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4"/>
  </p:notesMasterIdLst>
  <p:sldIdLst>
    <p:sldId id="256" r:id="rId2"/>
    <p:sldId id="262" r:id="rId3"/>
    <p:sldId id="263" r:id="rId4"/>
    <p:sldId id="280" r:id="rId5"/>
    <p:sldId id="281" r:id="rId6"/>
    <p:sldId id="278" r:id="rId7"/>
    <p:sldId id="283" r:id="rId8"/>
    <p:sldId id="284" r:id="rId9"/>
    <p:sldId id="285" r:id="rId10"/>
    <p:sldId id="269" r:id="rId11"/>
    <p:sldId id="270" r:id="rId12"/>
    <p:sldId id="286" r:id="rId13"/>
    <p:sldId id="294" r:id="rId14"/>
    <p:sldId id="295" r:id="rId15"/>
    <p:sldId id="296" r:id="rId16"/>
    <p:sldId id="299" r:id="rId17"/>
    <p:sldId id="300" r:id="rId18"/>
    <p:sldId id="301" r:id="rId19"/>
    <p:sldId id="302" r:id="rId20"/>
    <p:sldId id="303" r:id="rId21"/>
    <p:sldId id="304" r:id="rId22"/>
    <p:sldId id="305" r:id="rId23"/>
    <p:sldId id="306" r:id="rId24"/>
    <p:sldId id="307" r:id="rId25"/>
    <p:sldId id="308" r:id="rId26"/>
    <p:sldId id="287" r:id="rId27"/>
    <p:sldId id="288" r:id="rId28"/>
    <p:sldId id="289" r:id="rId29"/>
    <p:sldId id="291" r:id="rId30"/>
    <p:sldId id="290" r:id="rId31"/>
    <p:sldId id="292" r:id="rId32"/>
    <p:sldId id="277" r:id="rId33"/>
  </p:sldIdLst>
  <p:sldSz cx="12192000" cy="6858000"/>
  <p:notesSz cx="6858000" cy="9144000"/>
  <p:defaultTextStyle>
    <a:defPPr>
      <a:defRPr lang="en-US"/>
    </a:defPPr>
    <a:lvl1pPr algn="l" defTabSz="457200" rtl="0" eaLnBrk="0" fontAlgn="base" hangingPunct="0">
      <a:spcBef>
        <a:spcPct val="0"/>
      </a:spcBef>
      <a:spcAft>
        <a:spcPct val="0"/>
      </a:spcAft>
      <a:defRPr kern="1200">
        <a:solidFill>
          <a:schemeClr val="tx1"/>
        </a:solidFill>
        <a:latin typeface="Trebuchet MS" panose="020B0603020202020204" pitchFamily="34" charset="0"/>
        <a:ea typeface="+mn-ea"/>
        <a:cs typeface="+mn-cs"/>
      </a:defRPr>
    </a:lvl1pPr>
    <a:lvl2pPr marL="457200" algn="l" defTabSz="457200" rtl="0" eaLnBrk="0" fontAlgn="base" hangingPunct="0">
      <a:spcBef>
        <a:spcPct val="0"/>
      </a:spcBef>
      <a:spcAft>
        <a:spcPct val="0"/>
      </a:spcAft>
      <a:defRPr kern="1200">
        <a:solidFill>
          <a:schemeClr val="tx1"/>
        </a:solidFill>
        <a:latin typeface="Trebuchet MS" panose="020B0603020202020204" pitchFamily="34" charset="0"/>
        <a:ea typeface="+mn-ea"/>
        <a:cs typeface="+mn-cs"/>
      </a:defRPr>
    </a:lvl2pPr>
    <a:lvl3pPr marL="914400" algn="l" defTabSz="457200" rtl="0" eaLnBrk="0" fontAlgn="base" hangingPunct="0">
      <a:spcBef>
        <a:spcPct val="0"/>
      </a:spcBef>
      <a:spcAft>
        <a:spcPct val="0"/>
      </a:spcAft>
      <a:defRPr kern="1200">
        <a:solidFill>
          <a:schemeClr val="tx1"/>
        </a:solidFill>
        <a:latin typeface="Trebuchet MS" panose="020B0603020202020204" pitchFamily="34" charset="0"/>
        <a:ea typeface="+mn-ea"/>
        <a:cs typeface="+mn-cs"/>
      </a:defRPr>
    </a:lvl3pPr>
    <a:lvl4pPr marL="1371600" algn="l" defTabSz="457200" rtl="0" eaLnBrk="0" fontAlgn="base" hangingPunct="0">
      <a:spcBef>
        <a:spcPct val="0"/>
      </a:spcBef>
      <a:spcAft>
        <a:spcPct val="0"/>
      </a:spcAft>
      <a:defRPr kern="1200">
        <a:solidFill>
          <a:schemeClr val="tx1"/>
        </a:solidFill>
        <a:latin typeface="Trebuchet MS" panose="020B0603020202020204" pitchFamily="34" charset="0"/>
        <a:ea typeface="+mn-ea"/>
        <a:cs typeface="+mn-cs"/>
      </a:defRPr>
    </a:lvl4pPr>
    <a:lvl5pPr marL="1828800" algn="l" defTabSz="457200" rtl="0" eaLnBrk="0" fontAlgn="base" hangingPunct="0">
      <a:spcBef>
        <a:spcPct val="0"/>
      </a:spcBef>
      <a:spcAft>
        <a:spcPct val="0"/>
      </a:spcAft>
      <a:defRPr kern="1200">
        <a:solidFill>
          <a:schemeClr val="tx1"/>
        </a:solidFill>
        <a:latin typeface="Trebuchet MS" panose="020B0603020202020204" pitchFamily="34" charset="0"/>
        <a:ea typeface="+mn-ea"/>
        <a:cs typeface="+mn-cs"/>
      </a:defRPr>
    </a:lvl5pPr>
    <a:lvl6pPr marL="2286000" algn="l" defTabSz="914400" rtl="0" eaLnBrk="1" latinLnBrk="0" hangingPunct="1">
      <a:defRPr kern="1200">
        <a:solidFill>
          <a:schemeClr val="tx1"/>
        </a:solidFill>
        <a:latin typeface="Trebuchet MS" panose="020B0603020202020204" pitchFamily="34" charset="0"/>
        <a:ea typeface="+mn-ea"/>
        <a:cs typeface="+mn-cs"/>
      </a:defRPr>
    </a:lvl6pPr>
    <a:lvl7pPr marL="2743200" algn="l" defTabSz="914400" rtl="0" eaLnBrk="1" latinLnBrk="0" hangingPunct="1">
      <a:defRPr kern="1200">
        <a:solidFill>
          <a:schemeClr val="tx1"/>
        </a:solidFill>
        <a:latin typeface="Trebuchet MS" panose="020B0603020202020204" pitchFamily="34" charset="0"/>
        <a:ea typeface="+mn-ea"/>
        <a:cs typeface="+mn-cs"/>
      </a:defRPr>
    </a:lvl7pPr>
    <a:lvl8pPr marL="3200400" algn="l" defTabSz="914400" rtl="0" eaLnBrk="1" latinLnBrk="0" hangingPunct="1">
      <a:defRPr kern="1200">
        <a:solidFill>
          <a:schemeClr val="tx1"/>
        </a:solidFill>
        <a:latin typeface="Trebuchet MS" panose="020B0603020202020204" pitchFamily="34" charset="0"/>
        <a:ea typeface="+mn-ea"/>
        <a:cs typeface="+mn-cs"/>
      </a:defRPr>
    </a:lvl8pPr>
    <a:lvl9pPr marL="3657600" algn="l" defTabSz="914400" rtl="0" eaLnBrk="1" latinLnBrk="0" hangingPunct="1">
      <a:defRPr kern="1200">
        <a:solidFill>
          <a:schemeClr val="tx1"/>
        </a:solidFill>
        <a:latin typeface="Trebuchet MS" panose="020B0603020202020204" pitchFamily="34" charset="0"/>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7985" autoAdjust="0"/>
    <p:restoredTop sz="94660"/>
  </p:normalViewPr>
  <p:slideViewPr>
    <p:cSldViewPr snapToGrid="0">
      <p:cViewPr varScale="1">
        <p:scale>
          <a:sx n="96" d="100"/>
          <a:sy n="96" d="100"/>
        </p:scale>
        <p:origin x="216" y="31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 Id="rId8" Type="http://schemas.openxmlformats.org/officeDocument/2006/relationships/slide" Target="slides/slide7.xml"/><Relationship Id="rId3" Type="http://schemas.openxmlformats.org/officeDocument/2006/relationships/slide" Target="slides/slide2.xml"/></Relationships>
</file>

<file path=ppt/diagrams/_rels/data2.xml.rels><?xml version="1.0" encoding="UTF-8" standalone="yes"?>
<Relationships xmlns="http://schemas.openxmlformats.org/package/2006/relationships"><Relationship Id="rId8" Type="http://schemas.openxmlformats.org/officeDocument/2006/relationships/image" Target="../media/image17.svg"/><Relationship Id="rId3" Type="http://schemas.openxmlformats.org/officeDocument/2006/relationships/image" Target="../media/image12.png"/><Relationship Id="rId7" Type="http://schemas.openxmlformats.org/officeDocument/2006/relationships/image" Target="../media/image16.png"/><Relationship Id="rId2" Type="http://schemas.openxmlformats.org/officeDocument/2006/relationships/image" Target="../media/image11.svg"/><Relationship Id="rId1" Type="http://schemas.openxmlformats.org/officeDocument/2006/relationships/image" Target="../media/image10.png"/><Relationship Id="rId6" Type="http://schemas.openxmlformats.org/officeDocument/2006/relationships/image" Target="../media/image15.svg"/><Relationship Id="rId5" Type="http://schemas.openxmlformats.org/officeDocument/2006/relationships/image" Target="../media/image14.png"/><Relationship Id="rId10" Type="http://schemas.openxmlformats.org/officeDocument/2006/relationships/image" Target="../media/image19.svg"/><Relationship Id="rId4" Type="http://schemas.openxmlformats.org/officeDocument/2006/relationships/image" Target="../media/image13.svg"/><Relationship Id="rId9" Type="http://schemas.openxmlformats.org/officeDocument/2006/relationships/image" Target="../media/image18.png"/></Relationships>
</file>

<file path=ppt/diagrams/_rels/data3.xml.rels><?xml version="1.0" encoding="UTF-8" standalone="yes"?>
<Relationships xmlns="http://schemas.openxmlformats.org/package/2006/relationships"><Relationship Id="rId8" Type="http://schemas.openxmlformats.org/officeDocument/2006/relationships/image" Target="../media/image27.svg"/><Relationship Id="rId3" Type="http://schemas.openxmlformats.org/officeDocument/2006/relationships/image" Target="../media/image22.png"/><Relationship Id="rId7" Type="http://schemas.openxmlformats.org/officeDocument/2006/relationships/image" Target="../media/image26.png"/><Relationship Id="rId2" Type="http://schemas.openxmlformats.org/officeDocument/2006/relationships/image" Target="../media/image21.svg"/><Relationship Id="rId1" Type="http://schemas.openxmlformats.org/officeDocument/2006/relationships/image" Target="../media/image20.png"/><Relationship Id="rId6" Type="http://schemas.openxmlformats.org/officeDocument/2006/relationships/image" Target="../media/image25.svg"/><Relationship Id="rId5" Type="http://schemas.openxmlformats.org/officeDocument/2006/relationships/image" Target="../media/image24.png"/><Relationship Id="rId4" Type="http://schemas.openxmlformats.org/officeDocument/2006/relationships/image" Target="../media/image23.svg"/></Relationships>
</file>

<file path=ppt/diagrams/_rels/data6.xml.rels><?xml version="1.0" encoding="UTF-8" standalone="yes"?>
<Relationships xmlns="http://schemas.openxmlformats.org/package/2006/relationships"><Relationship Id="rId8" Type="http://schemas.openxmlformats.org/officeDocument/2006/relationships/image" Target="../media/image44.svg"/><Relationship Id="rId3" Type="http://schemas.openxmlformats.org/officeDocument/2006/relationships/image" Target="../media/image39.png"/><Relationship Id="rId7" Type="http://schemas.openxmlformats.org/officeDocument/2006/relationships/image" Target="../media/image43.png"/><Relationship Id="rId2" Type="http://schemas.openxmlformats.org/officeDocument/2006/relationships/image" Target="../media/image38.svg"/><Relationship Id="rId1" Type="http://schemas.openxmlformats.org/officeDocument/2006/relationships/image" Target="../media/image37.png"/><Relationship Id="rId6" Type="http://schemas.openxmlformats.org/officeDocument/2006/relationships/image" Target="../media/image42.svg"/><Relationship Id="rId5" Type="http://schemas.openxmlformats.org/officeDocument/2006/relationships/image" Target="../media/image41.png"/><Relationship Id="rId10" Type="http://schemas.openxmlformats.org/officeDocument/2006/relationships/image" Target="../media/image46.svg"/><Relationship Id="rId4" Type="http://schemas.openxmlformats.org/officeDocument/2006/relationships/image" Target="../media/image40.svg"/><Relationship Id="rId9" Type="http://schemas.openxmlformats.org/officeDocument/2006/relationships/image" Target="../media/image45.png"/></Relationships>
</file>

<file path=ppt/diagrams/_rels/drawing2.xml.rels><?xml version="1.0" encoding="UTF-8" standalone="yes"?>
<Relationships xmlns="http://schemas.openxmlformats.org/package/2006/relationships"><Relationship Id="rId8" Type="http://schemas.openxmlformats.org/officeDocument/2006/relationships/image" Target="../media/image17.svg"/><Relationship Id="rId3" Type="http://schemas.openxmlformats.org/officeDocument/2006/relationships/image" Target="../media/image12.png"/><Relationship Id="rId7" Type="http://schemas.openxmlformats.org/officeDocument/2006/relationships/image" Target="../media/image16.png"/><Relationship Id="rId2" Type="http://schemas.openxmlformats.org/officeDocument/2006/relationships/image" Target="../media/image11.svg"/><Relationship Id="rId1" Type="http://schemas.openxmlformats.org/officeDocument/2006/relationships/image" Target="../media/image10.png"/><Relationship Id="rId6" Type="http://schemas.openxmlformats.org/officeDocument/2006/relationships/image" Target="../media/image15.svg"/><Relationship Id="rId5" Type="http://schemas.openxmlformats.org/officeDocument/2006/relationships/image" Target="../media/image14.png"/><Relationship Id="rId10" Type="http://schemas.openxmlformats.org/officeDocument/2006/relationships/image" Target="../media/image19.svg"/><Relationship Id="rId4" Type="http://schemas.openxmlformats.org/officeDocument/2006/relationships/image" Target="../media/image13.svg"/><Relationship Id="rId9" Type="http://schemas.openxmlformats.org/officeDocument/2006/relationships/image" Target="../media/image18.png"/></Relationships>
</file>

<file path=ppt/diagrams/_rels/drawing3.xml.rels><?xml version="1.0" encoding="UTF-8" standalone="yes"?>
<Relationships xmlns="http://schemas.openxmlformats.org/package/2006/relationships"><Relationship Id="rId8" Type="http://schemas.openxmlformats.org/officeDocument/2006/relationships/image" Target="../media/image27.svg"/><Relationship Id="rId3" Type="http://schemas.openxmlformats.org/officeDocument/2006/relationships/image" Target="../media/image22.png"/><Relationship Id="rId7" Type="http://schemas.openxmlformats.org/officeDocument/2006/relationships/image" Target="../media/image26.png"/><Relationship Id="rId2" Type="http://schemas.openxmlformats.org/officeDocument/2006/relationships/image" Target="../media/image21.svg"/><Relationship Id="rId1" Type="http://schemas.openxmlformats.org/officeDocument/2006/relationships/image" Target="../media/image20.png"/><Relationship Id="rId6" Type="http://schemas.openxmlformats.org/officeDocument/2006/relationships/image" Target="../media/image25.svg"/><Relationship Id="rId5" Type="http://schemas.openxmlformats.org/officeDocument/2006/relationships/image" Target="../media/image24.png"/><Relationship Id="rId4" Type="http://schemas.openxmlformats.org/officeDocument/2006/relationships/image" Target="../media/image23.svg"/></Relationships>
</file>

<file path=ppt/diagrams/_rels/drawing6.xml.rels><?xml version="1.0" encoding="UTF-8" standalone="yes"?>
<Relationships xmlns="http://schemas.openxmlformats.org/package/2006/relationships"><Relationship Id="rId8" Type="http://schemas.openxmlformats.org/officeDocument/2006/relationships/image" Target="../media/image44.svg"/><Relationship Id="rId3" Type="http://schemas.openxmlformats.org/officeDocument/2006/relationships/image" Target="../media/image39.png"/><Relationship Id="rId7" Type="http://schemas.openxmlformats.org/officeDocument/2006/relationships/image" Target="../media/image43.png"/><Relationship Id="rId2" Type="http://schemas.openxmlformats.org/officeDocument/2006/relationships/image" Target="../media/image38.svg"/><Relationship Id="rId1" Type="http://schemas.openxmlformats.org/officeDocument/2006/relationships/image" Target="../media/image37.png"/><Relationship Id="rId6" Type="http://schemas.openxmlformats.org/officeDocument/2006/relationships/image" Target="../media/image42.svg"/><Relationship Id="rId5" Type="http://schemas.openxmlformats.org/officeDocument/2006/relationships/image" Target="../media/image41.png"/><Relationship Id="rId10" Type="http://schemas.openxmlformats.org/officeDocument/2006/relationships/image" Target="../media/image46.svg"/><Relationship Id="rId4" Type="http://schemas.openxmlformats.org/officeDocument/2006/relationships/image" Target="../media/image40.svg"/><Relationship Id="rId9" Type="http://schemas.openxmlformats.org/officeDocument/2006/relationships/image" Target="../media/image45.png"/></Relationships>
</file>

<file path=ppt/diagrams/colors1.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18/5/colors/Iconchunking_neutralbg_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a:alpha val="0"/>
      </a:schemeClr>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bg1">
        <a:lumMod val="95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18/5/colors/Iconchunking_neutralbg_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a:alpha val="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bg1">
        <a:lumMod val="95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18/5/colors/Iconchunking_neutralbg_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a:alpha val="0"/>
      </a:schemeClr>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bg1">
        <a:lumMod val="95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705D1758-054B-4C9B-8FBA-8907A2779137}" type="doc">
      <dgm:prSet loTypeId="urn:microsoft.com/office/officeart/2005/8/layout/default" loCatId="list" qsTypeId="urn:microsoft.com/office/officeart/2005/8/quickstyle/simple5" qsCatId="simple" csTypeId="urn:microsoft.com/office/officeart/2005/8/colors/colorful1" csCatId="colorful" phldr="1"/>
      <dgm:spPr/>
      <dgm:t>
        <a:bodyPr/>
        <a:lstStyle/>
        <a:p>
          <a:endParaRPr lang="en-US"/>
        </a:p>
      </dgm:t>
    </dgm:pt>
    <dgm:pt modelId="{1DF79CE3-DE10-4C33-B55C-362BFC7D9CA8}">
      <dgm:prSet/>
      <dgm:spPr/>
      <dgm:t>
        <a:bodyPr/>
        <a:lstStyle/>
        <a:p>
          <a:r>
            <a:rPr lang="it-IT" dirty="0"/>
            <a:t>Stile personale</a:t>
          </a:r>
          <a:endParaRPr lang="en-US" dirty="0"/>
        </a:p>
      </dgm:t>
    </dgm:pt>
    <dgm:pt modelId="{4D6FA24F-E9CB-417E-935E-5258C9B94105}" type="parTrans" cxnId="{8BD48E28-81F6-4405-BC64-FE01107F0F11}">
      <dgm:prSet/>
      <dgm:spPr/>
      <dgm:t>
        <a:bodyPr/>
        <a:lstStyle/>
        <a:p>
          <a:endParaRPr lang="en-US"/>
        </a:p>
      </dgm:t>
    </dgm:pt>
    <dgm:pt modelId="{C1B795B0-7727-45BC-BD19-EC9BCF36840B}" type="sibTrans" cxnId="{8BD48E28-81F6-4405-BC64-FE01107F0F11}">
      <dgm:prSet/>
      <dgm:spPr/>
      <dgm:t>
        <a:bodyPr/>
        <a:lstStyle/>
        <a:p>
          <a:endParaRPr lang="en-US"/>
        </a:p>
      </dgm:t>
    </dgm:pt>
    <dgm:pt modelId="{8B65320F-FEE1-4918-849B-3A716515D86B}">
      <dgm:prSet/>
      <dgm:spPr/>
      <dgm:t>
        <a:bodyPr/>
        <a:lstStyle/>
        <a:p>
          <a:r>
            <a:rPr lang="it-IT"/>
            <a:t>Notizia</a:t>
          </a:r>
          <a:endParaRPr lang="en-US"/>
        </a:p>
      </dgm:t>
    </dgm:pt>
    <dgm:pt modelId="{DC80AC19-8AD6-435B-B379-E1A0B763C9C8}" type="parTrans" cxnId="{E60908C9-C5E2-4682-AA1D-29DDFFD12A2B}">
      <dgm:prSet/>
      <dgm:spPr/>
      <dgm:t>
        <a:bodyPr/>
        <a:lstStyle/>
        <a:p>
          <a:endParaRPr lang="en-US"/>
        </a:p>
      </dgm:t>
    </dgm:pt>
    <dgm:pt modelId="{BBF0EF9B-C036-4F0E-BA8A-A1FF2D185E19}" type="sibTrans" cxnId="{E60908C9-C5E2-4682-AA1D-29DDFFD12A2B}">
      <dgm:prSet/>
      <dgm:spPr/>
      <dgm:t>
        <a:bodyPr/>
        <a:lstStyle/>
        <a:p>
          <a:endParaRPr lang="en-US"/>
        </a:p>
      </dgm:t>
    </dgm:pt>
    <dgm:pt modelId="{5C5C13C9-3348-459D-9CE7-F7064CB9ABF1}">
      <dgm:prSet/>
      <dgm:spPr/>
      <dgm:t>
        <a:bodyPr/>
        <a:lstStyle/>
        <a:p>
          <a:r>
            <a:rPr lang="it-IT"/>
            <a:t>Media</a:t>
          </a:r>
          <a:endParaRPr lang="en-US"/>
        </a:p>
      </dgm:t>
    </dgm:pt>
    <dgm:pt modelId="{ACCE8DBA-FBFB-4595-ABF5-4C39FABA69F3}" type="parTrans" cxnId="{D55C6AAD-0484-4C82-B072-9FF4C7614104}">
      <dgm:prSet/>
      <dgm:spPr/>
      <dgm:t>
        <a:bodyPr/>
        <a:lstStyle/>
        <a:p>
          <a:endParaRPr lang="en-US"/>
        </a:p>
      </dgm:t>
    </dgm:pt>
    <dgm:pt modelId="{2CFC82CC-FA8B-422C-9CC2-C3D2091D5C05}" type="sibTrans" cxnId="{D55C6AAD-0484-4C82-B072-9FF4C7614104}">
      <dgm:prSet/>
      <dgm:spPr/>
      <dgm:t>
        <a:bodyPr/>
        <a:lstStyle/>
        <a:p>
          <a:endParaRPr lang="en-US"/>
        </a:p>
      </dgm:t>
    </dgm:pt>
    <dgm:pt modelId="{B5A02B15-C685-4B4A-ABE9-4CBD970E8A23}">
      <dgm:prSet/>
      <dgm:spPr/>
      <dgm:t>
        <a:bodyPr/>
        <a:lstStyle/>
        <a:p>
          <a:r>
            <a:rPr lang="it-IT"/>
            <a:t>Taglio</a:t>
          </a:r>
          <a:endParaRPr lang="en-US"/>
        </a:p>
      </dgm:t>
    </dgm:pt>
    <dgm:pt modelId="{2336EF7E-17EC-450D-B16D-645CF83BF7F5}" type="parTrans" cxnId="{25207054-CB8E-49CC-9302-51BA459A6E71}">
      <dgm:prSet/>
      <dgm:spPr/>
      <dgm:t>
        <a:bodyPr/>
        <a:lstStyle/>
        <a:p>
          <a:endParaRPr lang="en-US"/>
        </a:p>
      </dgm:t>
    </dgm:pt>
    <dgm:pt modelId="{343BAF72-A51B-4752-ABF9-5A2FD7241828}" type="sibTrans" cxnId="{25207054-CB8E-49CC-9302-51BA459A6E71}">
      <dgm:prSet/>
      <dgm:spPr/>
      <dgm:t>
        <a:bodyPr/>
        <a:lstStyle/>
        <a:p>
          <a:endParaRPr lang="en-US"/>
        </a:p>
      </dgm:t>
    </dgm:pt>
    <dgm:pt modelId="{45C2E6A9-E336-4EBD-8AD6-3C9535BAC4F2}">
      <dgm:prSet/>
      <dgm:spPr/>
      <dgm:t>
        <a:bodyPr/>
        <a:lstStyle/>
        <a:p>
          <a:r>
            <a:rPr lang="it-IT"/>
            <a:t>Periodicità</a:t>
          </a:r>
          <a:endParaRPr lang="en-US"/>
        </a:p>
      </dgm:t>
    </dgm:pt>
    <dgm:pt modelId="{DDCAE3B8-A3B9-4FE9-810B-26C5E498E0B2}" type="parTrans" cxnId="{AC86833B-71F7-45E3-AC7A-7FDB354E7746}">
      <dgm:prSet/>
      <dgm:spPr/>
      <dgm:t>
        <a:bodyPr/>
        <a:lstStyle/>
        <a:p>
          <a:endParaRPr lang="en-US"/>
        </a:p>
      </dgm:t>
    </dgm:pt>
    <dgm:pt modelId="{45F6E877-4A9E-48C1-8462-43C7C5FAEAD8}" type="sibTrans" cxnId="{AC86833B-71F7-45E3-AC7A-7FDB354E7746}">
      <dgm:prSet/>
      <dgm:spPr/>
      <dgm:t>
        <a:bodyPr/>
        <a:lstStyle/>
        <a:p>
          <a:endParaRPr lang="en-US"/>
        </a:p>
      </dgm:t>
    </dgm:pt>
    <dgm:pt modelId="{BCD6E09B-5910-4D39-98F4-62A6626307F4}">
      <dgm:prSet/>
      <dgm:spPr/>
      <dgm:t>
        <a:bodyPr/>
        <a:lstStyle/>
        <a:p>
          <a:r>
            <a:rPr lang="it-IT"/>
            <a:t>Lettori</a:t>
          </a:r>
          <a:endParaRPr lang="en-US"/>
        </a:p>
      </dgm:t>
    </dgm:pt>
    <dgm:pt modelId="{1B37C549-F47D-4205-A041-2917A83040DF}" type="parTrans" cxnId="{D6FB20CC-4DDE-475D-98A2-5B8493243933}">
      <dgm:prSet/>
      <dgm:spPr/>
      <dgm:t>
        <a:bodyPr/>
        <a:lstStyle/>
        <a:p>
          <a:endParaRPr lang="en-US"/>
        </a:p>
      </dgm:t>
    </dgm:pt>
    <dgm:pt modelId="{C67CD2F0-4967-4B12-8729-CD6CF2A4A641}" type="sibTrans" cxnId="{D6FB20CC-4DDE-475D-98A2-5B8493243933}">
      <dgm:prSet/>
      <dgm:spPr/>
      <dgm:t>
        <a:bodyPr/>
        <a:lstStyle/>
        <a:p>
          <a:endParaRPr lang="en-US"/>
        </a:p>
      </dgm:t>
    </dgm:pt>
    <dgm:pt modelId="{EE0E5459-59EE-40A4-A6BF-7A82AD1C7999}">
      <dgm:prSet/>
      <dgm:spPr/>
      <dgm:t>
        <a:bodyPr/>
        <a:lstStyle/>
        <a:p>
          <a:r>
            <a:rPr lang="it-IT"/>
            <a:t>Fattori intrecciati in modo imprescindibile, che si influenzano reciprocamente</a:t>
          </a:r>
          <a:endParaRPr lang="en-US"/>
        </a:p>
      </dgm:t>
    </dgm:pt>
    <dgm:pt modelId="{E9AFF2BE-7708-4933-BB8F-BAFB9E6DA810}" type="parTrans" cxnId="{B7CFDA47-21CF-4AC8-8C74-25C0DED19983}">
      <dgm:prSet/>
      <dgm:spPr/>
      <dgm:t>
        <a:bodyPr/>
        <a:lstStyle/>
        <a:p>
          <a:endParaRPr lang="en-US"/>
        </a:p>
      </dgm:t>
    </dgm:pt>
    <dgm:pt modelId="{2F404A7D-9588-4836-8F41-189C13E03B4E}" type="sibTrans" cxnId="{B7CFDA47-21CF-4AC8-8C74-25C0DED19983}">
      <dgm:prSet/>
      <dgm:spPr/>
      <dgm:t>
        <a:bodyPr/>
        <a:lstStyle/>
        <a:p>
          <a:endParaRPr lang="en-US"/>
        </a:p>
      </dgm:t>
    </dgm:pt>
    <dgm:pt modelId="{7C7D97D2-BAD6-4FA8-A002-78B9E0B8B785}" type="pres">
      <dgm:prSet presAssocID="{705D1758-054B-4C9B-8FBA-8907A2779137}" presName="diagram" presStyleCnt="0">
        <dgm:presLayoutVars>
          <dgm:dir/>
          <dgm:resizeHandles val="exact"/>
        </dgm:presLayoutVars>
      </dgm:prSet>
      <dgm:spPr/>
    </dgm:pt>
    <dgm:pt modelId="{D360D84E-9C8F-4A5B-A931-302131757098}" type="pres">
      <dgm:prSet presAssocID="{1DF79CE3-DE10-4C33-B55C-362BFC7D9CA8}" presName="node" presStyleLbl="node1" presStyleIdx="0" presStyleCnt="7">
        <dgm:presLayoutVars>
          <dgm:bulletEnabled val="1"/>
        </dgm:presLayoutVars>
      </dgm:prSet>
      <dgm:spPr/>
    </dgm:pt>
    <dgm:pt modelId="{A021A0E4-8583-464A-828A-E4AF01CCC036}" type="pres">
      <dgm:prSet presAssocID="{C1B795B0-7727-45BC-BD19-EC9BCF36840B}" presName="sibTrans" presStyleCnt="0"/>
      <dgm:spPr/>
    </dgm:pt>
    <dgm:pt modelId="{B335A0B7-0D1B-48E6-8E9C-1F4AB47E8F66}" type="pres">
      <dgm:prSet presAssocID="{8B65320F-FEE1-4918-849B-3A716515D86B}" presName="node" presStyleLbl="node1" presStyleIdx="1" presStyleCnt="7">
        <dgm:presLayoutVars>
          <dgm:bulletEnabled val="1"/>
        </dgm:presLayoutVars>
      </dgm:prSet>
      <dgm:spPr/>
    </dgm:pt>
    <dgm:pt modelId="{2211580F-E640-474C-8435-E545DE9CF9D2}" type="pres">
      <dgm:prSet presAssocID="{BBF0EF9B-C036-4F0E-BA8A-A1FF2D185E19}" presName="sibTrans" presStyleCnt="0"/>
      <dgm:spPr/>
    </dgm:pt>
    <dgm:pt modelId="{6468AC46-71B4-4FE0-B983-3DF963A1AD8D}" type="pres">
      <dgm:prSet presAssocID="{5C5C13C9-3348-459D-9CE7-F7064CB9ABF1}" presName="node" presStyleLbl="node1" presStyleIdx="2" presStyleCnt="7">
        <dgm:presLayoutVars>
          <dgm:bulletEnabled val="1"/>
        </dgm:presLayoutVars>
      </dgm:prSet>
      <dgm:spPr/>
    </dgm:pt>
    <dgm:pt modelId="{83D9E206-2C55-4AD3-83DC-1BF6B915AE0A}" type="pres">
      <dgm:prSet presAssocID="{2CFC82CC-FA8B-422C-9CC2-C3D2091D5C05}" presName="sibTrans" presStyleCnt="0"/>
      <dgm:spPr/>
    </dgm:pt>
    <dgm:pt modelId="{11DD535A-888A-401C-9819-18F8B4019324}" type="pres">
      <dgm:prSet presAssocID="{B5A02B15-C685-4B4A-ABE9-4CBD970E8A23}" presName="node" presStyleLbl="node1" presStyleIdx="3" presStyleCnt="7">
        <dgm:presLayoutVars>
          <dgm:bulletEnabled val="1"/>
        </dgm:presLayoutVars>
      </dgm:prSet>
      <dgm:spPr/>
    </dgm:pt>
    <dgm:pt modelId="{03BE337F-EBC6-47FA-A731-19C5617CDA84}" type="pres">
      <dgm:prSet presAssocID="{343BAF72-A51B-4752-ABF9-5A2FD7241828}" presName="sibTrans" presStyleCnt="0"/>
      <dgm:spPr/>
    </dgm:pt>
    <dgm:pt modelId="{6A1FE1B5-5C31-4093-A452-DB65CA00E950}" type="pres">
      <dgm:prSet presAssocID="{45C2E6A9-E336-4EBD-8AD6-3C9535BAC4F2}" presName="node" presStyleLbl="node1" presStyleIdx="4" presStyleCnt="7">
        <dgm:presLayoutVars>
          <dgm:bulletEnabled val="1"/>
        </dgm:presLayoutVars>
      </dgm:prSet>
      <dgm:spPr/>
    </dgm:pt>
    <dgm:pt modelId="{7E966DB5-EBC8-4ED9-8165-F62077FC0CB3}" type="pres">
      <dgm:prSet presAssocID="{45F6E877-4A9E-48C1-8462-43C7C5FAEAD8}" presName="sibTrans" presStyleCnt="0"/>
      <dgm:spPr/>
    </dgm:pt>
    <dgm:pt modelId="{EC892EFC-1C20-4A46-A29E-A62032A69383}" type="pres">
      <dgm:prSet presAssocID="{BCD6E09B-5910-4D39-98F4-62A6626307F4}" presName="node" presStyleLbl="node1" presStyleIdx="5" presStyleCnt="7">
        <dgm:presLayoutVars>
          <dgm:bulletEnabled val="1"/>
        </dgm:presLayoutVars>
      </dgm:prSet>
      <dgm:spPr/>
    </dgm:pt>
    <dgm:pt modelId="{082BD4F9-2744-4FC4-85AA-55DE0CF5107E}" type="pres">
      <dgm:prSet presAssocID="{C67CD2F0-4967-4B12-8729-CD6CF2A4A641}" presName="sibTrans" presStyleCnt="0"/>
      <dgm:spPr/>
    </dgm:pt>
    <dgm:pt modelId="{BB2A2A35-5BBA-4132-920E-D70C277CD133}" type="pres">
      <dgm:prSet presAssocID="{EE0E5459-59EE-40A4-A6BF-7A82AD1C7999}" presName="node" presStyleLbl="node1" presStyleIdx="6" presStyleCnt="7">
        <dgm:presLayoutVars>
          <dgm:bulletEnabled val="1"/>
        </dgm:presLayoutVars>
      </dgm:prSet>
      <dgm:spPr/>
    </dgm:pt>
  </dgm:ptLst>
  <dgm:cxnLst>
    <dgm:cxn modelId="{C12D7308-7F57-4F91-B2BC-6607D53DD051}" type="presOf" srcId="{B5A02B15-C685-4B4A-ABE9-4CBD970E8A23}" destId="{11DD535A-888A-401C-9819-18F8B4019324}" srcOrd="0" destOrd="0" presId="urn:microsoft.com/office/officeart/2005/8/layout/default"/>
    <dgm:cxn modelId="{8BD48E28-81F6-4405-BC64-FE01107F0F11}" srcId="{705D1758-054B-4C9B-8FBA-8907A2779137}" destId="{1DF79CE3-DE10-4C33-B55C-362BFC7D9CA8}" srcOrd="0" destOrd="0" parTransId="{4D6FA24F-E9CB-417E-935E-5258C9B94105}" sibTransId="{C1B795B0-7727-45BC-BD19-EC9BCF36840B}"/>
    <dgm:cxn modelId="{5FCFDA39-B2D7-4A41-A7D9-CA1109725B14}" type="presOf" srcId="{1DF79CE3-DE10-4C33-B55C-362BFC7D9CA8}" destId="{D360D84E-9C8F-4A5B-A931-302131757098}" srcOrd="0" destOrd="0" presId="urn:microsoft.com/office/officeart/2005/8/layout/default"/>
    <dgm:cxn modelId="{AC86833B-71F7-45E3-AC7A-7FDB354E7746}" srcId="{705D1758-054B-4C9B-8FBA-8907A2779137}" destId="{45C2E6A9-E336-4EBD-8AD6-3C9535BAC4F2}" srcOrd="4" destOrd="0" parTransId="{DDCAE3B8-A3B9-4FE9-810B-26C5E498E0B2}" sibTransId="{45F6E877-4A9E-48C1-8462-43C7C5FAEAD8}"/>
    <dgm:cxn modelId="{B7CFDA47-21CF-4AC8-8C74-25C0DED19983}" srcId="{705D1758-054B-4C9B-8FBA-8907A2779137}" destId="{EE0E5459-59EE-40A4-A6BF-7A82AD1C7999}" srcOrd="6" destOrd="0" parTransId="{E9AFF2BE-7708-4933-BB8F-BAFB9E6DA810}" sibTransId="{2F404A7D-9588-4836-8F41-189C13E03B4E}"/>
    <dgm:cxn modelId="{7B3DBC50-CE0D-416E-A591-4419AAB23483}" type="presOf" srcId="{5C5C13C9-3348-459D-9CE7-F7064CB9ABF1}" destId="{6468AC46-71B4-4FE0-B983-3DF963A1AD8D}" srcOrd="0" destOrd="0" presId="urn:microsoft.com/office/officeart/2005/8/layout/default"/>
    <dgm:cxn modelId="{25207054-CB8E-49CC-9302-51BA459A6E71}" srcId="{705D1758-054B-4C9B-8FBA-8907A2779137}" destId="{B5A02B15-C685-4B4A-ABE9-4CBD970E8A23}" srcOrd="3" destOrd="0" parTransId="{2336EF7E-17EC-450D-B16D-645CF83BF7F5}" sibTransId="{343BAF72-A51B-4752-ABF9-5A2FD7241828}"/>
    <dgm:cxn modelId="{3B116376-8FBB-4576-99E1-0B78657E597C}" type="presOf" srcId="{BCD6E09B-5910-4D39-98F4-62A6626307F4}" destId="{EC892EFC-1C20-4A46-A29E-A62032A69383}" srcOrd="0" destOrd="0" presId="urn:microsoft.com/office/officeart/2005/8/layout/default"/>
    <dgm:cxn modelId="{D55C6AAD-0484-4C82-B072-9FF4C7614104}" srcId="{705D1758-054B-4C9B-8FBA-8907A2779137}" destId="{5C5C13C9-3348-459D-9CE7-F7064CB9ABF1}" srcOrd="2" destOrd="0" parTransId="{ACCE8DBA-FBFB-4595-ABF5-4C39FABA69F3}" sibTransId="{2CFC82CC-FA8B-422C-9CC2-C3D2091D5C05}"/>
    <dgm:cxn modelId="{8DE01FBC-38D1-4F2A-8D6F-742B516CC8BE}" type="presOf" srcId="{705D1758-054B-4C9B-8FBA-8907A2779137}" destId="{7C7D97D2-BAD6-4FA8-A002-78B9E0B8B785}" srcOrd="0" destOrd="0" presId="urn:microsoft.com/office/officeart/2005/8/layout/default"/>
    <dgm:cxn modelId="{E60908C9-C5E2-4682-AA1D-29DDFFD12A2B}" srcId="{705D1758-054B-4C9B-8FBA-8907A2779137}" destId="{8B65320F-FEE1-4918-849B-3A716515D86B}" srcOrd="1" destOrd="0" parTransId="{DC80AC19-8AD6-435B-B379-E1A0B763C9C8}" sibTransId="{BBF0EF9B-C036-4F0E-BA8A-A1FF2D185E19}"/>
    <dgm:cxn modelId="{D6FB20CC-4DDE-475D-98A2-5B8493243933}" srcId="{705D1758-054B-4C9B-8FBA-8907A2779137}" destId="{BCD6E09B-5910-4D39-98F4-62A6626307F4}" srcOrd="5" destOrd="0" parTransId="{1B37C549-F47D-4205-A041-2917A83040DF}" sibTransId="{C67CD2F0-4967-4B12-8729-CD6CF2A4A641}"/>
    <dgm:cxn modelId="{55AD1DF6-83C4-432E-A903-B4FB277BA795}" type="presOf" srcId="{45C2E6A9-E336-4EBD-8AD6-3C9535BAC4F2}" destId="{6A1FE1B5-5C31-4093-A452-DB65CA00E950}" srcOrd="0" destOrd="0" presId="urn:microsoft.com/office/officeart/2005/8/layout/default"/>
    <dgm:cxn modelId="{C29024F8-EC36-47CF-AB5D-2320E5A2902D}" type="presOf" srcId="{EE0E5459-59EE-40A4-A6BF-7A82AD1C7999}" destId="{BB2A2A35-5BBA-4132-920E-D70C277CD133}" srcOrd="0" destOrd="0" presId="urn:microsoft.com/office/officeart/2005/8/layout/default"/>
    <dgm:cxn modelId="{8404A7FA-A3C6-49C0-91A8-F00E9825D781}" type="presOf" srcId="{8B65320F-FEE1-4918-849B-3A716515D86B}" destId="{B335A0B7-0D1B-48E6-8E9C-1F4AB47E8F66}" srcOrd="0" destOrd="0" presId="urn:microsoft.com/office/officeart/2005/8/layout/default"/>
    <dgm:cxn modelId="{6C638183-4D71-464B-BA8F-DC7F01B32A42}" type="presParOf" srcId="{7C7D97D2-BAD6-4FA8-A002-78B9E0B8B785}" destId="{D360D84E-9C8F-4A5B-A931-302131757098}" srcOrd="0" destOrd="0" presId="urn:microsoft.com/office/officeart/2005/8/layout/default"/>
    <dgm:cxn modelId="{7C98E76C-DFD1-4901-8A66-E606B637FC3E}" type="presParOf" srcId="{7C7D97D2-BAD6-4FA8-A002-78B9E0B8B785}" destId="{A021A0E4-8583-464A-828A-E4AF01CCC036}" srcOrd="1" destOrd="0" presId="urn:microsoft.com/office/officeart/2005/8/layout/default"/>
    <dgm:cxn modelId="{801152BC-5349-47E4-B832-E78DA00AF16B}" type="presParOf" srcId="{7C7D97D2-BAD6-4FA8-A002-78B9E0B8B785}" destId="{B335A0B7-0D1B-48E6-8E9C-1F4AB47E8F66}" srcOrd="2" destOrd="0" presId="urn:microsoft.com/office/officeart/2005/8/layout/default"/>
    <dgm:cxn modelId="{6D8D1A8D-9E84-45A4-8F6B-9688EF32471E}" type="presParOf" srcId="{7C7D97D2-BAD6-4FA8-A002-78B9E0B8B785}" destId="{2211580F-E640-474C-8435-E545DE9CF9D2}" srcOrd="3" destOrd="0" presId="urn:microsoft.com/office/officeart/2005/8/layout/default"/>
    <dgm:cxn modelId="{A1E21706-F495-4DEB-8CC8-6A938FED0BDF}" type="presParOf" srcId="{7C7D97D2-BAD6-4FA8-A002-78B9E0B8B785}" destId="{6468AC46-71B4-4FE0-B983-3DF963A1AD8D}" srcOrd="4" destOrd="0" presId="urn:microsoft.com/office/officeart/2005/8/layout/default"/>
    <dgm:cxn modelId="{40A023D1-2AC6-4708-A6B1-779630E3B057}" type="presParOf" srcId="{7C7D97D2-BAD6-4FA8-A002-78B9E0B8B785}" destId="{83D9E206-2C55-4AD3-83DC-1BF6B915AE0A}" srcOrd="5" destOrd="0" presId="urn:microsoft.com/office/officeart/2005/8/layout/default"/>
    <dgm:cxn modelId="{C834C962-5C86-4538-8226-C76897A792A8}" type="presParOf" srcId="{7C7D97D2-BAD6-4FA8-A002-78B9E0B8B785}" destId="{11DD535A-888A-401C-9819-18F8B4019324}" srcOrd="6" destOrd="0" presId="urn:microsoft.com/office/officeart/2005/8/layout/default"/>
    <dgm:cxn modelId="{613BD6B1-E804-4E09-BEE5-0F619F92521C}" type="presParOf" srcId="{7C7D97D2-BAD6-4FA8-A002-78B9E0B8B785}" destId="{03BE337F-EBC6-47FA-A731-19C5617CDA84}" srcOrd="7" destOrd="0" presId="urn:microsoft.com/office/officeart/2005/8/layout/default"/>
    <dgm:cxn modelId="{D1A3D967-743C-4BAC-826A-DD556860125F}" type="presParOf" srcId="{7C7D97D2-BAD6-4FA8-A002-78B9E0B8B785}" destId="{6A1FE1B5-5C31-4093-A452-DB65CA00E950}" srcOrd="8" destOrd="0" presId="urn:microsoft.com/office/officeart/2005/8/layout/default"/>
    <dgm:cxn modelId="{BB3BED9B-4BF6-41CB-A657-2498BA5F22FE}" type="presParOf" srcId="{7C7D97D2-BAD6-4FA8-A002-78B9E0B8B785}" destId="{7E966DB5-EBC8-4ED9-8165-F62077FC0CB3}" srcOrd="9" destOrd="0" presId="urn:microsoft.com/office/officeart/2005/8/layout/default"/>
    <dgm:cxn modelId="{95FD4E85-05F1-4214-BEFD-F68CF7ADC88D}" type="presParOf" srcId="{7C7D97D2-BAD6-4FA8-A002-78B9E0B8B785}" destId="{EC892EFC-1C20-4A46-A29E-A62032A69383}" srcOrd="10" destOrd="0" presId="urn:microsoft.com/office/officeart/2005/8/layout/default"/>
    <dgm:cxn modelId="{E3565212-475A-458E-A906-EF5B9F2BBB5E}" type="presParOf" srcId="{7C7D97D2-BAD6-4FA8-A002-78B9E0B8B785}" destId="{082BD4F9-2744-4FC4-85AA-55DE0CF5107E}" srcOrd="11" destOrd="0" presId="urn:microsoft.com/office/officeart/2005/8/layout/default"/>
    <dgm:cxn modelId="{4CC7BDEF-6401-4FF2-9C6B-CC66AE4A27CA}" type="presParOf" srcId="{7C7D97D2-BAD6-4FA8-A002-78B9E0B8B785}" destId="{BB2A2A35-5BBA-4132-920E-D70C277CD133}" srcOrd="12" destOrd="0" presId="urn:microsoft.com/office/officeart/2005/8/layout/default"/>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872A700D-6FAF-47FD-A31B-3207B1105E50}" type="doc">
      <dgm:prSet loTypeId="urn:microsoft.com/office/officeart/2018/2/layout/IconLabelList" loCatId="icon" qsTypeId="urn:microsoft.com/office/officeart/2005/8/quickstyle/simple1" qsCatId="simple" csTypeId="urn:microsoft.com/office/officeart/2018/5/colors/Iconchunking_neutralbg_colorful1" csCatId="colorful" phldr="1"/>
      <dgm:spPr/>
      <dgm:t>
        <a:bodyPr/>
        <a:lstStyle/>
        <a:p>
          <a:endParaRPr lang="en-US"/>
        </a:p>
      </dgm:t>
    </dgm:pt>
    <dgm:pt modelId="{E47C2D2E-F181-468F-8303-EF7241D48760}">
      <dgm:prSet/>
      <dgm:spPr/>
      <dgm:t>
        <a:bodyPr/>
        <a:lstStyle/>
        <a:p>
          <a:r>
            <a:rPr lang="it-IT"/>
            <a:t>Radio</a:t>
          </a:r>
          <a:endParaRPr lang="en-US"/>
        </a:p>
      </dgm:t>
    </dgm:pt>
    <dgm:pt modelId="{4496E703-CA8B-4750-A36E-6130E75F470C}" type="parTrans" cxnId="{B0A1E47E-B689-4123-A3F1-2820B165717D}">
      <dgm:prSet/>
      <dgm:spPr/>
      <dgm:t>
        <a:bodyPr/>
        <a:lstStyle/>
        <a:p>
          <a:endParaRPr lang="en-US"/>
        </a:p>
      </dgm:t>
    </dgm:pt>
    <dgm:pt modelId="{5AE5DD2A-3DBE-4187-831D-8F4F5B5724CF}" type="sibTrans" cxnId="{B0A1E47E-B689-4123-A3F1-2820B165717D}">
      <dgm:prSet/>
      <dgm:spPr/>
      <dgm:t>
        <a:bodyPr/>
        <a:lstStyle/>
        <a:p>
          <a:endParaRPr lang="en-US"/>
        </a:p>
      </dgm:t>
    </dgm:pt>
    <dgm:pt modelId="{08698956-3CEA-4E18-9741-F0ADCBFD0E27}">
      <dgm:prSet/>
      <dgm:spPr/>
      <dgm:t>
        <a:bodyPr/>
        <a:lstStyle/>
        <a:p>
          <a:r>
            <a:rPr lang="it-IT"/>
            <a:t>Carta</a:t>
          </a:r>
          <a:endParaRPr lang="en-US"/>
        </a:p>
      </dgm:t>
    </dgm:pt>
    <dgm:pt modelId="{5850A95A-C718-4F3F-B02F-84E36F81A57D}" type="parTrans" cxnId="{7D35D14F-7C07-4869-BA29-525F14CBAC5F}">
      <dgm:prSet/>
      <dgm:spPr/>
      <dgm:t>
        <a:bodyPr/>
        <a:lstStyle/>
        <a:p>
          <a:endParaRPr lang="en-US"/>
        </a:p>
      </dgm:t>
    </dgm:pt>
    <dgm:pt modelId="{6E2C4A5D-6AE6-4A4B-94AC-9F58E8913F97}" type="sibTrans" cxnId="{7D35D14F-7C07-4869-BA29-525F14CBAC5F}">
      <dgm:prSet/>
      <dgm:spPr/>
      <dgm:t>
        <a:bodyPr/>
        <a:lstStyle/>
        <a:p>
          <a:endParaRPr lang="en-US"/>
        </a:p>
      </dgm:t>
    </dgm:pt>
    <dgm:pt modelId="{8BC21B68-6C80-4F01-9941-AF35DA480AD5}">
      <dgm:prSet/>
      <dgm:spPr/>
      <dgm:t>
        <a:bodyPr/>
        <a:lstStyle/>
        <a:p>
          <a:r>
            <a:rPr lang="it-IT"/>
            <a:t>Web</a:t>
          </a:r>
          <a:endParaRPr lang="en-US"/>
        </a:p>
      </dgm:t>
    </dgm:pt>
    <dgm:pt modelId="{7D3C97BE-7000-4ABF-8319-C29319CE1D78}" type="parTrans" cxnId="{5D812C63-0E52-4C3E-A742-9ECF0B3C9AC8}">
      <dgm:prSet/>
      <dgm:spPr/>
      <dgm:t>
        <a:bodyPr/>
        <a:lstStyle/>
        <a:p>
          <a:endParaRPr lang="en-US"/>
        </a:p>
      </dgm:t>
    </dgm:pt>
    <dgm:pt modelId="{B23D4A87-0A74-49E5-A270-831BEC1B7B50}" type="sibTrans" cxnId="{5D812C63-0E52-4C3E-A742-9ECF0B3C9AC8}">
      <dgm:prSet/>
      <dgm:spPr/>
      <dgm:t>
        <a:bodyPr/>
        <a:lstStyle/>
        <a:p>
          <a:endParaRPr lang="en-US"/>
        </a:p>
      </dgm:t>
    </dgm:pt>
    <dgm:pt modelId="{36B8302A-7AB8-4539-84DB-4F94B13BE2E0}">
      <dgm:prSet/>
      <dgm:spPr/>
      <dgm:t>
        <a:bodyPr/>
        <a:lstStyle/>
        <a:p>
          <a:r>
            <a:rPr lang="it-IT"/>
            <a:t>Social</a:t>
          </a:r>
          <a:endParaRPr lang="en-US"/>
        </a:p>
      </dgm:t>
    </dgm:pt>
    <dgm:pt modelId="{4076EFE5-0C8B-4C1E-A1DA-299D5F3A3904}" type="parTrans" cxnId="{C92B4ED3-13D8-449C-B7BA-F7C13A42076F}">
      <dgm:prSet/>
      <dgm:spPr/>
      <dgm:t>
        <a:bodyPr/>
        <a:lstStyle/>
        <a:p>
          <a:endParaRPr lang="en-US"/>
        </a:p>
      </dgm:t>
    </dgm:pt>
    <dgm:pt modelId="{2FAD7339-4ACC-49F0-B031-A4228096536D}" type="sibTrans" cxnId="{C92B4ED3-13D8-449C-B7BA-F7C13A42076F}">
      <dgm:prSet/>
      <dgm:spPr/>
      <dgm:t>
        <a:bodyPr/>
        <a:lstStyle/>
        <a:p>
          <a:endParaRPr lang="en-US"/>
        </a:p>
      </dgm:t>
    </dgm:pt>
    <dgm:pt modelId="{C3483086-D362-40BF-BE68-F2BF9E6A44B5}">
      <dgm:prSet/>
      <dgm:spPr/>
      <dgm:t>
        <a:bodyPr/>
        <a:lstStyle/>
        <a:p>
          <a:r>
            <a:rPr lang="it-IT"/>
            <a:t>Tv</a:t>
          </a:r>
          <a:endParaRPr lang="en-US"/>
        </a:p>
      </dgm:t>
    </dgm:pt>
    <dgm:pt modelId="{683BF389-BBD3-4807-B490-E6DA6A324C15}" type="parTrans" cxnId="{26E9538B-A0EA-44BD-9B82-567BA16076E7}">
      <dgm:prSet/>
      <dgm:spPr/>
      <dgm:t>
        <a:bodyPr/>
        <a:lstStyle/>
        <a:p>
          <a:endParaRPr lang="en-US"/>
        </a:p>
      </dgm:t>
    </dgm:pt>
    <dgm:pt modelId="{D422B920-2635-4F8B-95EC-C47AC669F511}" type="sibTrans" cxnId="{26E9538B-A0EA-44BD-9B82-567BA16076E7}">
      <dgm:prSet/>
      <dgm:spPr/>
      <dgm:t>
        <a:bodyPr/>
        <a:lstStyle/>
        <a:p>
          <a:endParaRPr lang="en-US"/>
        </a:p>
      </dgm:t>
    </dgm:pt>
    <dgm:pt modelId="{BFA17E09-9738-4A3C-B704-C084DCB086A3}" type="pres">
      <dgm:prSet presAssocID="{872A700D-6FAF-47FD-A31B-3207B1105E50}" presName="root" presStyleCnt="0">
        <dgm:presLayoutVars>
          <dgm:dir/>
          <dgm:resizeHandles val="exact"/>
        </dgm:presLayoutVars>
      </dgm:prSet>
      <dgm:spPr/>
    </dgm:pt>
    <dgm:pt modelId="{13208AA4-638A-44B7-B051-6176FC896AC3}" type="pres">
      <dgm:prSet presAssocID="{E47C2D2E-F181-468F-8303-EF7241D48760}" presName="compNode" presStyleCnt="0"/>
      <dgm:spPr/>
    </dgm:pt>
    <dgm:pt modelId="{83B6B36F-023A-4351-B3E3-FB6007CBB368}" type="pres">
      <dgm:prSet presAssocID="{E47C2D2E-F181-468F-8303-EF7241D48760}" presName="iconRect" presStyleLbl="node1" presStyleIdx="0" presStyleCnt="5"/>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Radio"/>
        </a:ext>
      </dgm:extLst>
    </dgm:pt>
    <dgm:pt modelId="{8CC5A80A-17F4-414E-ABC8-ECF9428F2CE1}" type="pres">
      <dgm:prSet presAssocID="{E47C2D2E-F181-468F-8303-EF7241D48760}" presName="spaceRect" presStyleCnt="0"/>
      <dgm:spPr/>
    </dgm:pt>
    <dgm:pt modelId="{88009C2B-7B84-4594-8525-F7A82F7278BE}" type="pres">
      <dgm:prSet presAssocID="{E47C2D2E-F181-468F-8303-EF7241D48760}" presName="textRect" presStyleLbl="revTx" presStyleIdx="0" presStyleCnt="5">
        <dgm:presLayoutVars>
          <dgm:chMax val="1"/>
          <dgm:chPref val="1"/>
        </dgm:presLayoutVars>
      </dgm:prSet>
      <dgm:spPr/>
    </dgm:pt>
    <dgm:pt modelId="{709C9B77-D826-4EE3-9EA0-EED61EBEE56A}" type="pres">
      <dgm:prSet presAssocID="{5AE5DD2A-3DBE-4187-831D-8F4F5B5724CF}" presName="sibTrans" presStyleCnt="0"/>
      <dgm:spPr/>
    </dgm:pt>
    <dgm:pt modelId="{42C9FB66-8D96-4790-B577-48A615543E8F}" type="pres">
      <dgm:prSet presAssocID="{08698956-3CEA-4E18-9741-F0ADCBFD0E27}" presName="compNode" presStyleCnt="0"/>
      <dgm:spPr/>
    </dgm:pt>
    <dgm:pt modelId="{C932074A-F327-48DD-AD2A-6403035978B9}" type="pres">
      <dgm:prSet presAssocID="{08698956-3CEA-4E18-9741-F0ADCBFD0E27}" presName="iconRect" presStyleLbl="node1" presStyleIdx="1" presStyleCnt="5"/>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Carta"/>
        </a:ext>
      </dgm:extLst>
    </dgm:pt>
    <dgm:pt modelId="{2AC2E8E2-F80E-47E9-A610-BCCCBB28F270}" type="pres">
      <dgm:prSet presAssocID="{08698956-3CEA-4E18-9741-F0ADCBFD0E27}" presName="spaceRect" presStyleCnt="0"/>
      <dgm:spPr/>
    </dgm:pt>
    <dgm:pt modelId="{36C96DD9-6645-4B53-9308-D64D6DBD6659}" type="pres">
      <dgm:prSet presAssocID="{08698956-3CEA-4E18-9741-F0ADCBFD0E27}" presName="textRect" presStyleLbl="revTx" presStyleIdx="1" presStyleCnt="5">
        <dgm:presLayoutVars>
          <dgm:chMax val="1"/>
          <dgm:chPref val="1"/>
        </dgm:presLayoutVars>
      </dgm:prSet>
      <dgm:spPr/>
    </dgm:pt>
    <dgm:pt modelId="{FDCE1347-AE67-40EC-81B4-6223A81BDEC7}" type="pres">
      <dgm:prSet presAssocID="{6E2C4A5D-6AE6-4A4B-94AC-9F58E8913F97}" presName="sibTrans" presStyleCnt="0"/>
      <dgm:spPr/>
    </dgm:pt>
    <dgm:pt modelId="{E6FB8BA2-85D4-41DC-9E4B-99290F98448D}" type="pres">
      <dgm:prSet presAssocID="{8BC21B68-6C80-4F01-9941-AF35DA480AD5}" presName="compNode" presStyleCnt="0"/>
      <dgm:spPr/>
    </dgm:pt>
    <dgm:pt modelId="{F4E700F4-35D8-42BF-A8C5-2F51B35025B1}" type="pres">
      <dgm:prSet presAssocID="{8BC21B68-6C80-4F01-9941-AF35DA480AD5}" presName="iconRect" presStyleLbl="node1" presStyleIdx="2" presStyleCnt="5"/>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a:noFill/>
        </a:ln>
      </dgm:spPr>
      <dgm:extLst>
        <a:ext uri="{E40237B7-FDA0-4F09-8148-C483321AD2D9}">
          <dgm14:cNvPr xmlns:dgm14="http://schemas.microsoft.com/office/drawing/2010/diagram" id="0" name="" descr="Spider Web"/>
        </a:ext>
      </dgm:extLst>
    </dgm:pt>
    <dgm:pt modelId="{3E9294C1-259C-4ED6-BD3B-D1F3E0AE2453}" type="pres">
      <dgm:prSet presAssocID="{8BC21B68-6C80-4F01-9941-AF35DA480AD5}" presName="spaceRect" presStyleCnt="0"/>
      <dgm:spPr/>
    </dgm:pt>
    <dgm:pt modelId="{9F60FF1B-4A7E-4CAB-B913-A96931CC433F}" type="pres">
      <dgm:prSet presAssocID="{8BC21B68-6C80-4F01-9941-AF35DA480AD5}" presName="textRect" presStyleLbl="revTx" presStyleIdx="2" presStyleCnt="5">
        <dgm:presLayoutVars>
          <dgm:chMax val="1"/>
          <dgm:chPref val="1"/>
        </dgm:presLayoutVars>
      </dgm:prSet>
      <dgm:spPr/>
    </dgm:pt>
    <dgm:pt modelId="{B10BD643-655F-4F18-B5AE-F4A707DEEADC}" type="pres">
      <dgm:prSet presAssocID="{B23D4A87-0A74-49E5-A270-831BEC1B7B50}" presName="sibTrans" presStyleCnt="0"/>
      <dgm:spPr/>
    </dgm:pt>
    <dgm:pt modelId="{93C382A6-B630-4F38-836B-AA0228F5F747}" type="pres">
      <dgm:prSet presAssocID="{36B8302A-7AB8-4539-84DB-4F94B13BE2E0}" presName="compNode" presStyleCnt="0"/>
      <dgm:spPr/>
    </dgm:pt>
    <dgm:pt modelId="{C1A34B74-5761-4532-ABB8-8076A2308E7C}" type="pres">
      <dgm:prSet presAssocID="{36B8302A-7AB8-4539-84DB-4F94B13BE2E0}" presName="iconRect" presStyleLbl="node1" presStyleIdx="3" presStyleCnt="5"/>
      <dgm:spPr>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a:noFill/>
        </a:ln>
      </dgm:spPr>
      <dgm:extLst>
        <a:ext uri="{E40237B7-FDA0-4F09-8148-C483321AD2D9}">
          <dgm14:cNvPr xmlns:dgm14="http://schemas.microsoft.com/office/drawing/2010/diagram" id="0" name="" descr="Social Network"/>
        </a:ext>
      </dgm:extLst>
    </dgm:pt>
    <dgm:pt modelId="{B8078977-F2A6-4E3E-B9AD-C01C5AFF3464}" type="pres">
      <dgm:prSet presAssocID="{36B8302A-7AB8-4539-84DB-4F94B13BE2E0}" presName="spaceRect" presStyleCnt="0"/>
      <dgm:spPr/>
    </dgm:pt>
    <dgm:pt modelId="{EAD1E841-CB28-4BE8-BEA3-B0743ED80DFD}" type="pres">
      <dgm:prSet presAssocID="{36B8302A-7AB8-4539-84DB-4F94B13BE2E0}" presName="textRect" presStyleLbl="revTx" presStyleIdx="3" presStyleCnt="5">
        <dgm:presLayoutVars>
          <dgm:chMax val="1"/>
          <dgm:chPref val="1"/>
        </dgm:presLayoutVars>
      </dgm:prSet>
      <dgm:spPr/>
    </dgm:pt>
    <dgm:pt modelId="{D38B25A8-6B48-4299-9B5F-6BC2222F4D12}" type="pres">
      <dgm:prSet presAssocID="{2FAD7339-4ACC-49F0-B031-A4228096536D}" presName="sibTrans" presStyleCnt="0"/>
      <dgm:spPr/>
    </dgm:pt>
    <dgm:pt modelId="{6AAE1AC9-6145-40A5-A419-A576A3B9BB30}" type="pres">
      <dgm:prSet presAssocID="{C3483086-D362-40BF-BE68-F2BF9E6A44B5}" presName="compNode" presStyleCnt="0"/>
      <dgm:spPr/>
    </dgm:pt>
    <dgm:pt modelId="{6452FDBD-87F9-43CA-9DE8-546FDEAE254A}" type="pres">
      <dgm:prSet presAssocID="{C3483086-D362-40BF-BE68-F2BF9E6A44B5}" presName="iconRect" presStyleLbl="node1" presStyleIdx="4" presStyleCnt="5"/>
      <dgm:spPr>
        <a:blipFill>
          <a:blip xmlns:r="http://schemas.openxmlformats.org/officeDocument/2006/relationships"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a:blipFill>
        <a:ln>
          <a:noFill/>
        </a:ln>
      </dgm:spPr>
      <dgm:extLst>
        <a:ext uri="{E40237B7-FDA0-4F09-8148-C483321AD2D9}">
          <dgm14:cNvPr xmlns:dgm14="http://schemas.microsoft.com/office/drawing/2010/diagram" id="0" name="" descr="Televisione"/>
        </a:ext>
      </dgm:extLst>
    </dgm:pt>
    <dgm:pt modelId="{1FF1C494-66D5-4CB5-B786-CDECDC3FD991}" type="pres">
      <dgm:prSet presAssocID="{C3483086-D362-40BF-BE68-F2BF9E6A44B5}" presName="spaceRect" presStyleCnt="0"/>
      <dgm:spPr/>
    </dgm:pt>
    <dgm:pt modelId="{C46DFF68-CE3A-4F30-B63A-B4E787DD4367}" type="pres">
      <dgm:prSet presAssocID="{C3483086-D362-40BF-BE68-F2BF9E6A44B5}" presName="textRect" presStyleLbl="revTx" presStyleIdx="4" presStyleCnt="5">
        <dgm:presLayoutVars>
          <dgm:chMax val="1"/>
          <dgm:chPref val="1"/>
        </dgm:presLayoutVars>
      </dgm:prSet>
      <dgm:spPr/>
    </dgm:pt>
  </dgm:ptLst>
  <dgm:cxnLst>
    <dgm:cxn modelId="{E811FA03-55B7-4101-A8AA-661ABD33766F}" type="presOf" srcId="{C3483086-D362-40BF-BE68-F2BF9E6A44B5}" destId="{C46DFF68-CE3A-4F30-B63A-B4E787DD4367}" srcOrd="0" destOrd="0" presId="urn:microsoft.com/office/officeart/2018/2/layout/IconLabelList"/>
    <dgm:cxn modelId="{94447A36-45C5-454E-921A-8E2C3A54DB9C}" type="presOf" srcId="{08698956-3CEA-4E18-9741-F0ADCBFD0E27}" destId="{36C96DD9-6645-4B53-9308-D64D6DBD6659}" srcOrd="0" destOrd="0" presId="urn:microsoft.com/office/officeart/2018/2/layout/IconLabelList"/>
    <dgm:cxn modelId="{5D812C63-0E52-4C3E-A742-9ECF0B3C9AC8}" srcId="{872A700D-6FAF-47FD-A31B-3207B1105E50}" destId="{8BC21B68-6C80-4F01-9941-AF35DA480AD5}" srcOrd="2" destOrd="0" parTransId="{7D3C97BE-7000-4ABF-8319-C29319CE1D78}" sibTransId="{B23D4A87-0A74-49E5-A270-831BEC1B7B50}"/>
    <dgm:cxn modelId="{8ED2836C-3402-4E1B-A980-B5DA98CF54C1}" type="presOf" srcId="{872A700D-6FAF-47FD-A31B-3207B1105E50}" destId="{BFA17E09-9738-4A3C-B704-C084DCB086A3}" srcOrd="0" destOrd="0" presId="urn:microsoft.com/office/officeart/2018/2/layout/IconLabelList"/>
    <dgm:cxn modelId="{7D35D14F-7C07-4869-BA29-525F14CBAC5F}" srcId="{872A700D-6FAF-47FD-A31B-3207B1105E50}" destId="{08698956-3CEA-4E18-9741-F0ADCBFD0E27}" srcOrd="1" destOrd="0" parTransId="{5850A95A-C718-4F3F-B02F-84E36F81A57D}" sibTransId="{6E2C4A5D-6AE6-4A4B-94AC-9F58E8913F97}"/>
    <dgm:cxn modelId="{7ED5937B-5193-4DC5-AD6C-101448AC97B8}" type="presOf" srcId="{E47C2D2E-F181-468F-8303-EF7241D48760}" destId="{88009C2B-7B84-4594-8525-F7A82F7278BE}" srcOrd="0" destOrd="0" presId="urn:microsoft.com/office/officeart/2018/2/layout/IconLabelList"/>
    <dgm:cxn modelId="{B0A1E47E-B689-4123-A3F1-2820B165717D}" srcId="{872A700D-6FAF-47FD-A31B-3207B1105E50}" destId="{E47C2D2E-F181-468F-8303-EF7241D48760}" srcOrd="0" destOrd="0" parTransId="{4496E703-CA8B-4750-A36E-6130E75F470C}" sibTransId="{5AE5DD2A-3DBE-4187-831D-8F4F5B5724CF}"/>
    <dgm:cxn modelId="{3F05C482-DA5A-4390-B7C4-454E6020AFD7}" type="presOf" srcId="{36B8302A-7AB8-4539-84DB-4F94B13BE2E0}" destId="{EAD1E841-CB28-4BE8-BEA3-B0743ED80DFD}" srcOrd="0" destOrd="0" presId="urn:microsoft.com/office/officeart/2018/2/layout/IconLabelList"/>
    <dgm:cxn modelId="{26E9538B-A0EA-44BD-9B82-567BA16076E7}" srcId="{872A700D-6FAF-47FD-A31B-3207B1105E50}" destId="{C3483086-D362-40BF-BE68-F2BF9E6A44B5}" srcOrd="4" destOrd="0" parTransId="{683BF389-BBD3-4807-B490-E6DA6A324C15}" sibTransId="{D422B920-2635-4F8B-95EC-C47AC669F511}"/>
    <dgm:cxn modelId="{C92B4ED3-13D8-449C-B7BA-F7C13A42076F}" srcId="{872A700D-6FAF-47FD-A31B-3207B1105E50}" destId="{36B8302A-7AB8-4539-84DB-4F94B13BE2E0}" srcOrd="3" destOrd="0" parTransId="{4076EFE5-0C8B-4C1E-A1DA-299D5F3A3904}" sibTransId="{2FAD7339-4ACC-49F0-B031-A4228096536D}"/>
    <dgm:cxn modelId="{95FFB8EF-702A-42E9-8B33-3BBDCC44B227}" type="presOf" srcId="{8BC21B68-6C80-4F01-9941-AF35DA480AD5}" destId="{9F60FF1B-4A7E-4CAB-B913-A96931CC433F}" srcOrd="0" destOrd="0" presId="urn:microsoft.com/office/officeart/2018/2/layout/IconLabelList"/>
    <dgm:cxn modelId="{1C736CE9-D621-4229-926B-B702D727736F}" type="presParOf" srcId="{BFA17E09-9738-4A3C-B704-C084DCB086A3}" destId="{13208AA4-638A-44B7-B051-6176FC896AC3}" srcOrd="0" destOrd="0" presId="urn:microsoft.com/office/officeart/2018/2/layout/IconLabelList"/>
    <dgm:cxn modelId="{33CE848A-0A7B-44EA-B778-7B105BD8167B}" type="presParOf" srcId="{13208AA4-638A-44B7-B051-6176FC896AC3}" destId="{83B6B36F-023A-4351-B3E3-FB6007CBB368}" srcOrd="0" destOrd="0" presId="urn:microsoft.com/office/officeart/2018/2/layout/IconLabelList"/>
    <dgm:cxn modelId="{98C85B9D-D0C7-4919-8AFE-47F2A0BC402E}" type="presParOf" srcId="{13208AA4-638A-44B7-B051-6176FC896AC3}" destId="{8CC5A80A-17F4-414E-ABC8-ECF9428F2CE1}" srcOrd="1" destOrd="0" presId="urn:microsoft.com/office/officeart/2018/2/layout/IconLabelList"/>
    <dgm:cxn modelId="{D0F0A81E-B73F-4DDE-9637-9E92352466CD}" type="presParOf" srcId="{13208AA4-638A-44B7-B051-6176FC896AC3}" destId="{88009C2B-7B84-4594-8525-F7A82F7278BE}" srcOrd="2" destOrd="0" presId="urn:microsoft.com/office/officeart/2018/2/layout/IconLabelList"/>
    <dgm:cxn modelId="{B655CE74-E032-48DC-A45D-AE8660129014}" type="presParOf" srcId="{BFA17E09-9738-4A3C-B704-C084DCB086A3}" destId="{709C9B77-D826-4EE3-9EA0-EED61EBEE56A}" srcOrd="1" destOrd="0" presId="urn:microsoft.com/office/officeart/2018/2/layout/IconLabelList"/>
    <dgm:cxn modelId="{6C38A38B-1562-4834-930D-566DBA0D8B2A}" type="presParOf" srcId="{BFA17E09-9738-4A3C-B704-C084DCB086A3}" destId="{42C9FB66-8D96-4790-B577-48A615543E8F}" srcOrd="2" destOrd="0" presId="urn:microsoft.com/office/officeart/2018/2/layout/IconLabelList"/>
    <dgm:cxn modelId="{8B7698A0-98E4-4235-B606-4D1084A9D87A}" type="presParOf" srcId="{42C9FB66-8D96-4790-B577-48A615543E8F}" destId="{C932074A-F327-48DD-AD2A-6403035978B9}" srcOrd="0" destOrd="0" presId="urn:microsoft.com/office/officeart/2018/2/layout/IconLabelList"/>
    <dgm:cxn modelId="{714A4E60-F992-403C-A59F-1815F946CD4C}" type="presParOf" srcId="{42C9FB66-8D96-4790-B577-48A615543E8F}" destId="{2AC2E8E2-F80E-47E9-A610-BCCCBB28F270}" srcOrd="1" destOrd="0" presId="urn:microsoft.com/office/officeart/2018/2/layout/IconLabelList"/>
    <dgm:cxn modelId="{1FCF1CD8-5FD6-46BD-85B5-BCE7032F5D5E}" type="presParOf" srcId="{42C9FB66-8D96-4790-B577-48A615543E8F}" destId="{36C96DD9-6645-4B53-9308-D64D6DBD6659}" srcOrd="2" destOrd="0" presId="urn:microsoft.com/office/officeart/2018/2/layout/IconLabelList"/>
    <dgm:cxn modelId="{C1CD3F6F-6D4B-4A6C-896E-56D3D996D91C}" type="presParOf" srcId="{BFA17E09-9738-4A3C-B704-C084DCB086A3}" destId="{FDCE1347-AE67-40EC-81B4-6223A81BDEC7}" srcOrd="3" destOrd="0" presId="urn:microsoft.com/office/officeart/2018/2/layout/IconLabelList"/>
    <dgm:cxn modelId="{DDA59659-3C58-4D45-A474-65D8F1CA4783}" type="presParOf" srcId="{BFA17E09-9738-4A3C-B704-C084DCB086A3}" destId="{E6FB8BA2-85D4-41DC-9E4B-99290F98448D}" srcOrd="4" destOrd="0" presId="urn:microsoft.com/office/officeart/2018/2/layout/IconLabelList"/>
    <dgm:cxn modelId="{DE6751BC-4AE0-4450-A0DA-1891FC0946EB}" type="presParOf" srcId="{E6FB8BA2-85D4-41DC-9E4B-99290F98448D}" destId="{F4E700F4-35D8-42BF-A8C5-2F51B35025B1}" srcOrd="0" destOrd="0" presId="urn:microsoft.com/office/officeart/2018/2/layout/IconLabelList"/>
    <dgm:cxn modelId="{DB0B74B2-3B9A-4B37-93EA-A1551A1474EA}" type="presParOf" srcId="{E6FB8BA2-85D4-41DC-9E4B-99290F98448D}" destId="{3E9294C1-259C-4ED6-BD3B-D1F3E0AE2453}" srcOrd="1" destOrd="0" presId="urn:microsoft.com/office/officeart/2018/2/layout/IconLabelList"/>
    <dgm:cxn modelId="{B208F4BC-4F39-42A1-B482-7D3C07A17807}" type="presParOf" srcId="{E6FB8BA2-85D4-41DC-9E4B-99290F98448D}" destId="{9F60FF1B-4A7E-4CAB-B913-A96931CC433F}" srcOrd="2" destOrd="0" presId="urn:microsoft.com/office/officeart/2018/2/layout/IconLabelList"/>
    <dgm:cxn modelId="{E26F71C3-F8A0-41F9-B153-46D2EB83A035}" type="presParOf" srcId="{BFA17E09-9738-4A3C-B704-C084DCB086A3}" destId="{B10BD643-655F-4F18-B5AE-F4A707DEEADC}" srcOrd="5" destOrd="0" presId="urn:microsoft.com/office/officeart/2018/2/layout/IconLabelList"/>
    <dgm:cxn modelId="{6FBACF2B-77B6-4749-B60B-DAF29A11BB72}" type="presParOf" srcId="{BFA17E09-9738-4A3C-B704-C084DCB086A3}" destId="{93C382A6-B630-4F38-836B-AA0228F5F747}" srcOrd="6" destOrd="0" presId="urn:microsoft.com/office/officeart/2018/2/layout/IconLabelList"/>
    <dgm:cxn modelId="{182FC629-468C-4CFB-9BAF-6FE9EBC4C747}" type="presParOf" srcId="{93C382A6-B630-4F38-836B-AA0228F5F747}" destId="{C1A34B74-5761-4532-ABB8-8076A2308E7C}" srcOrd="0" destOrd="0" presId="urn:microsoft.com/office/officeart/2018/2/layout/IconLabelList"/>
    <dgm:cxn modelId="{3072353D-0953-4E55-9A62-886B438ECB35}" type="presParOf" srcId="{93C382A6-B630-4F38-836B-AA0228F5F747}" destId="{B8078977-F2A6-4E3E-B9AD-C01C5AFF3464}" srcOrd="1" destOrd="0" presId="urn:microsoft.com/office/officeart/2018/2/layout/IconLabelList"/>
    <dgm:cxn modelId="{974E5CD9-3BE8-45C4-9938-19FF7758D98F}" type="presParOf" srcId="{93C382A6-B630-4F38-836B-AA0228F5F747}" destId="{EAD1E841-CB28-4BE8-BEA3-B0743ED80DFD}" srcOrd="2" destOrd="0" presId="urn:microsoft.com/office/officeart/2018/2/layout/IconLabelList"/>
    <dgm:cxn modelId="{5F1FB86F-1CD5-4559-87F8-E5C013962733}" type="presParOf" srcId="{BFA17E09-9738-4A3C-B704-C084DCB086A3}" destId="{D38B25A8-6B48-4299-9B5F-6BC2222F4D12}" srcOrd="7" destOrd="0" presId="urn:microsoft.com/office/officeart/2018/2/layout/IconLabelList"/>
    <dgm:cxn modelId="{A569948D-2CD8-4DD5-B40D-D9A879C07B3F}" type="presParOf" srcId="{BFA17E09-9738-4A3C-B704-C084DCB086A3}" destId="{6AAE1AC9-6145-40A5-A419-A576A3B9BB30}" srcOrd="8" destOrd="0" presId="urn:microsoft.com/office/officeart/2018/2/layout/IconLabelList"/>
    <dgm:cxn modelId="{E403E7A2-B790-49CB-BE49-CE252F6158D5}" type="presParOf" srcId="{6AAE1AC9-6145-40A5-A419-A576A3B9BB30}" destId="{6452FDBD-87F9-43CA-9DE8-546FDEAE254A}" srcOrd="0" destOrd="0" presId="urn:microsoft.com/office/officeart/2018/2/layout/IconLabelList"/>
    <dgm:cxn modelId="{C987A574-7039-42B3-B4F7-63F13BA4A6CA}" type="presParOf" srcId="{6AAE1AC9-6145-40A5-A419-A576A3B9BB30}" destId="{1FF1C494-66D5-4CB5-B786-CDECDC3FD991}" srcOrd="1" destOrd="0" presId="urn:microsoft.com/office/officeart/2018/2/layout/IconLabelList"/>
    <dgm:cxn modelId="{43F27189-FA96-4488-8667-82D77CAE6E5F}" type="presParOf" srcId="{6AAE1AC9-6145-40A5-A419-A576A3B9BB30}" destId="{C46DFF68-CE3A-4F30-B63A-B4E787DD4367}" srcOrd="2" destOrd="0" presId="urn:microsoft.com/office/officeart/2018/2/layout/IconLabel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AE3F51B7-E269-4BB8-B46A-306FD950FC9C}" type="doc">
      <dgm:prSet loTypeId="urn:microsoft.com/office/officeart/2018/2/layout/IconLabelList" loCatId="icon" qsTypeId="urn:microsoft.com/office/officeart/2005/8/quickstyle/simple1" qsCatId="simple" csTypeId="urn:microsoft.com/office/officeart/2018/5/colors/Iconchunking_neutralbg_accent1_2" csCatId="accent1" phldr="1"/>
      <dgm:spPr/>
      <dgm:t>
        <a:bodyPr/>
        <a:lstStyle/>
        <a:p>
          <a:endParaRPr lang="en-US"/>
        </a:p>
      </dgm:t>
    </dgm:pt>
    <dgm:pt modelId="{E03C2820-9BD6-460B-85B3-AEE2945F4F9D}">
      <dgm:prSet/>
      <dgm:spPr/>
      <dgm:t>
        <a:bodyPr/>
        <a:lstStyle/>
        <a:p>
          <a:r>
            <a:rPr lang="it-IT"/>
            <a:t>Istantaneo</a:t>
          </a:r>
          <a:endParaRPr lang="en-US"/>
        </a:p>
      </dgm:t>
    </dgm:pt>
    <dgm:pt modelId="{F50F93EA-0810-4CB6-84D5-48746B128844}" type="parTrans" cxnId="{4E318CB5-F8DA-48F4-80C9-2ECD19ED5B73}">
      <dgm:prSet/>
      <dgm:spPr/>
      <dgm:t>
        <a:bodyPr/>
        <a:lstStyle/>
        <a:p>
          <a:endParaRPr lang="en-US"/>
        </a:p>
      </dgm:t>
    </dgm:pt>
    <dgm:pt modelId="{8522B42F-9981-4ADE-9BEF-8DF161939EAD}" type="sibTrans" cxnId="{4E318CB5-F8DA-48F4-80C9-2ECD19ED5B73}">
      <dgm:prSet/>
      <dgm:spPr/>
      <dgm:t>
        <a:bodyPr/>
        <a:lstStyle/>
        <a:p>
          <a:endParaRPr lang="en-US"/>
        </a:p>
      </dgm:t>
    </dgm:pt>
    <dgm:pt modelId="{8A1E244C-960C-45C2-B7C4-A2F02B40BED2}">
      <dgm:prSet/>
      <dgm:spPr/>
      <dgm:t>
        <a:bodyPr/>
        <a:lstStyle/>
        <a:p>
          <a:r>
            <a:rPr lang="it-IT"/>
            <a:t>Quotidiano </a:t>
          </a:r>
          <a:endParaRPr lang="en-US"/>
        </a:p>
      </dgm:t>
    </dgm:pt>
    <dgm:pt modelId="{6EBFF6FA-AF26-4C9D-AD3A-38C689C651D7}" type="parTrans" cxnId="{3D6C2FE4-FB53-4CB1-B762-4606E16C020D}">
      <dgm:prSet/>
      <dgm:spPr/>
      <dgm:t>
        <a:bodyPr/>
        <a:lstStyle/>
        <a:p>
          <a:endParaRPr lang="en-US"/>
        </a:p>
      </dgm:t>
    </dgm:pt>
    <dgm:pt modelId="{148DEF91-0F13-4FBB-B38A-BE1421CBA282}" type="sibTrans" cxnId="{3D6C2FE4-FB53-4CB1-B762-4606E16C020D}">
      <dgm:prSet/>
      <dgm:spPr/>
      <dgm:t>
        <a:bodyPr/>
        <a:lstStyle/>
        <a:p>
          <a:endParaRPr lang="en-US"/>
        </a:p>
      </dgm:t>
    </dgm:pt>
    <dgm:pt modelId="{609F0754-9F69-450C-87B8-A281D1D903E5}">
      <dgm:prSet/>
      <dgm:spPr/>
      <dgm:t>
        <a:bodyPr/>
        <a:lstStyle/>
        <a:p>
          <a:r>
            <a:rPr lang="it-IT"/>
            <a:t>Settimanale</a:t>
          </a:r>
          <a:endParaRPr lang="en-US"/>
        </a:p>
      </dgm:t>
    </dgm:pt>
    <dgm:pt modelId="{20B92BEC-99F7-43F2-A8E2-FB5A0E2E879E}" type="parTrans" cxnId="{8CFBC4A9-7360-469C-907C-7C5058C836D4}">
      <dgm:prSet/>
      <dgm:spPr/>
      <dgm:t>
        <a:bodyPr/>
        <a:lstStyle/>
        <a:p>
          <a:endParaRPr lang="en-US"/>
        </a:p>
      </dgm:t>
    </dgm:pt>
    <dgm:pt modelId="{6F9B419C-1BCA-4AE2-B866-A31740FA25C7}" type="sibTrans" cxnId="{8CFBC4A9-7360-469C-907C-7C5058C836D4}">
      <dgm:prSet/>
      <dgm:spPr/>
      <dgm:t>
        <a:bodyPr/>
        <a:lstStyle/>
        <a:p>
          <a:endParaRPr lang="en-US"/>
        </a:p>
      </dgm:t>
    </dgm:pt>
    <dgm:pt modelId="{8B5EFABD-1A3E-49D5-933F-46C34D67337E}">
      <dgm:prSet/>
      <dgm:spPr/>
      <dgm:t>
        <a:bodyPr/>
        <a:lstStyle/>
        <a:p>
          <a:r>
            <a:rPr lang="it-IT"/>
            <a:t>Mensile</a:t>
          </a:r>
          <a:endParaRPr lang="en-US"/>
        </a:p>
      </dgm:t>
    </dgm:pt>
    <dgm:pt modelId="{7AA3F40B-DC6A-4A88-8AFD-E017449965A0}" type="parTrans" cxnId="{C978AFA8-EBD2-42E1-BE44-E75B0DFC589F}">
      <dgm:prSet/>
      <dgm:spPr/>
      <dgm:t>
        <a:bodyPr/>
        <a:lstStyle/>
        <a:p>
          <a:endParaRPr lang="en-US"/>
        </a:p>
      </dgm:t>
    </dgm:pt>
    <dgm:pt modelId="{D2ADE46E-671D-42B0-BB6B-E1B0402F0DE8}" type="sibTrans" cxnId="{C978AFA8-EBD2-42E1-BE44-E75B0DFC589F}">
      <dgm:prSet/>
      <dgm:spPr/>
      <dgm:t>
        <a:bodyPr/>
        <a:lstStyle/>
        <a:p>
          <a:endParaRPr lang="en-US"/>
        </a:p>
      </dgm:t>
    </dgm:pt>
    <dgm:pt modelId="{F3A968A3-082D-4179-A392-CC3C4FE6C2AD}" type="pres">
      <dgm:prSet presAssocID="{AE3F51B7-E269-4BB8-B46A-306FD950FC9C}" presName="root" presStyleCnt="0">
        <dgm:presLayoutVars>
          <dgm:dir/>
          <dgm:resizeHandles val="exact"/>
        </dgm:presLayoutVars>
      </dgm:prSet>
      <dgm:spPr/>
    </dgm:pt>
    <dgm:pt modelId="{88A7AAD7-D006-4756-89E7-8336ACBBD90E}" type="pres">
      <dgm:prSet presAssocID="{E03C2820-9BD6-460B-85B3-AEE2945F4F9D}" presName="compNode" presStyleCnt="0"/>
      <dgm:spPr/>
    </dgm:pt>
    <dgm:pt modelId="{2DC17C3A-DE32-4ED2-9AD8-9D05B46596B9}" type="pres">
      <dgm:prSet presAssocID="{E03C2820-9BD6-460B-85B3-AEE2945F4F9D}" presName="iconRect" presStyleLbl="node1" presStyleIdx="0" presStyleCnt="4"/>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Cronometro"/>
        </a:ext>
      </dgm:extLst>
    </dgm:pt>
    <dgm:pt modelId="{5030CF8C-FE4B-4128-963B-DCF49C2029FB}" type="pres">
      <dgm:prSet presAssocID="{E03C2820-9BD6-460B-85B3-AEE2945F4F9D}" presName="spaceRect" presStyleCnt="0"/>
      <dgm:spPr/>
    </dgm:pt>
    <dgm:pt modelId="{21BBA990-456C-4406-A65F-43E47FBBAEFD}" type="pres">
      <dgm:prSet presAssocID="{E03C2820-9BD6-460B-85B3-AEE2945F4F9D}" presName="textRect" presStyleLbl="revTx" presStyleIdx="0" presStyleCnt="4">
        <dgm:presLayoutVars>
          <dgm:chMax val="1"/>
          <dgm:chPref val="1"/>
        </dgm:presLayoutVars>
      </dgm:prSet>
      <dgm:spPr/>
    </dgm:pt>
    <dgm:pt modelId="{7EFBD0AB-BCBE-4F0F-B75B-8A79F221FA0C}" type="pres">
      <dgm:prSet presAssocID="{8522B42F-9981-4ADE-9BEF-8DF161939EAD}" presName="sibTrans" presStyleCnt="0"/>
      <dgm:spPr/>
    </dgm:pt>
    <dgm:pt modelId="{4FD4C9EC-1FF6-4BF5-8430-72A6F5900325}" type="pres">
      <dgm:prSet presAssocID="{8A1E244C-960C-45C2-B7C4-A2F02B40BED2}" presName="compNode" presStyleCnt="0"/>
      <dgm:spPr/>
    </dgm:pt>
    <dgm:pt modelId="{7BBE67ED-CF5C-42A0-B33A-FC39FEB9EEFD}" type="pres">
      <dgm:prSet presAssocID="{8A1E244C-960C-45C2-B7C4-A2F02B40BED2}" presName="iconRect" presStyleLbl="node1" presStyleIdx="1" presStyleCnt="4"/>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Giornale"/>
        </a:ext>
      </dgm:extLst>
    </dgm:pt>
    <dgm:pt modelId="{D6942762-B90D-4A2C-840B-611285104B72}" type="pres">
      <dgm:prSet presAssocID="{8A1E244C-960C-45C2-B7C4-A2F02B40BED2}" presName="spaceRect" presStyleCnt="0"/>
      <dgm:spPr/>
    </dgm:pt>
    <dgm:pt modelId="{0DFB8A32-4355-4A71-A4FD-98A753A04A37}" type="pres">
      <dgm:prSet presAssocID="{8A1E244C-960C-45C2-B7C4-A2F02B40BED2}" presName="textRect" presStyleLbl="revTx" presStyleIdx="1" presStyleCnt="4">
        <dgm:presLayoutVars>
          <dgm:chMax val="1"/>
          <dgm:chPref val="1"/>
        </dgm:presLayoutVars>
      </dgm:prSet>
      <dgm:spPr/>
    </dgm:pt>
    <dgm:pt modelId="{80D8525E-BED4-4888-9765-8AA2F10C543D}" type="pres">
      <dgm:prSet presAssocID="{148DEF91-0F13-4FBB-B38A-BE1421CBA282}" presName="sibTrans" presStyleCnt="0"/>
      <dgm:spPr/>
    </dgm:pt>
    <dgm:pt modelId="{B129FC3F-93EE-4828-9E88-AC9E6A551E0A}" type="pres">
      <dgm:prSet presAssocID="{609F0754-9F69-450C-87B8-A281D1D903E5}" presName="compNode" presStyleCnt="0"/>
      <dgm:spPr/>
    </dgm:pt>
    <dgm:pt modelId="{BA8F00D0-41E7-4284-9556-8F648D7CC66D}" type="pres">
      <dgm:prSet presAssocID="{609F0754-9F69-450C-87B8-A281D1D903E5}" presName="iconRect" presStyleLbl="node1" presStyleIdx="2" presStyleCnt="4"/>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a:noFill/>
        </a:ln>
      </dgm:spPr>
      <dgm:extLst>
        <a:ext uri="{E40237B7-FDA0-4F09-8148-C483321AD2D9}">
          <dgm14:cNvPr xmlns:dgm14="http://schemas.microsoft.com/office/drawing/2010/diagram" id="0" name="" descr="Monthly calendar"/>
        </a:ext>
      </dgm:extLst>
    </dgm:pt>
    <dgm:pt modelId="{4DE1DE97-6021-4A37-8EE9-C75241BBA83C}" type="pres">
      <dgm:prSet presAssocID="{609F0754-9F69-450C-87B8-A281D1D903E5}" presName="spaceRect" presStyleCnt="0"/>
      <dgm:spPr/>
    </dgm:pt>
    <dgm:pt modelId="{B3F2CD58-5A39-4033-9EC4-6EC97DA4B35E}" type="pres">
      <dgm:prSet presAssocID="{609F0754-9F69-450C-87B8-A281D1D903E5}" presName="textRect" presStyleLbl="revTx" presStyleIdx="2" presStyleCnt="4">
        <dgm:presLayoutVars>
          <dgm:chMax val="1"/>
          <dgm:chPref val="1"/>
        </dgm:presLayoutVars>
      </dgm:prSet>
      <dgm:spPr/>
    </dgm:pt>
    <dgm:pt modelId="{E8B6528E-237A-4E16-ADAE-2E8F85694653}" type="pres">
      <dgm:prSet presAssocID="{6F9B419C-1BCA-4AE2-B866-A31740FA25C7}" presName="sibTrans" presStyleCnt="0"/>
      <dgm:spPr/>
    </dgm:pt>
    <dgm:pt modelId="{5D755444-35BB-463A-B084-D0FC87C347E7}" type="pres">
      <dgm:prSet presAssocID="{8B5EFABD-1A3E-49D5-933F-46C34D67337E}" presName="compNode" presStyleCnt="0"/>
      <dgm:spPr/>
    </dgm:pt>
    <dgm:pt modelId="{2726EE28-C944-49BC-9997-C36F6923D469}" type="pres">
      <dgm:prSet presAssocID="{8B5EFABD-1A3E-49D5-933F-46C34D67337E}" presName="iconRect" presStyleLbl="node1" presStyleIdx="3" presStyleCnt="4"/>
      <dgm:spPr>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a:noFill/>
        </a:ln>
      </dgm:spPr>
      <dgm:extLst>
        <a:ext uri="{E40237B7-FDA0-4F09-8148-C483321AD2D9}">
          <dgm14:cNvPr xmlns:dgm14="http://schemas.microsoft.com/office/drawing/2010/diagram" id="0" name="" descr="Daily Calendar"/>
        </a:ext>
      </dgm:extLst>
    </dgm:pt>
    <dgm:pt modelId="{C9701BCA-0C34-4225-9D92-E1AC8FA97701}" type="pres">
      <dgm:prSet presAssocID="{8B5EFABD-1A3E-49D5-933F-46C34D67337E}" presName="spaceRect" presStyleCnt="0"/>
      <dgm:spPr/>
    </dgm:pt>
    <dgm:pt modelId="{6CB147F1-AE53-4672-B701-A6F874D8B50B}" type="pres">
      <dgm:prSet presAssocID="{8B5EFABD-1A3E-49D5-933F-46C34D67337E}" presName="textRect" presStyleLbl="revTx" presStyleIdx="3" presStyleCnt="4">
        <dgm:presLayoutVars>
          <dgm:chMax val="1"/>
          <dgm:chPref val="1"/>
        </dgm:presLayoutVars>
      </dgm:prSet>
      <dgm:spPr/>
    </dgm:pt>
  </dgm:ptLst>
  <dgm:cxnLst>
    <dgm:cxn modelId="{34B75079-5448-403F-9763-A24913A1DBA3}" type="presOf" srcId="{E03C2820-9BD6-460B-85B3-AEE2945F4F9D}" destId="{21BBA990-456C-4406-A65F-43E47FBBAEFD}" srcOrd="0" destOrd="0" presId="urn:microsoft.com/office/officeart/2018/2/layout/IconLabelList"/>
    <dgm:cxn modelId="{CF481F7F-F887-4256-A841-5F68E844E211}" type="presOf" srcId="{8B5EFABD-1A3E-49D5-933F-46C34D67337E}" destId="{6CB147F1-AE53-4672-B701-A6F874D8B50B}" srcOrd="0" destOrd="0" presId="urn:microsoft.com/office/officeart/2018/2/layout/IconLabelList"/>
    <dgm:cxn modelId="{C978AFA8-EBD2-42E1-BE44-E75B0DFC589F}" srcId="{AE3F51B7-E269-4BB8-B46A-306FD950FC9C}" destId="{8B5EFABD-1A3E-49D5-933F-46C34D67337E}" srcOrd="3" destOrd="0" parTransId="{7AA3F40B-DC6A-4A88-8AFD-E017449965A0}" sibTransId="{D2ADE46E-671D-42B0-BB6B-E1B0402F0DE8}"/>
    <dgm:cxn modelId="{8CFBC4A9-7360-469C-907C-7C5058C836D4}" srcId="{AE3F51B7-E269-4BB8-B46A-306FD950FC9C}" destId="{609F0754-9F69-450C-87B8-A281D1D903E5}" srcOrd="2" destOrd="0" parTransId="{20B92BEC-99F7-43F2-A8E2-FB5A0E2E879E}" sibTransId="{6F9B419C-1BCA-4AE2-B866-A31740FA25C7}"/>
    <dgm:cxn modelId="{6F7B08B2-B87E-46B2-AC85-3F2B327D382C}" type="presOf" srcId="{AE3F51B7-E269-4BB8-B46A-306FD950FC9C}" destId="{F3A968A3-082D-4179-A392-CC3C4FE6C2AD}" srcOrd="0" destOrd="0" presId="urn:microsoft.com/office/officeart/2018/2/layout/IconLabelList"/>
    <dgm:cxn modelId="{4E318CB5-F8DA-48F4-80C9-2ECD19ED5B73}" srcId="{AE3F51B7-E269-4BB8-B46A-306FD950FC9C}" destId="{E03C2820-9BD6-460B-85B3-AEE2945F4F9D}" srcOrd="0" destOrd="0" parTransId="{F50F93EA-0810-4CB6-84D5-48746B128844}" sibTransId="{8522B42F-9981-4ADE-9BEF-8DF161939EAD}"/>
    <dgm:cxn modelId="{0D98F3BC-919B-4A57-9BAF-14A25D1DA828}" type="presOf" srcId="{8A1E244C-960C-45C2-B7C4-A2F02B40BED2}" destId="{0DFB8A32-4355-4A71-A4FD-98A753A04A37}" srcOrd="0" destOrd="0" presId="urn:microsoft.com/office/officeart/2018/2/layout/IconLabelList"/>
    <dgm:cxn modelId="{B5CFD0D8-E16C-4335-8457-DF1296DA69EB}" type="presOf" srcId="{609F0754-9F69-450C-87B8-A281D1D903E5}" destId="{B3F2CD58-5A39-4033-9EC4-6EC97DA4B35E}" srcOrd="0" destOrd="0" presId="urn:microsoft.com/office/officeart/2018/2/layout/IconLabelList"/>
    <dgm:cxn modelId="{3D6C2FE4-FB53-4CB1-B762-4606E16C020D}" srcId="{AE3F51B7-E269-4BB8-B46A-306FD950FC9C}" destId="{8A1E244C-960C-45C2-B7C4-A2F02B40BED2}" srcOrd="1" destOrd="0" parTransId="{6EBFF6FA-AF26-4C9D-AD3A-38C689C651D7}" sibTransId="{148DEF91-0F13-4FBB-B38A-BE1421CBA282}"/>
    <dgm:cxn modelId="{80D84815-FE43-4430-A67D-993251F8C5F7}" type="presParOf" srcId="{F3A968A3-082D-4179-A392-CC3C4FE6C2AD}" destId="{88A7AAD7-D006-4756-89E7-8336ACBBD90E}" srcOrd="0" destOrd="0" presId="urn:microsoft.com/office/officeart/2018/2/layout/IconLabelList"/>
    <dgm:cxn modelId="{1CAB6775-096A-48AB-9EA3-1690AC92E33C}" type="presParOf" srcId="{88A7AAD7-D006-4756-89E7-8336ACBBD90E}" destId="{2DC17C3A-DE32-4ED2-9AD8-9D05B46596B9}" srcOrd="0" destOrd="0" presId="urn:microsoft.com/office/officeart/2018/2/layout/IconLabelList"/>
    <dgm:cxn modelId="{83FBA68F-8FB8-4525-A110-A6B729D2538A}" type="presParOf" srcId="{88A7AAD7-D006-4756-89E7-8336ACBBD90E}" destId="{5030CF8C-FE4B-4128-963B-DCF49C2029FB}" srcOrd="1" destOrd="0" presId="urn:microsoft.com/office/officeart/2018/2/layout/IconLabelList"/>
    <dgm:cxn modelId="{D7C47E46-B0AF-451F-97F6-CE971A03EFF5}" type="presParOf" srcId="{88A7AAD7-D006-4756-89E7-8336ACBBD90E}" destId="{21BBA990-456C-4406-A65F-43E47FBBAEFD}" srcOrd="2" destOrd="0" presId="urn:microsoft.com/office/officeart/2018/2/layout/IconLabelList"/>
    <dgm:cxn modelId="{EA7D8FE9-0E94-48D8-AA6A-71664796B5EB}" type="presParOf" srcId="{F3A968A3-082D-4179-A392-CC3C4FE6C2AD}" destId="{7EFBD0AB-BCBE-4F0F-B75B-8A79F221FA0C}" srcOrd="1" destOrd="0" presId="urn:microsoft.com/office/officeart/2018/2/layout/IconLabelList"/>
    <dgm:cxn modelId="{AA6B3322-99CD-4B59-B47F-1BAFA146968F}" type="presParOf" srcId="{F3A968A3-082D-4179-A392-CC3C4FE6C2AD}" destId="{4FD4C9EC-1FF6-4BF5-8430-72A6F5900325}" srcOrd="2" destOrd="0" presId="urn:microsoft.com/office/officeart/2018/2/layout/IconLabelList"/>
    <dgm:cxn modelId="{2934E869-D1C2-4EDB-BE08-8746B98BD3B5}" type="presParOf" srcId="{4FD4C9EC-1FF6-4BF5-8430-72A6F5900325}" destId="{7BBE67ED-CF5C-42A0-B33A-FC39FEB9EEFD}" srcOrd="0" destOrd="0" presId="urn:microsoft.com/office/officeart/2018/2/layout/IconLabelList"/>
    <dgm:cxn modelId="{DF747F85-0116-4B52-B898-0CC54976D167}" type="presParOf" srcId="{4FD4C9EC-1FF6-4BF5-8430-72A6F5900325}" destId="{D6942762-B90D-4A2C-840B-611285104B72}" srcOrd="1" destOrd="0" presId="urn:microsoft.com/office/officeart/2018/2/layout/IconLabelList"/>
    <dgm:cxn modelId="{3CA29EF7-2B53-4603-8E2B-E623E8ECE1A7}" type="presParOf" srcId="{4FD4C9EC-1FF6-4BF5-8430-72A6F5900325}" destId="{0DFB8A32-4355-4A71-A4FD-98A753A04A37}" srcOrd="2" destOrd="0" presId="urn:microsoft.com/office/officeart/2018/2/layout/IconLabelList"/>
    <dgm:cxn modelId="{BBF88490-2EB8-445C-B718-0D303D5A1846}" type="presParOf" srcId="{F3A968A3-082D-4179-A392-CC3C4FE6C2AD}" destId="{80D8525E-BED4-4888-9765-8AA2F10C543D}" srcOrd="3" destOrd="0" presId="urn:microsoft.com/office/officeart/2018/2/layout/IconLabelList"/>
    <dgm:cxn modelId="{D000E3D2-85BC-4728-8450-1904F76312AF}" type="presParOf" srcId="{F3A968A3-082D-4179-A392-CC3C4FE6C2AD}" destId="{B129FC3F-93EE-4828-9E88-AC9E6A551E0A}" srcOrd="4" destOrd="0" presId="urn:microsoft.com/office/officeart/2018/2/layout/IconLabelList"/>
    <dgm:cxn modelId="{DD4528C6-AB81-4F20-932E-3E061622455E}" type="presParOf" srcId="{B129FC3F-93EE-4828-9E88-AC9E6A551E0A}" destId="{BA8F00D0-41E7-4284-9556-8F648D7CC66D}" srcOrd="0" destOrd="0" presId="urn:microsoft.com/office/officeart/2018/2/layout/IconLabelList"/>
    <dgm:cxn modelId="{51FE012F-AE38-4858-B1D1-C13B5B0C81C5}" type="presParOf" srcId="{B129FC3F-93EE-4828-9E88-AC9E6A551E0A}" destId="{4DE1DE97-6021-4A37-8EE9-C75241BBA83C}" srcOrd="1" destOrd="0" presId="urn:microsoft.com/office/officeart/2018/2/layout/IconLabelList"/>
    <dgm:cxn modelId="{58F38C23-9EB7-4D13-ACFA-55EE47A606BF}" type="presParOf" srcId="{B129FC3F-93EE-4828-9E88-AC9E6A551E0A}" destId="{B3F2CD58-5A39-4033-9EC4-6EC97DA4B35E}" srcOrd="2" destOrd="0" presId="urn:microsoft.com/office/officeart/2018/2/layout/IconLabelList"/>
    <dgm:cxn modelId="{FA9DBEB8-2757-49E2-9A4D-93EF0FED6BE4}" type="presParOf" srcId="{F3A968A3-082D-4179-A392-CC3C4FE6C2AD}" destId="{E8B6528E-237A-4E16-ADAE-2E8F85694653}" srcOrd="5" destOrd="0" presId="urn:microsoft.com/office/officeart/2018/2/layout/IconLabelList"/>
    <dgm:cxn modelId="{2534629E-FE36-4275-9A64-FE2345D2F631}" type="presParOf" srcId="{F3A968A3-082D-4179-A392-CC3C4FE6C2AD}" destId="{5D755444-35BB-463A-B084-D0FC87C347E7}" srcOrd="6" destOrd="0" presId="urn:microsoft.com/office/officeart/2018/2/layout/IconLabelList"/>
    <dgm:cxn modelId="{24AC5E68-4488-4A60-ADFA-042644E49B67}" type="presParOf" srcId="{5D755444-35BB-463A-B084-D0FC87C347E7}" destId="{2726EE28-C944-49BC-9997-C36F6923D469}" srcOrd="0" destOrd="0" presId="urn:microsoft.com/office/officeart/2018/2/layout/IconLabelList"/>
    <dgm:cxn modelId="{F2BCF0B9-FE61-4B7B-BE04-74FE0FFE572D}" type="presParOf" srcId="{5D755444-35BB-463A-B084-D0FC87C347E7}" destId="{C9701BCA-0C34-4225-9D92-E1AC8FA97701}" srcOrd="1" destOrd="0" presId="urn:microsoft.com/office/officeart/2018/2/layout/IconLabelList"/>
    <dgm:cxn modelId="{1876107F-EE79-417D-911D-EA68307F5E07}" type="presParOf" srcId="{5D755444-35BB-463A-B084-D0FC87C347E7}" destId="{6CB147F1-AE53-4672-B701-A6F874D8B50B}" srcOrd="2" destOrd="0" presId="urn:microsoft.com/office/officeart/2018/2/layout/IconLabel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E5EA1345-8DFB-40C3-9BCD-CB8EFC35529F}" type="doc">
      <dgm:prSet loTypeId="urn:microsoft.com/office/officeart/2005/8/layout/list1" loCatId="list" qsTypeId="urn:microsoft.com/office/officeart/2005/8/quickstyle/simple1" qsCatId="simple" csTypeId="urn:microsoft.com/office/officeart/2005/8/colors/accent1_2" csCatId="accent1"/>
      <dgm:spPr/>
      <dgm:t>
        <a:bodyPr/>
        <a:lstStyle/>
        <a:p>
          <a:endParaRPr lang="en-US"/>
        </a:p>
      </dgm:t>
    </dgm:pt>
    <dgm:pt modelId="{CA42E6B1-1D98-4961-877A-A635EFAFC9C3}">
      <dgm:prSet/>
      <dgm:spPr/>
      <dgm:t>
        <a:bodyPr/>
        <a:lstStyle/>
        <a:p>
          <a:r>
            <a:rPr lang="it-IT"/>
            <a:t>Giovani vs anziani</a:t>
          </a:r>
          <a:endParaRPr lang="en-US"/>
        </a:p>
      </dgm:t>
    </dgm:pt>
    <dgm:pt modelId="{23790DE5-1443-40AC-B98C-6339F6B00011}" type="parTrans" cxnId="{4623E643-12DC-4921-8453-2B90082352A4}">
      <dgm:prSet/>
      <dgm:spPr/>
      <dgm:t>
        <a:bodyPr/>
        <a:lstStyle/>
        <a:p>
          <a:endParaRPr lang="en-US"/>
        </a:p>
      </dgm:t>
    </dgm:pt>
    <dgm:pt modelId="{3E44E92E-82EF-4203-B4B9-2B77A9CD77ED}" type="sibTrans" cxnId="{4623E643-12DC-4921-8453-2B90082352A4}">
      <dgm:prSet/>
      <dgm:spPr/>
      <dgm:t>
        <a:bodyPr/>
        <a:lstStyle/>
        <a:p>
          <a:endParaRPr lang="en-US"/>
        </a:p>
      </dgm:t>
    </dgm:pt>
    <dgm:pt modelId="{5A750B6D-F7CE-4C4D-B905-11800BBEA2B6}">
      <dgm:prSet/>
      <dgm:spPr/>
      <dgm:t>
        <a:bodyPr/>
        <a:lstStyle/>
        <a:p>
          <a:r>
            <a:rPr lang="it-IT"/>
            <a:t>Donne vs uomini</a:t>
          </a:r>
          <a:endParaRPr lang="en-US"/>
        </a:p>
      </dgm:t>
    </dgm:pt>
    <dgm:pt modelId="{404432CC-D817-446D-B9A4-13BE5514DAB6}" type="parTrans" cxnId="{6595A31E-DED7-4C57-8F54-0516F1FD0594}">
      <dgm:prSet/>
      <dgm:spPr/>
      <dgm:t>
        <a:bodyPr/>
        <a:lstStyle/>
        <a:p>
          <a:endParaRPr lang="en-US"/>
        </a:p>
      </dgm:t>
    </dgm:pt>
    <dgm:pt modelId="{DFBC8E63-3ECE-4FC2-A8BE-9C9C24F199E6}" type="sibTrans" cxnId="{6595A31E-DED7-4C57-8F54-0516F1FD0594}">
      <dgm:prSet/>
      <dgm:spPr/>
      <dgm:t>
        <a:bodyPr/>
        <a:lstStyle/>
        <a:p>
          <a:endParaRPr lang="en-US"/>
        </a:p>
      </dgm:t>
    </dgm:pt>
    <dgm:pt modelId="{8278BCDB-67D3-455C-B221-E37E0F4A504C}">
      <dgm:prSet/>
      <dgm:spPr/>
      <dgm:t>
        <a:bodyPr/>
        <a:lstStyle/>
        <a:p>
          <a:r>
            <a:rPr lang="it-IT"/>
            <a:t>Specialisti vs generalisti</a:t>
          </a:r>
          <a:endParaRPr lang="en-US"/>
        </a:p>
      </dgm:t>
    </dgm:pt>
    <dgm:pt modelId="{30C1E6FF-DC5E-4666-93AA-FA0DCB85A13B}" type="parTrans" cxnId="{0FD2898B-29B5-41CB-8381-2673D57279D3}">
      <dgm:prSet/>
      <dgm:spPr/>
      <dgm:t>
        <a:bodyPr/>
        <a:lstStyle/>
        <a:p>
          <a:endParaRPr lang="en-US"/>
        </a:p>
      </dgm:t>
    </dgm:pt>
    <dgm:pt modelId="{FCB12465-CE2E-49F5-991B-3D9F8BA7EF00}" type="sibTrans" cxnId="{0FD2898B-29B5-41CB-8381-2673D57279D3}">
      <dgm:prSet/>
      <dgm:spPr/>
      <dgm:t>
        <a:bodyPr/>
        <a:lstStyle/>
        <a:p>
          <a:endParaRPr lang="en-US"/>
        </a:p>
      </dgm:t>
    </dgm:pt>
    <dgm:pt modelId="{26239063-9236-4E8E-914B-C28E684DBB4C}">
      <dgm:prSet/>
      <dgm:spPr/>
      <dgm:t>
        <a:bodyPr/>
        <a:lstStyle/>
        <a:p>
          <a:r>
            <a:rPr lang="it-IT"/>
            <a:t>Destra vs sinistra</a:t>
          </a:r>
          <a:endParaRPr lang="en-US"/>
        </a:p>
      </dgm:t>
    </dgm:pt>
    <dgm:pt modelId="{3C6E0EC3-2AB0-403A-9F2D-8F2E5F4DE1B2}" type="parTrans" cxnId="{84A42764-4D84-45E4-96D5-972EBA2A202D}">
      <dgm:prSet/>
      <dgm:spPr/>
      <dgm:t>
        <a:bodyPr/>
        <a:lstStyle/>
        <a:p>
          <a:endParaRPr lang="en-US"/>
        </a:p>
      </dgm:t>
    </dgm:pt>
    <dgm:pt modelId="{6C57895E-662E-4FA1-90D2-FE0D55639973}" type="sibTrans" cxnId="{84A42764-4D84-45E4-96D5-972EBA2A202D}">
      <dgm:prSet/>
      <dgm:spPr/>
      <dgm:t>
        <a:bodyPr/>
        <a:lstStyle/>
        <a:p>
          <a:endParaRPr lang="en-US"/>
        </a:p>
      </dgm:t>
    </dgm:pt>
    <dgm:pt modelId="{D8E6BF90-BFC8-4324-B670-B3158766C778}">
      <dgm:prSet/>
      <dgm:spPr/>
      <dgm:t>
        <a:bodyPr/>
        <a:lstStyle/>
        <a:p>
          <a:r>
            <a:rPr lang="it-IT"/>
            <a:t>Nord vs Centro-Sud</a:t>
          </a:r>
          <a:endParaRPr lang="en-US"/>
        </a:p>
      </dgm:t>
    </dgm:pt>
    <dgm:pt modelId="{D0D54346-A3E8-4285-81BC-BD975C189C71}" type="parTrans" cxnId="{B3B562E9-1CE9-4259-8837-5022D49D4A87}">
      <dgm:prSet/>
      <dgm:spPr/>
      <dgm:t>
        <a:bodyPr/>
        <a:lstStyle/>
        <a:p>
          <a:endParaRPr lang="en-US"/>
        </a:p>
      </dgm:t>
    </dgm:pt>
    <dgm:pt modelId="{0DD31EF7-6539-46F4-8940-212CD874B522}" type="sibTrans" cxnId="{B3B562E9-1CE9-4259-8837-5022D49D4A87}">
      <dgm:prSet/>
      <dgm:spPr/>
      <dgm:t>
        <a:bodyPr/>
        <a:lstStyle/>
        <a:p>
          <a:endParaRPr lang="en-US"/>
        </a:p>
      </dgm:t>
    </dgm:pt>
    <dgm:pt modelId="{A211F8DC-4A37-43D8-AF00-9477F2B7C5F4}" type="pres">
      <dgm:prSet presAssocID="{E5EA1345-8DFB-40C3-9BCD-CB8EFC35529F}" presName="linear" presStyleCnt="0">
        <dgm:presLayoutVars>
          <dgm:dir/>
          <dgm:animLvl val="lvl"/>
          <dgm:resizeHandles val="exact"/>
        </dgm:presLayoutVars>
      </dgm:prSet>
      <dgm:spPr/>
    </dgm:pt>
    <dgm:pt modelId="{D5408A8E-1266-4EA2-A122-A1F66B1FE3E0}" type="pres">
      <dgm:prSet presAssocID="{CA42E6B1-1D98-4961-877A-A635EFAFC9C3}" presName="parentLin" presStyleCnt="0"/>
      <dgm:spPr/>
    </dgm:pt>
    <dgm:pt modelId="{E6BA46A1-FFFB-4547-944C-CCCE1CD5F084}" type="pres">
      <dgm:prSet presAssocID="{CA42E6B1-1D98-4961-877A-A635EFAFC9C3}" presName="parentLeftMargin" presStyleLbl="node1" presStyleIdx="0" presStyleCnt="5"/>
      <dgm:spPr/>
    </dgm:pt>
    <dgm:pt modelId="{29286256-1423-43DB-9620-7624A2B364CC}" type="pres">
      <dgm:prSet presAssocID="{CA42E6B1-1D98-4961-877A-A635EFAFC9C3}" presName="parentText" presStyleLbl="node1" presStyleIdx="0" presStyleCnt="5">
        <dgm:presLayoutVars>
          <dgm:chMax val="0"/>
          <dgm:bulletEnabled val="1"/>
        </dgm:presLayoutVars>
      </dgm:prSet>
      <dgm:spPr/>
    </dgm:pt>
    <dgm:pt modelId="{35E43288-BAA2-44CA-887D-7C6CEF7EE5EF}" type="pres">
      <dgm:prSet presAssocID="{CA42E6B1-1D98-4961-877A-A635EFAFC9C3}" presName="negativeSpace" presStyleCnt="0"/>
      <dgm:spPr/>
    </dgm:pt>
    <dgm:pt modelId="{23320465-82A0-4D3B-AD4F-AE1EFACBFC2D}" type="pres">
      <dgm:prSet presAssocID="{CA42E6B1-1D98-4961-877A-A635EFAFC9C3}" presName="childText" presStyleLbl="conFgAcc1" presStyleIdx="0" presStyleCnt="5">
        <dgm:presLayoutVars>
          <dgm:bulletEnabled val="1"/>
        </dgm:presLayoutVars>
      </dgm:prSet>
      <dgm:spPr/>
    </dgm:pt>
    <dgm:pt modelId="{50723D39-030A-4693-9245-16A556EF6122}" type="pres">
      <dgm:prSet presAssocID="{3E44E92E-82EF-4203-B4B9-2B77A9CD77ED}" presName="spaceBetweenRectangles" presStyleCnt="0"/>
      <dgm:spPr/>
    </dgm:pt>
    <dgm:pt modelId="{757F458B-DF24-4DB9-B8F3-A22B2D462BBF}" type="pres">
      <dgm:prSet presAssocID="{5A750B6D-F7CE-4C4D-B905-11800BBEA2B6}" presName="parentLin" presStyleCnt="0"/>
      <dgm:spPr/>
    </dgm:pt>
    <dgm:pt modelId="{DC4E8881-A7A2-4858-B425-8E41AE495BE4}" type="pres">
      <dgm:prSet presAssocID="{5A750B6D-F7CE-4C4D-B905-11800BBEA2B6}" presName="parentLeftMargin" presStyleLbl="node1" presStyleIdx="0" presStyleCnt="5"/>
      <dgm:spPr/>
    </dgm:pt>
    <dgm:pt modelId="{3D6BCA15-2CC7-4DAC-91C1-6F5B550BCDBD}" type="pres">
      <dgm:prSet presAssocID="{5A750B6D-F7CE-4C4D-B905-11800BBEA2B6}" presName="parentText" presStyleLbl="node1" presStyleIdx="1" presStyleCnt="5">
        <dgm:presLayoutVars>
          <dgm:chMax val="0"/>
          <dgm:bulletEnabled val="1"/>
        </dgm:presLayoutVars>
      </dgm:prSet>
      <dgm:spPr/>
    </dgm:pt>
    <dgm:pt modelId="{5C3EE54D-9937-4CFD-9F30-E67BC2989932}" type="pres">
      <dgm:prSet presAssocID="{5A750B6D-F7CE-4C4D-B905-11800BBEA2B6}" presName="negativeSpace" presStyleCnt="0"/>
      <dgm:spPr/>
    </dgm:pt>
    <dgm:pt modelId="{4AA811F8-FBDF-499B-ADE7-A0ED8C49A6C5}" type="pres">
      <dgm:prSet presAssocID="{5A750B6D-F7CE-4C4D-B905-11800BBEA2B6}" presName="childText" presStyleLbl="conFgAcc1" presStyleIdx="1" presStyleCnt="5">
        <dgm:presLayoutVars>
          <dgm:bulletEnabled val="1"/>
        </dgm:presLayoutVars>
      </dgm:prSet>
      <dgm:spPr/>
    </dgm:pt>
    <dgm:pt modelId="{544D2AC4-5010-499E-97BF-1C9CEBB17D27}" type="pres">
      <dgm:prSet presAssocID="{DFBC8E63-3ECE-4FC2-A8BE-9C9C24F199E6}" presName="spaceBetweenRectangles" presStyleCnt="0"/>
      <dgm:spPr/>
    </dgm:pt>
    <dgm:pt modelId="{B26E12D3-2C9C-42F9-B222-09B88FBA389B}" type="pres">
      <dgm:prSet presAssocID="{8278BCDB-67D3-455C-B221-E37E0F4A504C}" presName="parentLin" presStyleCnt="0"/>
      <dgm:spPr/>
    </dgm:pt>
    <dgm:pt modelId="{7E3D3C1B-DF39-48EB-9146-6360D2944533}" type="pres">
      <dgm:prSet presAssocID="{8278BCDB-67D3-455C-B221-E37E0F4A504C}" presName="parentLeftMargin" presStyleLbl="node1" presStyleIdx="1" presStyleCnt="5"/>
      <dgm:spPr/>
    </dgm:pt>
    <dgm:pt modelId="{6CC92D7C-85AC-434C-8FC2-31055BF77112}" type="pres">
      <dgm:prSet presAssocID="{8278BCDB-67D3-455C-B221-E37E0F4A504C}" presName="parentText" presStyleLbl="node1" presStyleIdx="2" presStyleCnt="5">
        <dgm:presLayoutVars>
          <dgm:chMax val="0"/>
          <dgm:bulletEnabled val="1"/>
        </dgm:presLayoutVars>
      </dgm:prSet>
      <dgm:spPr/>
    </dgm:pt>
    <dgm:pt modelId="{6A392464-6B17-4C0B-BF96-9DA18FB706D7}" type="pres">
      <dgm:prSet presAssocID="{8278BCDB-67D3-455C-B221-E37E0F4A504C}" presName="negativeSpace" presStyleCnt="0"/>
      <dgm:spPr/>
    </dgm:pt>
    <dgm:pt modelId="{7D55FA91-F400-41F6-9AC9-927F68A560FF}" type="pres">
      <dgm:prSet presAssocID="{8278BCDB-67D3-455C-B221-E37E0F4A504C}" presName="childText" presStyleLbl="conFgAcc1" presStyleIdx="2" presStyleCnt="5">
        <dgm:presLayoutVars>
          <dgm:bulletEnabled val="1"/>
        </dgm:presLayoutVars>
      </dgm:prSet>
      <dgm:spPr/>
    </dgm:pt>
    <dgm:pt modelId="{040652CB-3782-41C2-8BEC-EC9CD0A2BD2F}" type="pres">
      <dgm:prSet presAssocID="{FCB12465-CE2E-49F5-991B-3D9F8BA7EF00}" presName="spaceBetweenRectangles" presStyleCnt="0"/>
      <dgm:spPr/>
    </dgm:pt>
    <dgm:pt modelId="{DBEBE280-4252-4EEC-BC9A-B50328F44E17}" type="pres">
      <dgm:prSet presAssocID="{26239063-9236-4E8E-914B-C28E684DBB4C}" presName="parentLin" presStyleCnt="0"/>
      <dgm:spPr/>
    </dgm:pt>
    <dgm:pt modelId="{DB151092-5D29-41E6-9AF3-4CF46B29508A}" type="pres">
      <dgm:prSet presAssocID="{26239063-9236-4E8E-914B-C28E684DBB4C}" presName="parentLeftMargin" presStyleLbl="node1" presStyleIdx="2" presStyleCnt="5"/>
      <dgm:spPr/>
    </dgm:pt>
    <dgm:pt modelId="{8FB6FF68-BDC0-4C1F-97CD-557C064336C5}" type="pres">
      <dgm:prSet presAssocID="{26239063-9236-4E8E-914B-C28E684DBB4C}" presName="parentText" presStyleLbl="node1" presStyleIdx="3" presStyleCnt="5">
        <dgm:presLayoutVars>
          <dgm:chMax val="0"/>
          <dgm:bulletEnabled val="1"/>
        </dgm:presLayoutVars>
      </dgm:prSet>
      <dgm:spPr/>
    </dgm:pt>
    <dgm:pt modelId="{3D8A349A-C56D-420C-A80A-8F5F86989EC0}" type="pres">
      <dgm:prSet presAssocID="{26239063-9236-4E8E-914B-C28E684DBB4C}" presName="negativeSpace" presStyleCnt="0"/>
      <dgm:spPr/>
    </dgm:pt>
    <dgm:pt modelId="{B8A92E32-C6BC-4312-86F8-0A3E79D6AF8A}" type="pres">
      <dgm:prSet presAssocID="{26239063-9236-4E8E-914B-C28E684DBB4C}" presName="childText" presStyleLbl="conFgAcc1" presStyleIdx="3" presStyleCnt="5">
        <dgm:presLayoutVars>
          <dgm:bulletEnabled val="1"/>
        </dgm:presLayoutVars>
      </dgm:prSet>
      <dgm:spPr/>
    </dgm:pt>
    <dgm:pt modelId="{A30BA155-01BF-49FC-B00E-919538E3A48B}" type="pres">
      <dgm:prSet presAssocID="{6C57895E-662E-4FA1-90D2-FE0D55639973}" presName="spaceBetweenRectangles" presStyleCnt="0"/>
      <dgm:spPr/>
    </dgm:pt>
    <dgm:pt modelId="{593982EC-CBBA-40C6-A766-F53E23B65127}" type="pres">
      <dgm:prSet presAssocID="{D8E6BF90-BFC8-4324-B670-B3158766C778}" presName="parentLin" presStyleCnt="0"/>
      <dgm:spPr/>
    </dgm:pt>
    <dgm:pt modelId="{0787205C-B900-4626-982E-D0DA4A57FF6C}" type="pres">
      <dgm:prSet presAssocID="{D8E6BF90-BFC8-4324-B670-B3158766C778}" presName="parentLeftMargin" presStyleLbl="node1" presStyleIdx="3" presStyleCnt="5"/>
      <dgm:spPr/>
    </dgm:pt>
    <dgm:pt modelId="{E8518566-9995-415F-91AE-142812FEB190}" type="pres">
      <dgm:prSet presAssocID="{D8E6BF90-BFC8-4324-B670-B3158766C778}" presName="parentText" presStyleLbl="node1" presStyleIdx="4" presStyleCnt="5">
        <dgm:presLayoutVars>
          <dgm:chMax val="0"/>
          <dgm:bulletEnabled val="1"/>
        </dgm:presLayoutVars>
      </dgm:prSet>
      <dgm:spPr/>
    </dgm:pt>
    <dgm:pt modelId="{B4C0167A-9A42-4E08-87FF-CD84C322961E}" type="pres">
      <dgm:prSet presAssocID="{D8E6BF90-BFC8-4324-B670-B3158766C778}" presName="negativeSpace" presStyleCnt="0"/>
      <dgm:spPr/>
    </dgm:pt>
    <dgm:pt modelId="{64DDCA9B-BDEE-4629-AD4C-A5F3228CD9E1}" type="pres">
      <dgm:prSet presAssocID="{D8E6BF90-BFC8-4324-B670-B3158766C778}" presName="childText" presStyleLbl="conFgAcc1" presStyleIdx="4" presStyleCnt="5">
        <dgm:presLayoutVars>
          <dgm:bulletEnabled val="1"/>
        </dgm:presLayoutVars>
      </dgm:prSet>
      <dgm:spPr/>
    </dgm:pt>
  </dgm:ptLst>
  <dgm:cxnLst>
    <dgm:cxn modelId="{6595A31E-DED7-4C57-8F54-0516F1FD0594}" srcId="{E5EA1345-8DFB-40C3-9BCD-CB8EFC35529F}" destId="{5A750B6D-F7CE-4C4D-B905-11800BBEA2B6}" srcOrd="1" destOrd="0" parTransId="{404432CC-D817-446D-B9A4-13BE5514DAB6}" sibTransId="{DFBC8E63-3ECE-4FC2-A8BE-9C9C24F199E6}"/>
    <dgm:cxn modelId="{C03B6A21-BC80-42C9-9573-B2C09B618D5F}" type="presOf" srcId="{5A750B6D-F7CE-4C4D-B905-11800BBEA2B6}" destId="{3D6BCA15-2CC7-4DAC-91C1-6F5B550BCDBD}" srcOrd="1" destOrd="0" presId="urn:microsoft.com/office/officeart/2005/8/layout/list1"/>
    <dgm:cxn modelId="{1EFEEB25-FAAA-4C0C-84A7-25C5AE13550C}" type="presOf" srcId="{CA42E6B1-1D98-4961-877A-A635EFAFC9C3}" destId="{29286256-1423-43DB-9620-7624A2B364CC}" srcOrd="1" destOrd="0" presId="urn:microsoft.com/office/officeart/2005/8/layout/list1"/>
    <dgm:cxn modelId="{35755A30-34BB-4166-816F-BCD313B61D1E}" type="presOf" srcId="{5A750B6D-F7CE-4C4D-B905-11800BBEA2B6}" destId="{DC4E8881-A7A2-4858-B425-8E41AE495BE4}" srcOrd="0" destOrd="0" presId="urn:microsoft.com/office/officeart/2005/8/layout/list1"/>
    <dgm:cxn modelId="{93D3A362-6144-4620-88C1-F794C4EB7047}" type="presOf" srcId="{CA42E6B1-1D98-4961-877A-A635EFAFC9C3}" destId="{E6BA46A1-FFFB-4547-944C-CCCE1CD5F084}" srcOrd="0" destOrd="0" presId="urn:microsoft.com/office/officeart/2005/8/layout/list1"/>
    <dgm:cxn modelId="{4623E643-12DC-4921-8453-2B90082352A4}" srcId="{E5EA1345-8DFB-40C3-9BCD-CB8EFC35529F}" destId="{CA42E6B1-1D98-4961-877A-A635EFAFC9C3}" srcOrd="0" destOrd="0" parTransId="{23790DE5-1443-40AC-B98C-6339F6B00011}" sibTransId="{3E44E92E-82EF-4203-B4B9-2B77A9CD77ED}"/>
    <dgm:cxn modelId="{84A42764-4D84-45E4-96D5-972EBA2A202D}" srcId="{E5EA1345-8DFB-40C3-9BCD-CB8EFC35529F}" destId="{26239063-9236-4E8E-914B-C28E684DBB4C}" srcOrd="3" destOrd="0" parTransId="{3C6E0EC3-2AB0-403A-9F2D-8F2E5F4DE1B2}" sibTransId="{6C57895E-662E-4FA1-90D2-FE0D55639973}"/>
    <dgm:cxn modelId="{477C0F4B-A4F9-4061-8032-649AE8FDD262}" type="presOf" srcId="{26239063-9236-4E8E-914B-C28E684DBB4C}" destId="{DB151092-5D29-41E6-9AF3-4CF46B29508A}" srcOrd="0" destOrd="0" presId="urn:microsoft.com/office/officeart/2005/8/layout/list1"/>
    <dgm:cxn modelId="{0404448A-62C4-4F02-ACCE-41F4285A13DA}" type="presOf" srcId="{8278BCDB-67D3-455C-B221-E37E0F4A504C}" destId="{6CC92D7C-85AC-434C-8FC2-31055BF77112}" srcOrd="1" destOrd="0" presId="urn:microsoft.com/office/officeart/2005/8/layout/list1"/>
    <dgm:cxn modelId="{0FD2898B-29B5-41CB-8381-2673D57279D3}" srcId="{E5EA1345-8DFB-40C3-9BCD-CB8EFC35529F}" destId="{8278BCDB-67D3-455C-B221-E37E0F4A504C}" srcOrd="2" destOrd="0" parTransId="{30C1E6FF-DC5E-4666-93AA-FA0DCB85A13B}" sibTransId="{FCB12465-CE2E-49F5-991B-3D9F8BA7EF00}"/>
    <dgm:cxn modelId="{65220AA9-788C-4341-85D3-5FDC26FA9E87}" type="presOf" srcId="{8278BCDB-67D3-455C-B221-E37E0F4A504C}" destId="{7E3D3C1B-DF39-48EB-9146-6360D2944533}" srcOrd="0" destOrd="0" presId="urn:microsoft.com/office/officeart/2005/8/layout/list1"/>
    <dgm:cxn modelId="{CCE64AB7-0312-457D-970B-78D8F7F91008}" type="presOf" srcId="{D8E6BF90-BFC8-4324-B670-B3158766C778}" destId="{E8518566-9995-415F-91AE-142812FEB190}" srcOrd="1" destOrd="0" presId="urn:microsoft.com/office/officeart/2005/8/layout/list1"/>
    <dgm:cxn modelId="{291365C6-892E-42EF-A8B9-7C1E821EB8D8}" type="presOf" srcId="{E5EA1345-8DFB-40C3-9BCD-CB8EFC35529F}" destId="{A211F8DC-4A37-43D8-AF00-9477F2B7C5F4}" srcOrd="0" destOrd="0" presId="urn:microsoft.com/office/officeart/2005/8/layout/list1"/>
    <dgm:cxn modelId="{FC1ED4D6-9F22-42AA-B9C2-B08DD34C5844}" type="presOf" srcId="{26239063-9236-4E8E-914B-C28E684DBB4C}" destId="{8FB6FF68-BDC0-4C1F-97CD-557C064336C5}" srcOrd="1" destOrd="0" presId="urn:microsoft.com/office/officeart/2005/8/layout/list1"/>
    <dgm:cxn modelId="{B3B562E9-1CE9-4259-8837-5022D49D4A87}" srcId="{E5EA1345-8DFB-40C3-9BCD-CB8EFC35529F}" destId="{D8E6BF90-BFC8-4324-B670-B3158766C778}" srcOrd="4" destOrd="0" parTransId="{D0D54346-A3E8-4285-81BC-BD975C189C71}" sibTransId="{0DD31EF7-6539-46F4-8940-212CD874B522}"/>
    <dgm:cxn modelId="{B9B3D1FD-38F7-47C7-AC53-3220B532920A}" type="presOf" srcId="{D8E6BF90-BFC8-4324-B670-B3158766C778}" destId="{0787205C-B900-4626-982E-D0DA4A57FF6C}" srcOrd="0" destOrd="0" presId="urn:microsoft.com/office/officeart/2005/8/layout/list1"/>
    <dgm:cxn modelId="{6201F30E-40CD-45C8-95C0-2CBB25251156}" type="presParOf" srcId="{A211F8DC-4A37-43D8-AF00-9477F2B7C5F4}" destId="{D5408A8E-1266-4EA2-A122-A1F66B1FE3E0}" srcOrd="0" destOrd="0" presId="urn:microsoft.com/office/officeart/2005/8/layout/list1"/>
    <dgm:cxn modelId="{B2093254-527F-4D4D-9674-CF982BEC3C13}" type="presParOf" srcId="{D5408A8E-1266-4EA2-A122-A1F66B1FE3E0}" destId="{E6BA46A1-FFFB-4547-944C-CCCE1CD5F084}" srcOrd="0" destOrd="0" presId="urn:microsoft.com/office/officeart/2005/8/layout/list1"/>
    <dgm:cxn modelId="{B35F4643-7045-462F-AA07-18259A395463}" type="presParOf" srcId="{D5408A8E-1266-4EA2-A122-A1F66B1FE3E0}" destId="{29286256-1423-43DB-9620-7624A2B364CC}" srcOrd="1" destOrd="0" presId="urn:microsoft.com/office/officeart/2005/8/layout/list1"/>
    <dgm:cxn modelId="{A6E5EA27-659C-46FB-AA8F-1A93FA614FBE}" type="presParOf" srcId="{A211F8DC-4A37-43D8-AF00-9477F2B7C5F4}" destId="{35E43288-BAA2-44CA-887D-7C6CEF7EE5EF}" srcOrd="1" destOrd="0" presId="urn:microsoft.com/office/officeart/2005/8/layout/list1"/>
    <dgm:cxn modelId="{075EB28D-D0E5-49AF-A40E-9E5C3A569047}" type="presParOf" srcId="{A211F8DC-4A37-43D8-AF00-9477F2B7C5F4}" destId="{23320465-82A0-4D3B-AD4F-AE1EFACBFC2D}" srcOrd="2" destOrd="0" presId="urn:microsoft.com/office/officeart/2005/8/layout/list1"/>
    <dgm:cxn modelId="{83AE942B-B3E6-4B99-B727-9D4186CDB5A8}" type="presParOf" srcId="{A211F8DC-4A37-43D8-AF00-9477F2B7C5F4}" destId="{50723D39-030A-4693-9245-16A556EF6122}" srcOrd="3" destOrd="0" presId="urn:microsoft.com/office/officeart/2005/8/layout/list1"/>
    <dgm:cxn modelId="{E69F1FF1-7D60-48FE-828C-7F5445DB439F}" type="presParOf" srcId="{A211F8DC-4A37-43D8-AF00-9477F2B7C5F4}" destId="{757F458B-DF24-4DB9-B8F3-A22B2D462BBF}" srcOrd="4" destOrd="0" presId="urn:microsoft.com/office/officeart/2005/8/layout/list1"/>
    <dgm:cxn modelId="{46DAB07E-90E1-4405-993F-5517F65FF401}" type="presParOf" srcId="{757F458B-DF24-4DB9-B8F3-A22B2D462BBF}" destId="{DC4E8881-A7A2-4858-B425-8E41AE495BE4}" srcOrd="0" destOrd="0" presId="urn:microsoft.com/office/officeart/2005/8/layout/list1"/>
    <dgm:cxn modelId="{C163E2CE-E85F-420A-9D7D-423CF9CFC8E3}" type="presParOf" srcId="{757F458B-DF24-4DB9-B8F3-A22B2D462BBF}" destId="{3D6BCA15-2CC7-4DAC-91C1-6F5B550BCDBD}" srcOrd="1" destOrd="0" presId="urn:microsoft.com/office/officeart/2005/8/layout/list1"/>
    <dgm:cxn modelId="{2361172D-310C-42D0-96DA-708A756DF1A4}" type="presParOf" srcId="{A211F8DC-4A37-43D8-AF00-9477F2B7C5F4}" destId="{5C3EE54D-9937-4CFD-9F30-E67BC2989932}" srcOrd="5" destOrd="0" presId="urn:microsoft.com/office/officeart/2005/8/layout/list1"/>
    <dgm:cxn modelId="{04C05723-331A-4A46-B723-5E791BFF5007}" type="presParOf" srcId="{A211F8DC-4A37-43D8-AF00-9477F2B7C5F4}" destId="{4AA811F8-FBDF-499B-ADE7-A0ED8C49A6C5}" srcOrd="6" destOrd="0" presId="urn:microsoft.com/office/officeart/2005/8/layout/list1"/>
    <dgm:cxn modelId="{5F5880EC-DA97-4248-BA7B-907338D99E4B}" type="presParOf" srcId="{A211F8DC-4A37-43D8-AF00-9477F2B7C5F4}" destId="{544D2AC4-5010-499E-97BF-1C9CEBB17D27}" srcOrd="7" destOrd="0" presId="urn:microsoft.com/office/officeart/2005/8/layout/list1"/>
    <dgm:cxn modelId="{7FFCA4B9-4DF3-4408-8CB5-309D4C396260}" type="presParOf" srcId="{A211F8DC-4A37-43D8-AF00-9477F2B7C5F4}" destId="{B26E12D3-2C9C-42F9-B222-09B88FBA389B}" srcOrd="8" destOrd="0" presId="urn:microsoft.com/office/officeart/2005/8/layout/list1"/>
    <dgm:cxn modelId="{EBEDEAB1-56BA-4EAA-A552-A87DE4BC1992}" type="presParOf" srcId="{B26E12D3-2C9C-42F9-B222-09B88FBA389B}" destId="{7E3D3C1B-DF39-48EB-9146-6360D2944533}" srcOrd="0" destOrd="0" presId="urn:microsoft.com/office/officeart/2005/8/layout/list1"/>
    <dgm:cxn modelId="{C83C7BAA-8E0D-4D93-A43F-FFEEEF0FDD47}" type="presParOf" srcId="{B26E12D3-2C9C-42F9-B222-09B88FBA389B}" destId="{6CC92D7C-85AC-434C-8FC2-31055BF77112}" srcOrd="1" destOrd="0" presId="urn:microsoft.com/office/officeart/2005/8/layout/list1"/>
    <dgm:cxn modelId="{A5287B32-9239-45C8-952B-686454ADFDAB}" type="presParOf" srcId="{A211F8DC-4A37-43D8-AF00-9477F2B7C5F4}" destId="{6A392464-6B17-4C0B-BF96-9DA18FB706D7}" srcOrd="9" destOrd="0" presId="urn:microsoft.com/office/officeart/2005/8/layout/list1"/>
    <dgm:cxn modelId="{F1E1E61C-A7C1-4AB0-B5B7-16DE994EA89D}" type="presParOf" srcId="{A211F8DC-4A37-43D8-AF00-9477F2B7C5F4}" destId="{7D55FA91-F400-41F6-9AC9-927F68A560FF}" srcOrd="10" destOrd="0" presId="urn:microsoft.com/office/officeart/2005/8/layout/list1"/>
    <dgm:cxn modelId="{BE27757C-034F-423F-BFD4-05F89D4AC82A}" type="presParOf" srcId="{A211F8DC-4A37-43D8-AF00-9477F2B7C5F4}" destId="{040652CB-3782-41C2-8BEC-EC9CD0A2BD2F}" srcOrd="11" destOrd="0" presId="urn:microsoft.com/office/officeart/2005/8/layout/list1"/>
    <dgm:cxn modelId="{C799AB2C-80C3-4B32-AF30-6C020DC8B079}" type="presParOf" srcId="{A211F8DC-4A37-43D8-AF00-9477F2B7C5F4}" destId="{DBEBE280-4252-4EEC-BC9A-B50328F44E17}" srcOrd="12" destOrd="0" presId="urn:microsoft.com/office/officeart/2005/8/layout/list1"/>
    <dgm:cxn modelId="{338C9E73-79AB-4250-BF59-65500AD4253E}" type="presParOf" srcId="{DBEBE280-4252-4EEC-BC9A-B50328F44E17}" destId="{DB151092-5D29-41E6-9AF3-4CF46B29508A}" srcOrd="0" destOrd="0" presId="urn:microsoft.com/office/officeart/2005/8/layout/list1"/>
    <dgm:cxn modelId="{FE6B2707-1AAC-443F-BAF2-28415ECC7BA0}" type="presParOf" srcId="{DBEBE280-4252-4EEC-BC9A-B50328F44E17}" destId="{8FB6FF68-BDC0-4C1F-97CD-557C064336C5}" srcOrd="1" destOrd="0" presId="urn:microsoft.com/office/officeart/2005/8/layout/list1"/>
    <dgm:cxn modelId="{F61DD50D-FF38-4EDB-84C9-25EFFDF55A6E}" type="presParOf" srcId="{A211F8DC-4A37-43D8-AF00-9477F2B7C5F4}" destId="{3D8A349A-C56D-420C-A80A-8F5F86989EC0}" srcOrd="13" destOrd="0" presId="urn:microsoft.com/office/officeart/2005/8/layout/list1"/>
    <dgm:cxn modelId="{0B71F9AD-CE74-4CFD-B265-C176DB1A879F}" type="presParOf" srcId="{A211F8DC-4A37-43D8-AF00-9477F2B7C5F4}" destId="{B8A92E32-C6BC-4312-86F8-0A3E79D6AF8A}" srcOrd="14" destOrd="0" presId="urn:microsoft.com/office/officeart/2005/8/layout/list1"/>
    <dgm:cxn modelId="{7970AD4F-C94A-4DD4-9AD1-93117F71C0D6}" type="presParOf" srcId="{A211F8DC-4A37-43D8-AF00-9477F2B7C5F4}" destId="{A30BA155-01BF-49FC-B00E-919538E3A48B}" srcOrd="15" destOrd="0" presId="urn:microsoft.com/office/officeart/2005/8/layout/list1"/>
    <dgm:cxn modelId="{7D968228-0D25-4B7C-82E1-113C9F97579F}" type="presParOf" srcId="{A211F8DC-4A37-43D8-AF00-9477F2B7C5F4}" destId="{593982EC-CBBA-40C6-A766-F53E23B65127}" srcOrd="16" destOrd="0" presId="urn:microsoft.com/office/officeart/2005/8/layout/list1"/>
    <dgm:cxn modelId="{078BCBB4-ABA9-4A75-A74E-3A9DA6A2A688}" type="presParOf" srcId="{593982EC-CBBA-40C6-A766-F53E23B65127}" destId="{0787205C-B900-4626-982E-D0DA4A57FF6C}" srcOrd="0" destOrd="0" presId="urn:microsoft.com/office/officeart/2005/8/layout/list1"/>
    <dgm:cxn modelId="{DCB7BB38-2E1E-4AD2-9038-2E893EE00FF7}" type="presParOf" srcId="{593982EC-CBBA-40C6-A766-F53E23B65127}" destId="{E8518566-9995-415F-91AE-142812FEB190}" srcOrd="1" destOrd="0" presId="urn:microsoft.com/office/officeart/2005/8/layout/list1"/>
    <dgm:cxn modelId="{BBB3381A-A286-4204-B841-93873C0BD24C}" type="presParOf" srcId="{A211F8DC-4A37-43D8-AF00-9477F2B7C5F4}" destId="{B4C0167A-9A42-4E08-87FF-CD84C322961E}" srcOrd="17" destOrd="0" presId="urn:microsoft.com/office/officeart/2005/8/layout/list1"/>
    <dgm:cxn modelId="{5E152AF7-DDDD-45B8-B493-7AAF9224A8F8}" type="presParOf" srcId="{A211F8DC-4A37-43D8-AF00-9477F2B7C5F4}" destId="{64DDCA9B-BDEE-4629-AD4C-A5F3228CD9E1}" srcOrd="18" destOrd="0" presId="urn:microsoft.com/office/officeart/2005/8/layout/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09AADEDF-8649-4F76-8D6B-0C2774CC4DCE}" type="doc">
      <dgm:prSet loTypeId="urn:microsoft.com/office/officeart/2005/8/layout/vList2" loCatId="list" qsTypeId="urn:microsoft.com/office/officeart/2005/8/quickstyle/simple1" qsCatId="simple" csTypeId="urn:microsoft.com/office/officeart/2005/8/colors/colorful2" csCatId="colorful" phldr="1"/>
      <dgm:spPr/>
      <dgm:t>
        <a:bodyPr/>
        <a:lstStyle/>
        <a:p>
          <a:endParaRPr lang="en-US"/>
        </a:p>
      </dgm:t>
    </dgm:pt>
    <dgm:pt modelId="{9E526EF5-2A55-4A7D-B9B3-64977AF91FAB}">
      <dgm:prSet/>
      <dgm:spPr/>
      <dgm:t>
        <a:bodyPr/>
        <a:lstStyle/>
        <a:p>
          <a:r>
            <a:rPr lang="it-IT" dirty="0"/>
            <a:t>Le giornate mondiali: cancro, malaria…</a:t>
          </a:r>
          <a:endParaRPr lang="en-US" dirty="0"/>
        </a:p>
      </dgm:t>
    </dgm:pt>
    <dgm:pt modelId="{1385959F-BA21-4BA5-A0A1-4263050FF721}" type="parTrans" cxnId="{625CD540-7131-4C2D-BB06-CE816F48C007}">
      <dgm:prSet/>
      <dgm:spPr/>
      <dgm:t>
        <a:bodyPr/>
        <a:lstStyle/>
        <a:p>
          <a:endParaRPr lang="en-US"/>
        </a:p>
      </dgm:t>
    </dgm:pt>
    <dgm:pt modelId="{6E5C218F-664E-48AE-9272-721938B77E30}" type="sibTrans" cxnId="{625CD540-7131-4C2D-BB06-CE816F48C007}">
      <dgm:prSet/>
      <dgm:spPr/>
      <dgm:t>
        <a:bodyPr/>
        <a:lstStyle/>
        <a:p>
          <a:endParaRPr lang="en-US"/>
        </a:p>
      </dgm:t>
    </dgm:pt>
    <dgm:pt modelId="{A2C2A7E3-F5B4-48AB-A260-AEFFCA16C563}">
      <dgm:prSet/>
      <dgm:spPr/>
      <dgm:t>
        <a:bodyPr/>
        <a:lstStyle/>
        <a:p>
          <a:r>
            <a:rPr lang="it-IT" dirty="0"/>
            <a:t>I malanni di stagione: allergie, influenze…</a:t>
          </a:r>
          <a:endParaRPr lang="en-US" dirty="0"/>
        </a:p>
      </dgm:t>
    </dgm:pt>
    <dgm:pt modelId="{48C5713D-FC9B-4A03-8A9D-61A00095DB44}" type="parTrans" cxnId="{60796C12-F581-4B59-8C89-A0CCBA15BEC1}">
      <dgm:prSet/>
      <dgm:spPr/>
      <dgm:t>
        <a:bodyPr/>
        <a:lstStyle/>
        <a:p>
          <a:endParaRPr lang="en-US"/>
        </a:p>
      </dgm:t>
    </dgm:pt>
    <dgm:pt modelId="{D727C9B0-D609-4015-A00F-8D985362D1AD}" type="sibTrans" cxnId="{60796C12-F581-4B59-8C89-A0CCBA15BEC1}">
      <dgm:prSet/>
      <dgm:spPr/>
      <dgm:t>
        <a:bodyPr/>
        <a:lstStyle/>
        <a:p>
          <a:endParaRPr lang="en-US"/>
        </a:p>
      </dgm:t>
    </dgm:pt>
    <dgm:pt modelId="{ED74282B-AB79-414C-8AA8-31AD029A3C78}">
      <dgm:prSet/>
      <dgm:spPr/>
      <dgm:t>
        <a:bodyPr/>
        <a:lstStyle/>
        <a:p>
          <a:r>
            <a:rPr lang="it-IT" dirty="0"/>
            <a:t>Gli anniversari: morte, nascita, scoperte…</a:t>
          </a:r>
          <a:endParaRPr lang="en-US" dirty="0"/>
        </a:p>
      </dgm:t>
    </dgm:pt>
    <dgm:pt modelId="{0ED60E66-C51E-4A51-BC50-37F167F17E12}" type="parTrans" cxnId="{6866F64D-AE6B-4C8D-AAD8-9E4A46EEBA9F}">
      <dgm:prSet/>
      <dgm:spPr/>
      <dgm:t>
        <a:bodyPr/>
        <a:lstStyle/>
        <a:p>
          <a:endParaRPr lang="en-US"/>
        </a:p>
      </dgm:t>
    </dgm:pt>
    <dgm:pt modelId="{EBD471F3-3D0F-4470-9F8B-B8282DEB64AE}" type="sibTrans" cxnId="{6866F64D-AE6B-4C8D-AAD8-9E4A46EEBA9F}">
      <dgm:prSet/>
      <dgm:spPr/>
      <dgm:t>
        <a:bodyPr/>
        <a:lstStyle/>
        <a:p>
          <a:endParaRPr lang="en-US"/>
        </a:p>
      </dgm:t>
    </dgm:pt>
    <dgm:pt modelId="{ADC2AEEE-187C-455E-A1BE-F4AAAB67BDA8}" type="pres">
      <dgm:prSet presAssocID="{09AADEDF-8649-4F76-8D6B-0C2774CC4DCE}" presName="linear" presStyleCnt="0">
        <dgm:presLayoutVars>
          <dgm:animLvl val="lvl"/>
          <dgm:resizeHandles val="exact"/>
        </dgm:presLayoutVars>
      </dgm:prSet>
      <dgm:spPr/>
    </dgm:pt>
    <dgm:pt modelId="{EF63EAC5-416A-4F1F-9467-F3C7FE8A4173}" type="pres">
      <dgm:prSet presAssocID="{9E526EF5-2A55-4A7D-B9B3-64977AF91FAB}" presName="parentText" presStyleLbl="node1" presStyleIdx="0" presStyleCnt="3">
        <dgm:presLayoutVars>
          <dgm:chMax val="0"/>
          <dgm:bulletEnabled val="1"/>
        </dgm:presLayoutVars>
      </dgm:prSet>
      <dgm:spPr/>
    </dgm:pt>
    <dgm:pt modelId="{10A59779-9CF6-4BBC-8AFA-26EA3F1FE6BB}" type="pres">
      <dgm:prSet presAssocID="{6E5C218F-664E-48AE-9272-721938B77E30}" presName="spacer" presStyleCnt="0"/>
      <dgm:spPr/>
    </dgm:pt>
    <dgm:pt modelId="{D0601425-69AF-44F5-B006-7C4B2E6C8876}" type="pres">
      <dgm:prSet presAssocID="{A2C2A7E3-F5B4-48AB-A260-AEFFCA16C563}" presName="parentText" presStyleLbl="node1" presStyleIdx="1" presStyleCnt="3">
        <dgm:presLayoutVars>
          <dgm:chMax val="0"/>
          <dgm:bulletEnabled val="1"/>
        </dgm:presLayoutVars>
      </dgm:prSet>
      <dgm:spPr/>
    </dgm:pt>
    <dgm:pt modelId="{E6E10E46-20DA-433B-BC57-86C3C6D78F76}" type="pres">
      <dgm:prSet presAssocID="{D727C9B0-D609-4015-A00F-8D985362D1AD}" presName="spacer" presStyleCnt="0"/>
      <dgm:spPr/>
    </dgm:pt>
    <dgm:pt modelId="{6D3DF804-E552-4D2F-AF8B-1B88D91203B1}" type="pres">
      <dgm:prSet presAssocID="{ED74282B-AB79-414C-8AA8-31AD029A3C78}" presName="parentText" presStyleLbl="node1" presStyleIdx="2" presStyleCnt="3">
        <dgm:presLayoutVars>
          <dgm:chMax val="0"/>
          <dgm:bulletEnabled val="1"/>
        </dgm:presLayoutVars>
      </dgm:prSet>
      <dgm:spPr/>
    </dgm:pt>
  </dgm:ptLst>
  <dgm:cxnLst>
    <dgm:cxn modelId="{60796C12-F581-4B59-8C89-A0CCBA15BEC1}" srcId="{09AADEDF-8649-4F76-8D6B-0C2774CC4DCE}" destId="{A2C2A7E3-F5B4-48AB-A260-AEFFCA16C563}" srcOrd="1" destOrd="0" parTransId="{48C5713D-FC9B-4A03-8A9D-61A00095DB44}" sibTransId="{D727C9B0-D609-4015-A00F-8D985362D1AD}"/>
    <dgm:cxn modelId="{625CD540-7131-4C2D-BB06-CE816F48C007}" srcId="{09AADEDF-8649-4F76-8D6B-0C2774CC4DCE}" destId="{9E526EF5-2A55-4A7D-B9B3-64977AF91FAB}" srcOrd="0" destOrd="0" parTransId="{1385959F-BA21-4BA5-A0A1-4263050FF721}" sibTransId="{6E5C218F-664E-48AE-9272-721938B77E30}"/>
    <dgm:cxn modelId="{6866F64D-AE6B-4C8D-AAD8-9E4A46EEBA9F}" srcId="{09AADEDF-8649-4F76-8D6B-0C2774CC4DCE}" destId="{ED74282B-AB79-414C-8AA8-31AD029A3C78}" srcOrd="2" destOrd="0" parTransId="{0ED60E66-C51E-4A51-BC50-37F167F17E12}" sibTransId="{EBD471F3-3D0F-4470-9F8B-B8282DEB64AE}"/>
    <dgm:cxn modelId="{78B12B7D-DC16-43DE-8560-89BCD0976DBD}" type="presOf" srcId="{9E526EF5-2A55-4A7D-B9B3-64977AF91FAB}" destId="{EF63EAC5-416A-4F1F-9467-F3C7FE8A4173}" srcOrd="0" destOrd="0" presId="urn:microsoft.com/office/officeart/2005/8/layout/vList2"/>
    <dgm:cxn modelId="{D19AEACA-E717-485B-9B8C-8FC23772E25E}" type="presOf" srcId="{09AADEDF-8649-4F76-8D6B-0C2774CC4DCE}" destId="{ADC2AEEE-187C-455E-A1BE-F4AAAB67BDA8}" srcOrd="0" destOrd="0" presId="urn:microsoft.com/office/officeart/2005/8/layout/vList2"/>
    <dgm:cxn modelId="{9522C8E2-E8C9-4188-8C55-A1004C1C28CE}" type="presOf" srcId="{A2C2A7E3-F5B4-48AB-A260-AEFFCA16C563}" destId="{D0601425-69AF-44F5-B006-7C4B2E6C8876}" srcOrd="0" destOrd="0" presId="urn:microsoft.com/office/officeart/2005/8/layout/vList2"/>
    <dgm:cxn modelId="{D64FB2E7-AB1F-496A-9684-8479EBA28CE0}" type="presOf" srcId="{ED74282B-AB79-414C-8AA8-31AD029A3C78}" destId="{6D3DF804-E552-4D2F-AF8B-1B88D91203B1}" srcOrd="0" destOrd="0" presId="urn:microsoft.com/office/officeart/2005/8/layout/vList2"/>
    <dgm:cxn modelId="{32708904-D5FD-4A79-A2E3-9B3039BA9CB3}" type="presParOf" srcId="{ADC2AEEE-187C-455E-A1BE-F4AAAB67BDA8}" destId="{EF63EAC5-416A-4F1F-9467-F3C7FE8A4173}" srcOrd="0" destOrd="0" presId="urn:microsoft.com/office/officeart/2005/8/layout/vList2"/>
    <dgm:cxn modelId="{41F9532D-26F7-4DF6-B286-4C9D57618A56}" type="presParOf" srcId="{ADC2AEEE-187C-455E-A1BE-F4AAAB67BDA8}" destId="{10A59779-9CF6-4BBC-8AFA-26EA3F1FE6BB}" srcOrd="1" destOrd="0" presId="urn:microsoft.com/office/officeart/2005/8/layout/vList2"/>
    <dgm:cxn modelId="{86CA6583-9D86-4189-861F-BF8E600F897B}" type="presParOf" srcId="{ADC2AEEE-187C-455E-A1BE-F4AAAB67BDA8}" destId="{D0601425-69AF-44F5-B006-7C4B2E6C8876}" srcOrd="2" destOrd="0" presId="urn:microsoft.com/office/officeart/2005/8/layout/vList2"/>
    <dgm:cxn modelId="{97F83CCC-662E-4E63-A155-2D067389328C}" type="presParOf" srcId="{ADC2AEEE-187C-455E-A1BE-F4AAAB67BDA8}" destId="{E6E10E46-20DA-433B-BC57-86C3C6D78F76}" srcOrd="3" destOrd="0" presId="urn:microsoft.com/office/officeart/2005/8/layout/vList2"/>
    <dgm:cxn modelId="{889D257B-15B2-432F-A4E7-C3C36B3E7C09}" type="presParOf" srcId="{ADC2AEEE-187C-455E-A1BE-F4AAAB67BDA8}" destId="{6D3DF804-E552-4D2F-AF8B-1B88D91203B1}" srcOrd="4"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33FB781B-663B-44D4-AD4B-16E2632BE81D}" type="doc">
      <dgm:prSet loTypeId="urn:microsoft.com/office/officeart/2018/2/layout/IconVerticalSolidList" loCatId="icon" qsTypeId="urn:microsoft.com/office/officeart/2005/8/quickstyle/simple1" qsCatId="simple" csTypeId="urn:microsoft.com/office/officeart/2018/5/colors/Iconchunking_neutralbg_colorful1" csCatId="colorful" phldr="1"/>
      <dgm:spPr/>
      <dgm:t>
        <a:bodyPr/>
        <a:lstStyle/>
        <a:p>
          <a:endParaRPr lang="en-US"/>
        </a:p>
      </dgm:t>
    </dgm:pt>
    <dgm:pt modelId="{86600202-8B44-431B-A686-D75B94FD897B}">
      <dgm:prSet/>
      <dgm:spPr/>
      <dgm:t>
        <a:bodyPr/>
        <a:lstStyle/>
        <a:p>
          <a:r>
            <a:rPr lang="it-IT"/>
            <a:t>Tempo (Mensile vs web)</a:t>
          </a:r>
          <a:endParaRPr lang="en-US"/>
        </a:p>
      </dgm:t>
    </dgm:pt>
    <dgm:pt modelId="{E09299F4-116F-48A6-A905-6E4F8028ABD6}" type="parTrans" cxnId="{B0707D26-BB30-4D9E-ADDB-E11A51FA07B4}">
      <dgm:prSet/>
      <dgm:spPr/>
      <dgm:t>
        <a:bodyPr/>
        <a:lstStyle/>
        <a:p>
          <a:endParaRPr lang="en-US"/>
        </a:p>
      </dgm:t>
    </dgm:pt>
    <dgm:pt modelId="{71DE89FF-5860-4149-8E9B-AFB3792BB24B}" type="sibTrans" cxnId="{B0707D26-BB30-4D9E-ADDB-E11A51FA07B4}">
      <dgm:prSet/>
      <dgm:spPr/>
      <dgm:t>
        <a:bodyPr/>
        <a:lstStyle/>
        <a:p>
          <a:endParaRPr lang="en-US"/>
        </a:p>
      </dgm:t>
    </dgm:pt>
    <dgm:pt modelId="{43DB0079-4A70-48DB-9D7E-9BBBC62BDC7B}">
      <dgm:prSet/>
      <dgm:spPr/>
      <dgm:t>
        <a:bodyPr/>
        <a:lstStyle/>
        <a:p>
          <a:r>
            <a:rPr lang="it-IT"/>
            <a:t>Spazio (Sardegna Oggi vs l’Eco di Bergamo)</a:t>
          </a:r>
          <a:endParaRPr lang="en-US"/>
        </a:p>
      </dgm:t>
    </dgm:pt>
    <dgm:pt modelId="{8D0953B9-C367-4C00-87D3-7A6FB57E7514}" type="parTrans" cxnId="{E33A3132-3086-42B7-9572-5EC2D161180D}">
      <dgm:prSet/>
      <dgm:spPr/>
      <dgm:t>
        <a:bodyPr/>
        <a:lstStyle/>
        <a:p>
          <a:endParaRPr lang="en-US"/>
        </a:p>
      </dgm:t>
    </dgm:pt>
    <dgm:pt modelId="{2212D8A6-DAF7-476A-B2EE-37016159B53F}" type="sibTrans" cxnId="{E33A3132-3086-42B7-9572-5EC2D161180D}">
      <dgm:prSet/>
      <dgm:spPr/>
      <dgm:t>
        <a:bodyPr/>
        <a:lstStyle/>
        <a:p>
          <a:endParaRPr lang="en-US"/>
        </a:p>
      </dgm:t>
    </dgm:pt>
    <dgm:pt modelId="{A611A863-0446-4356-BA0C-C42403D3DC19}">
      <dgm:prSet/>
      <dgm:spPr/>
      <dgm:t>
        <a:bodyPr/>
        <a:lstStyle/>
        <a:p>
          <a:r>
            <a:rPr lang="it-IT"/>
            <a:t>Media (video, testo, podcast)</a:t>
          </a:r>
          <a:endParaRPr lang="en-US"/>
        </a:p>
      </dgm:t>
    </dgm:pt>
    <dgm:pt modelId="{EAB03089-5476-40A9-BC1C-7CE0B3222C6F}" type="parTrans" cxnId="{8840F198-7634-4639-A2AA-399136EC3BEF}">
      <dgm:prSet/>
      <dgm:spPr/>
      <dgm:t>
        <a:bodyPr/>
        <a:lstStyle/>
        <a:p>
          <a:endParaRPr lang="en-US"/>
        </a:p>
      </dgm:t>
    </dgm:pt>
    <dgm:pt modelId="{F82148B7-51A6-42C6-91DB-0083AE159B67}" type="sibTrans" cxnId="{8840F198-7634-4639-A2AA-399136EC3BEF}">
      <dgm:prSet/>
      <dgm:spPr/>
      <dgm:t>
        <a:bodyPr/>
        <a:lstStyle/>
        <a:p>
          <a:endParaRPr lang="en-US"/>
        </a:p>
      </dgm:t>
    </dgm:pt>
    <dgm:pt modelId="{7E7C3CA0-29DA-4013-8E6F-9F22CE5C0708}">
      <dgm:prSet/>
      <dgm:spPr/>
      <dgm:t>
        <a:bodyPr/>
        <a:lstStyle/>
        <a:p>
          <a:r>
            <a:rPr lang="it-IT"/>
            <a:t>Testata (Novella2000 vs Corriere della Sera)</a:t>
          </a:r>
          <a:endParaRPr lang="en-US"/>
        </a:p>
      </dgm:t>
    </dgm:pt>
    <dgm:pt modelId="{5E0E4F98-A062-4B1A-AC95-9A22B0CDCBB2}" type="parTrans" cxnId="{1E8DE0DE-2259-4213-8CA2-3C768A3F9907}">
      <dgm:prSet/>
      <dgm:spPr/>
      <dgm:t>
        <a:bodyPr/>
        <a:lstStyle/>
        <a:p>
          <a:endParaRPr lang="en-US"/>
        </a:p>
      </dgm:t>
    </dgm:pt>
    <dgm:pt modelId="{C0299F70-43B0-4A8F-8ABA-9EA86A2B62BC}" type="sibTrans" cxnId="{1E8DE0DE-2259-4213-8CA2-3C768A3F9907}">
      <dgm:prSet/>
      <dgm:spPr/>
      <dgm:t>
        <a:bodyPr/>
        <a:lstStyle/>
        <a:p>
          <a:endParaRPr lang="en-US"/>
        </a:p>
      </dgm:t>
    </dgm:pt>
    <dgm:pt modelId="{8BA1F3C5-5FB4-4EEB-8BBA-86EE128D843E}">
      <dgm:prSet/>
      <dgm:spPr/>
      <dgm:t>
        <a:bodyPr/>
        <a:lstStyle/>
        <a:p>
          <a:r>
            <a:rPr lang="it-IT"/>
            <a:t>Pubblico (Il Farmacista vs Ingegneria domani)</a:t>
          </a:r>
          <a:endParaRPr lang="en-US"/>
        </a:p>
      </dgm:t>
    </dgm:pt>
    <dgm:pt modelId="{12CB5788-4612-486D-98DC-97392945114B}" type="parTrans" cxnId="{9EAF1E83-FC09-400F-808B-1235F778E946}">
      <dgm:prSet/>
      <dgm:spPr/>
      <dgm:t>
        <a:bodyPr/>
        <a:lstStyle/>
        <a:p>
          <a:endParaRPr lang="en-US"/>
        </a:p>
      </dgm:t>
    </dgm:pt>
    <dgm:pt modelId="{28989709-A101-4621-A694-55895F16A2AB}" type="sibTrans" cxnId="{9EAF1E83-FC09-400F-808B-1235F778E946}">
      <dgm:prSet/>
      <dgm:spPr/>
      <dgm:t>
        <a:bodyPr/>
        <a:lstStyle/>
        <a:p>
          <a:endParaRPr lang="en-US"/>
        </a:p>
      </dgm:t>
    </dgm:pt>
    <dgm:pt modelId="{72F2442B-E2E8-44BD-96C2-3A54D58023A5}" type="pres">
      <dgm:prSet presAssocID="{33FB781B-663B-44D4-AD4B-16E2632BE81D}" presName="root" presStyleCnt="0">
        <dgm:presLayoutVars>
          <dgm:dir/>
          <dgm:resizeHandles val="exact"/>
        </dgm:presLayoutVars>
      </dgm:prSet>
      <dgm:spPr/>
    </dgm:pt>
    <dgm:pt modelId="{7B7F91A2-112D-495B-B6FB-0407635D960B}" type="pres">
      <dgm:prSet presAssocID="{86600202-8B44-431B-A686-D75B94FD897B}" presName="compNode" presStyleCnt="0"/>
      <dgm:spPr/>
    </dgm:pt>
    <dgm:pt modelId="{AE0126D1-9FBE-43C6-9955-0A23F4B90ED3}" type="pres">
      <dgm:prSet presAssocID="{86600202-8B44-431B-A686-D75B94FD897B}" presName="bgRect" presStyleLbl="bgShp" presStyleIdx="0" presStyleCnt="5"/>
      <dgm:spPr/>
    </dgm:pt>
    <dgm:pt modelId="{8B9052F4-C0CB-48CD-8958-E95D59B4C4A7}" type="pres">
      <dgm:prSet presAssocID="{86600202-8B44-431B-A686-D75B94FD897B}" presName="iconRect" presStyleLbl="node1" presStyleIdx="0" presStyleCnt="5"/>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Cronometro"/>
        </a:ext>
      </dgm:extLst>
    </dgm:pt>
    <dgm:pt modelId="{8E271AEB-4F41-4414-9C8E-9B295D7C493E}" type="pres">
      <dgm:prSet presAssocID="{86600202-8B44-431B-A686-D75B94FD897B}" presName="spaceRect" presStyleCnt="0"/>
      <dgm:spPr/>
    </dgm:pt>
    <dgm:pt modelId="{330A5ABE-F1CC-4527-969A-040F6CC70C38}" type="pres">
      <dgm:prSet presAssocID="{86600202-8B44-431B-A686-D75B94FD897B}" presName="parTx" presStyleLbl="revTx" presStyleIdx="0" presStyleCnt="5">
        <dgm:presLayoutVars>
          <dgm:chMax val="0"/>
          <dgm:chPref val="0"/>
        </dgm:presLayoutVars>
      </dgm:prSet>
      <dgm:spPr/>
    </dgm:pt>
    <dgm:pt modelId="{F917C16E-8284-41AA-BCBE-9390DFB98D9C}" type="pres">
      <dgm:prSet presAssocID="{71DE89FF-5860-4149-8E9B-AFB3792BB24B}" presName="sibTrans" presStyleCnt="0"/>
      <dgm:spPr/>
    </dgm:pt>
    <dgm:pt modelId="{9F5B993D-8774-49CB-AFCC-806CDCE52A1C}" type="pres">
      <dgm:prSet presAssocID="{43DB0079-4A70-48DB-9D7E-9BBBC62BDC7B}" presName="compNode" presStyleCnt="0"/>
      <dgm:spPr/>
    </dgm:pt>
    <dgm:pt modelId="{3FCF1D49-6B49-4A07-B95C-112342C845E5}" type="pres">
      <dgm:prSet presAssocID="{43DB0079-4A70-48DB-9D7E-9BBBC62BDC7B}" presName="bgRect" presStyleLbl="bgShp" presStyleIdx="1" presStyleCnt="5"/>
      <dgm:spPr/>
    </dgm:pt>
    <dgm:pt modelId="{BC545FAF-2AF5-4F49-8431-15B37623FAA8}" type="pres">
      <dgm:prSet presAssocID="{43DB0079-4A70-48DB-9D7E-9BBBC62BDC7B}" presName="iconRect" presStyleLbl="node1" presStyleIdx="1" presStyleCnt="5"/>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Stomaco"/>
        </a:ext>
      </dgm:extLst>
    </dgm:pt>
    <dgm:pt modelId="{CEF0B5B6-984D-425F-BDDA-F92C371E1265}" type="pres">
      <dgm:prSet presAssocID="{43DB0079-4A70-48DB-9D7E-9BBBC62BDC7B}" presName="spaceRect" presStyleCnt="0"/>
      <dgm:spPr/>
    </dgm:pt>
    <dgm:pt modelId="{7FA5397D-D911-4087-8602-E93D5C666FAA}" type="pres">
      <dgm:prSet presAssocID="{43DB0079-4A70-48DB-9D7E-9BBBC62BDC7B}" presName="parTx" presStyleLbl="revTx" presStyleIdx="1" presStyleCnt="5">
        <dgm:presLayoutVars>
          <dgm:chMax val="0"/>
          <dgm:chPref val="0"/>
        </dgm:presLayoutVars>
      </dgm:prSet>
      <dgm:spPr/>
    </dgm:pt>
    <dgm:pt modelId="{96013B25-C9AF-4660-BDFE-04678680EE76}" type="pres">
      <dgm:prSet presAssocID="{2212D8A6-DAF7-476A-B2EE-37016159B53F}" presName="sibTrans" presStyleCnt="0"/>
      <dgm:spPr/>
    </dgm:pt>
    <dgm:pt modelId="{2784C1DF-6143-41A2-B81C-5926B7AD86F6}" type="pres">
      <dgm:prSet presAssocID="{A611A863-0446-4356-BA0C-C42403D3DC19}" presName="compNode" presStyleCnt="0"/>
      <dgm:spPr/>
    </dgm:pt>
    <dgm:pt modelId="{ED0958FC-40CC-42D2-8910-F97C06BD12DD}" type="pres">
      <dgm:prSet presAssocID="{A611A863-0446-4356-BA0C-C42403D3DC19}" presName="bgRect" presStyleLbl="bgShp" presStyleIdx="2" presStyleCnt="5"/>
      <dgm:spPr/>
    </dgm:pt>
    <dgm:pt modelId="{FDBA9738-A355-4422-ACDF-E2ECB9C2397D}" type="pres">
      <dgm:prSet presAssocID="{A611A863-0446-4356-BA0C-C42403D3DC19}" presName="iconRect" presStyleLbl="node1" presStyleIdx="2" presStyleCnt="5"/>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a:noFill/>
        </a:ln>
      </dgm:spPr>
      <dgm:extLst>
        <a:ext uri="{E40237B7-FDA0-4F09-8148-C483321AD2D9}">
          <dgm14:cNvPr xmlns:dgm14="http://schemas.microsoft.com/office/drawing/2010/diagram" id="0" name="" descr="Podcast"/>
        </a:ext>
      </dgm:extLst>
    </dgm:pt>
    <dgm:pt modelId="{0D5A73BB-5CE6-494F-A9B4-D36A876CD034}" type="pres">
      <dgm:prSet presAssocID="{A611A863-0446-4356-BA0C-C42403D3DC19}" presName="spaceRect" presStyleCnt="0"/>
      <dgm:spPr/>
    </dgm:pt>
    <dgm:pt modelId="{EB32F14D-20FA-4C57-A201-4AC1DAE19179}" type="pres">
      <dgm:prSet presAssocID="{A611A863-0446-4356-BA0C-C42403D3DC19}" presName="parTx" presStyleLbl="revTx" presStyleIdx="2" presStyleCnt="5">
        <dgm:presLayoutVars>
          <dgm:chMax val="0"/>
          <dgm:chPref val="0"/>
        </dgm:presLayoutVars>
      </dgm:prSet>
      <dgm:spPr/>
    </dgm:pt>
    <dgm:pt modelId="{D658D4F0-C4CA-4575-A09E-44A5D99B1090}" type="pres">
      <dgm:prSet presAssocID="{F82148B7-51A6-42C6-91DB-0083AE159B67}" presName="sibTrans" presStyleCnt="0"/>
      <dgm:spPr/>
    </dgm:pt>
    <dgm:pt modelId="{A9530A65-E52E-44DD-92E7-FAC750B99ED0}" type="pres">
      <dgm:prSet presAssocID="{7E7C3CA0-29DA-4013-8E6F-9F22CE5C0708}" presName="compNode" presStyleCnt="0"/>
      <dgm:spPr/>
    </dgm:pt>
    <dgm:pt modelId="{70AA75D9-8574-443D-A39C-F1E9ABDF39F7}" type="pres">
      <dgm:prSet presAssocID="{7E7C3CA0-29DA-4013-8E6F-9F22CE5C0708}" presName="bgRect" presStyleLbl="bgShp" presStyleIdx="3" presStyleCnt="5"/>
      <dgm:spPr/>
    </dgm:pt>
    <dgm:pt modelId="{33DB78D7-DE01-432B-84F7-DC52DDAFDC37}" type="pres">
      <dgm:prSet presAssocID="{7E7C3CA0-29DA-4013-8E6F-9F22CE5C0708}" presName="iconRect" presStyleLbl="node1" presStyleIdx="3" presStyleCnt="5"/>
      <dgm:spPr>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a:noFill/>
        </a:ln>
      </dgm:spPr>
      <dgm:extLst>
        <a:ext uri="{E40237B7-FDA0-4F09-8148-C483321AD2D9}">
          <dgm14:cNvPr xmlns:dgm14="http://schemas.microsoft.com/office/drawing/2010/diagram" id="0" name="" descr="Scienziato"/>
        </a:ext>
      </dgm:extLst>
    </dgm:pt>
    <dgm:pt modelId="{E50C1E7F-D19B-4B03-A2C5-5380924B50F8}" type="pres">
      <dgm:prSet presAssocID="{7E7C3CA0-29DA-4013-8E6F-9F22CE5C0708}" presName="spaceRect" presStyleCnt="0"/>
      <dgm:spPr/>
    </dgm:pt>
    <dgm:pt modelId="{B2C594CC-DE4F-4FAE-89D8-78DB080573D6}" type="pres">
      <dgm:prSet presAssocID="{7E7C3CA0-29DA-4013-8E6F-9F22CE5C0708}" presName="parTx" presStyleLbl="revTx" presStyleIdx="3" presStyleCnt="5">
        <dgm:presLayoutVars>
          <dgm:chMax val="0"/>
          <dgm:chPref val="0"/>
        </dgm:presLayoutVars>
      </dgm:prSet>
      <dgm:spPr/>
    </dgm:pt>
    <dgm:pt modelId="{26C41D14-D1E5-4355-A221-9CA1B382B28D}" type="pres">
      <dgm:prSet presAssocID="{C0299F70-43B0-4A8F-8ABA-9EA86A2B62BC}" presName="sibTrans" presStyleCnt="0"/>
      <dgm:spPr/>
    </dgm:pt>
    <dgm:pt modelId="{966F9B03-B37A-48B7-98D3-F3EF847B3BBE}" type="pres">
      <dgm:prSet presAssocID="{8BA1F3C5-5FB4-4EEB-8BBA-86EE128D843E}" presName="compNode" presStyleCnt="0"/>
      <dgm:spPr/>
    </dgm:pt>
    <dgm:pt modelId="{DEC40A61-4205-4361-BAB7-A8F191E90688}" type="pres">
      <dgm:prSet presAssocID="{8BA1F3C5-5FB4-4EEB-8BBA-86EE128D843E}" presName="bgRect" presStyleLbl="bgShp" presStyleIdx="4" presStyleCnt="5"/>
      <dgm:spPr/>
    </dgm:pt>
    <dgm:pt modelId="{996BED80-02F6-497E-9811-5B1BC15C6B46}" type="pres">
      <dgm:prSet presAssocID="{8BA1F3C5-5FB4-4EEB-8BBA-86EE128D843E}" presName="iconRect" presStyleLbl="node1" presStyleIdx="4" presStyleCnt="5"/>
      <dgm:spPr>
        <a:blipFill>
          <a:blip xmlns:r="http://schemas.openxmlformats.org/officeDocument/2006/relationships"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a:blipFill>
        <a:ln>
          <a:noFill/>
        </a:ln>
      </dgm:spPr>
      <dgm:extLst>
        <a:ext uri="{E40237B7-FDA0-4F09-8148-C483321AD2D9}">
          <dgm14:cNvPr xmlns:dgm14="http://schemas.microsoft.com/office/drawing/2010/diagram" id="0" name="" descr="Utente"/>
        </a:ext>
      </dgm:extLst>
    </dgm:pt>
    <dgm:pt modelId="{763716FB-3165-473A-AFA4-EC6728479299}" type="pres">
      <dgm:prSet presAssocID="{8BA1F3C5-5FB4-4EEB-8BBA-86EE128D843E}" presName="spaceRect" presStyleCnt="0"/>
      <dgm:spPr/>
    </dgm:pt>
    <dgm:pt modelId="{B9652B79-5F29-4FA4-8258-1F6B0DD7F253}" type="pres">
      <dgm:prSet presAssocID="{8BA1F3C5-5FB4-4EEB-8BBA-86EE128D843E}" presName="parTx" presStyleLbl="revTx" presStyleIdx="4" presStyleCnt="5">
        <dgm:presLayoutVars>
          <dgm:chMax val="0"/>
          <dgm:chPref val="0"/>
        </dgm:presLayoutVars>
      </dgm:prSet>
      <dgm:spPr/>
    </dgm:pt>
  </dgm:ptLst>
  <dgm:cxnLst>
    <dgm:cxn modelId="{675E700C-666D-4438-8435-86824CD0238B}" type="presOf" srcId="{43DB0079-4A70-48DB-9D7E-9BBBC62BDC7B}" destId="{7FA5397D-D911-4087-8602-E93D5C666FAA}" srcOrd="0" destOrd="0" presId="urn:microsoft.com/office/officeart/2018/2/layout/IconVerticalSolidList"/>
    <dgm:cxn modelId="{B0707D26-BB30-4D9E-ADDB-E11A51FA07B4}" srcId="{33FB781B-663B-44D4-AD4B-16E2632BE81D}" destId="{86600202-8B44-431B-A686-D75B94FD897B}" srcOrd="0" destOrd="0" parTransId="{E09299F4-116F-48A6-A905-6E4F8028ABD6}" sibTransId="{71DE89FF-5860-4149-8E9B-AFB3792BB24B}"/>
    <dgm:cxn modelId="{E33A3132-3086-42B7-9572-5EC2D161180D}" srcId="{33FB781B-663B-44D4-AD4B-16E2632BE81D}" destId="{43DB0079-4A70-48DB-9D7E-9BBBC62BDC7B}" srcOrd="1" destOrd="0" parTransId="{8D0953B9-C367-4C00-87D3-7A6FB57E7514}" sibTransId="{2212D8A6-DAF7-476A-B2EE-37016159B53F}"/>
    <dgm:cxn modelId="{7709D53F-8D9A-4341-BAEA-CE2F1146D92C}" type="presOf" srcId="{33FB781B-663B-44D4-AD4B-16E2632BE81D}" destId="{72F2442B-E2E8-44BD-96C2-3A54D58023A5}" srcOrd="0" destOrd="0" presId="urn:microsoft.com/office/officeart/2018/2/layout/IconVerticalSolidList"/>
    <dgm:cxn modelId="{15775641-5734-4614-8C5E-F19C3B5E6FB7}" type="presOf" srcId="{A611A863-0446-4356-BA0C-C42403D3DC19}" destId="{EB32F14D-20FA-4C57-A201-4AC1DAE19179}" srcOrd="0" destOrd="0" presId="urn:microsoft.com/office/officeart/2018/2/layout/IconVerticalSolidList"/>
    <dgm:cxn modelId="{B25FEC81-BB27-4BB1-9E5F-A80277C85BB9}" type="presOf" srcId="{8BA1F3C5-5FB4-4EEB-8BBA-86EE128D843E}" destId="{B9652B79-5F29-4FA4-8258-1F6B0DD7F253}" srcOrd="0" destOrd="0" presId="urn:microsoft.com/office/officeart/2018/2/layout/IconVerticalSolidList"/>
    <dgm:cxn modelId="{9EAF1E83-FC09-400F-808B-1235F778E946}" srcId="{33FB781B-663B-44D4-AD4B-16E2632BE81D}" destId="{8BA1F3C5-5FB4-4EEB-8BBA-86EE128D843E}" srcOrd="4" destOrd="0" parTransId="{12CB5788-4612-486D-98DC-97392945114B}" sibTransId="{28989709-A101-4621-A694-55895F16A2AB}"/>
    <dgm:cxn modelId="{DF101485-4C9A-49A2-8D56-DE621FBEC276}" type="presOf" srcId="{86600202-8B44-431B-A686-D75B94FD897B}" destId="{330A5ABE-F1CC-4527-969A-040F6CC70C38}" srcOrd="0" destOrd="0" presId="urn:microsoft.com/office/officeart/2018/2/layout/IconVerticalSolidList"/>
    <dgm:cxn modelId="{8840F198-7634-4639-A2AA-399136EC3BEF}" srcId="{33FB781B-663B-44D4-AD4B-16E2632BE81D}" destId="{A611A863-0446-4356-BA0C-C42403D3DC19}" srcOrd="2" destOrd="0" parTransId="{EAB03089-5476-40A9-BC1C-7CE0B3222C6F}" sibTransId="{F82148B7-51A6-42C6-91DB-0083AE159B67}"/>
    <dgm:cxn modelId="{40C825DB-FD27-497E-B790-635984F6478D}" type="presOf" srcId="{7E7C3CA0-29DA-4013-8E6F-9F22CE5C0708}" destId="{B2C594CC-DE4F-4FAE-89D8-78DB080573D6}" srcOrd="0" destOrd="0" presId="urn:microsoft.com/office/officeart/2018/2/layout/IconVerticalSolidList"/>
    <dgm:cxn modelId="{1E8DE0DE-2259-4213-8CA2-3C768A3F9907}" srcId="{33FB781B-663B-44D4-AD4B-16E2632BE81D}" destId="{7E7C3CA0-29DA-4013-8E6F-9F22CE5C0708}" srcOrd="3" destOrd="0" parTransId="{5E0E4F98-A062-4B1A-AC95-9A22B0CDCBB2}" sibTransId="{C0299F70-43B0-4A8F-8ABA-9EA86A2B62BC}"/>
    <dgm:cxn modelId="{9ABD661A-E153-486F-A5C1-4BDD57BFB1EC}" type="presParOf" srcId="{72F2442B-E2E8-44BD-96C2-3A54D58023A5}" destId="{7B7F91A2-112D-495B-B6FB-0407635D960B}" srcOrd="0" destOrd="0" presId="urn:microsoft.com/office/officeart/2018/2/layout/IconVerticalSolidList"/>
    <dgm:cxn modelId="{971D8E35-0EFE-4550-AB10-BB1FF13D82D8}" type="presParOf" srcId="{7B7F91A2-112D-495B-B6FB-0407635D960B}" destId="{AE0126D1-9FBE-43C6-9955-0A23F4B90ED3}" srcOrd="0" destOrd="0" presId="urn:microsoft.com/office/officeart/2018/2/layout/IconVerticalSolidList"/>
    <dgm:cxn modelId="{B1647ECB-5FE2-4937-B2C1-D41090CA5C24}" type="presParOf" srcId="{7B7F91A2-112D-495B-B6FB-0407635D960B}" destId="{8B9052F4-C0CB-48CD-8958-E95D59B4C4A7}" srcOrd="1" destOrd="0" presId="urn:microsoft.com/office/officeart/2018/2/layout/IconVerticalSolidList"/>
    <dgm:cxn modelId="{2104D855-59DC-4DA3-A2AC-DA5D88023E30}" type="presParOf" srcId="{7B7F91A2-112D-495B-B6FB-0407635D960B}" destId="{8E271AEB-4F41-4414-9C8E-9B295D7C493E}" srcOrd="2" destOrd="0" presId="urn:microsoft.com/office/officeart/2018/2/layout/IconVerticalSolidList"/>
    <dgm:cxn modelId="{564664B6-D826-4B2E-9E49-16D55F67BA5A}" type="presParOf" srcId="{7B7F91A2-112D-495B-B6FB-0407635D960B}" destId="{330A5ABE-F1CC-4527-969A-040F6CC70C38}" srcOrd="3" destOrd="0" presId="urn:microsoft.com/office/officeart/2018/2/layout/IconVerticalSolidList"/>
    <dgm:cxn modelId="{3D936514-3506-4883-8365-1BDCD2E04C82}" type="presParOf" srcId="{72F2442B-E2E8-44BD-96C2-3A54D58023A5}" destId="{F917C16E-8284-41AA-BCBE-9390DFB98D9C}" srcOrd="1" destOrd="0" presId="urn:microsoft.com/office/officeart/2018/2/layout/IconVerticalSolidList"/>
    <dgm:cxn modelId="{98BA8D09-752D-4CA1-BA4A-766D69809865}" type="presParOf" srcId="{72F2442B-E2E8-44BD-96C2-3A54D58023A5}" destId="{9F5B993D-8774-49CB-AFCC-806CDCE52A1C}" srcOrd="2" destOrd="0" presId="urn:microsoft.com/office/officeart/2018/2/layout/IconVerticalSolidList"/>
    <dgm:cxn modelId="{1A98C635-62CF-4CA0-9220-1C6968F616F8}" type="presParOf" srcId="{9F5B993D-8774-49CB-AFCC-806CDCE52A1C}" destId="{3FCF1D49-6B49-4A07-B95C-112342C845E5}" srcOrd="0" destOrd="0" presId="urn:microsoft.com/office/officeart/2018/2/layout/IconVerticalSolidList"/>
    <dgm:cxn modelId="{E8A77FA9-1873-4135-BB98-CAB68D46FE10}" type="presParOf" srcId="{9F5B993D-8774-49CB-AFCC-806CDCE52A1C}" destId="{BC545FAF-2AF5-4F49-8431-15B37623FAA8}" srcOrd="1" destOrd="0" presId="urn:microsoft.com/office/officeart/2018/2/layout/IconVerticalSolidList"/>
    <dgm:cxn modelId="{C9331C34-6227-4158-8424-E93609AA1ED6}" type="presParOf" srcId="{9F5B993D-8774-49CB-AFCC-806CDCE52A1C}" destId="{CEF0B5B6-984D-425F-BDDA-F92C371E1265}" srcOrd="2" destOrd="0" presId="urn:microsoft.com/office/officeart/2018/2/layout/IconVerticalSolidList"/>
    <dgm:cxn modelId="{9505C0BF-8F8D-45E8-B84F-699EA262EB94}" type="presParOf" srcId="{9F5B993D-8774-49CB-AFCC-806CDCE52A1C}" destId="{7FA5397D-D911-4087-8602-E93D5C666FAA}" srcOrd="3" destOrd="0" presId="urn:microsoft.com/office/officeart/2018/2/layout/IconVerticalSolidList"/>
    <dgm:cxn modelId="{870DD806-D287-4697-843C-9A68F6723B71}" type="presParOf" srcId="{72F2442B-E2E8-44BD-96C2-3A54D58023A5}" destId="{96013B25-C9AF-4660-BDFE-04678680EE76}" srcOrd="3" destOrd="0" presId="urn:microsoft.com/office/officeart/2018/2/layout/IconVerticalSolidList"/>
    <dgm:cxn modelId="{B653AEFA-EF23-4535-BB3D-BFA7351AC746}" type="presParOf" srcId="{72F2442B-E2E8-44BD-96C2-3A54D58023A5}" destId="{2784C1DF-6143-41A2-B81C-5926B7AD86F6}" srcOrd="4" destOrd="0" presId="urn:microsoft.com/office/officeart/2018/2/layout/IconVerticalSolidList"/>
    <dgm:cxn modelId="{416F93FE-C64F-4CF9-B910-DB9EFD4F0BED}" type="presParOf" srcId="{2784C1DF-6143-41A2-B81C-5926B7AD86F6}" destId="{ED0958FC-40CC-42D2-8910-F97C06BD12DD}" srcOrd="0" destOrd="0" presId="urn:microsoft.com/office/officeart/2018/2/layout/IconVerticalSolidList"/>
    <dgm:cxn modelId="{47850DB8-BFDB-40D8-A5FF-53EE7AFEAD7A}" type="presParOf" srcId="{2784C1DF-6143-41A2-B81C-5926B7AD86F6}" destId="{FDBA9738-A355-4422-ACDF-E2ECB9C2397D}" srcOrd="1" destOrd="0" presId="urn:microsoft.com/office/officeart/2018/2/layout/IconVerticalSolidList"/>
    <dgm:cxn modelId="{D846CE3B-83E2-429D-B528-5678E6DDEBD6}" type="presParOf" srcId="{2784C1DF-6143-41A2-B81C-5926B7AD86F6}" destId="{0D5A73BB-5CE6-494F-A9B4-D36A876CD034}" srcOrd="2" destOrd="0" presId="urn:microsoft.com/office/officeart/2018/2/layout/IconVerticalSolidList"/>
    <dgm:cxn modelId="{B3190870-307D-49CF-80B8-4C276D8B334A}" type="presParOf" srcId="{2784C1DF-6143-41A2-B81C-5926B7AD86F6}" destId="{EB32F14D-20FA-4C57-A201-4AC1DAE19179}" srcOrd="3" destOrd="0" presId="urn:microsoft.com/office/officeart/2018/2/layout/IconVerticalSolidList"/>
    <dgm:cxn modelId="{198CCBEA-12DD-4B76-BA8D-3D952D4E7EAE}" type="presParOf" srcId="{72F2442B-E2E8-44BD-96C2-3A54D58023A5}" destId="{D658D4F0-C4CA-4575-A09E-44A5D99B1090}" srcOrd="5" destOrd="0" presId="urn:microsoft.com/office/officeart/2018/2/layout/IconVerticalSolidList"/>
    <dgm:cxn modelId="{62B8617A-37BE-4411-A871-FC634F03D434}" type="presParOf" srcId="{72F2442B-E2E8-44BD-96C2-3A54D58023A5}" destId="{A9530A65-E52E-44DD-92E7-FAC750B99ED0}" srcOrd="6" destOrd="0" presId="urn:microsoft.com/office/officeart/2018/2/layout/IconVerticalSolidList"/>
    <dgm:cxn modelId="{D901C388-DE0D-4947-822B-7CB03FE6EDA5}" type="presParOf" srcId="{A9530A65-E52E-44DD-92E7-FAC750B99ED0}" destId="{70AA75D9-8574-443D-A39C-F1E9ABDF39F7}" srcOrd="0" destOrd="0" presId="urn:microsoft.com/office/officeart/2018/2/layout/IconVerticalSolidList"/>
    <dgm:cxn modelId="{69DC8A38-20D9-4DC6-BE39-881182513F41}" type="presParOf" srcId="{A9530A65-E52E-44DD-92E7-FAC750B99ED0}" destId="{33DB78D7-DE01-432B-84F7-DC52DDAFDC37}" srcOrd="1" destOrd="0" presId="urn:microsoft.com/office/officeart/2018/2/layout/IconVerticalSolidList"/>
    <dgm:cxn modelId="{33935E31-3A44-422C-9945-D3F2061F1CF1}" type="presParOf" srcId="{A9530A65-E52E-44DD-92E7-FAC750B99ED0}" destId="{E50C1E7F-D19B-4B03-A2C5-5380924B50F8}" srcOrd="2" destOrd="0" presId="urn:microsoft.com/office/officeart/2018/2/layout/IconVerticalSolidList"/>
    <dgm:cxn modelId="{903469D1-C9EF-4274-BC22-A3B355CD353F}" type="presParOf" srcId="{A9530A65-E52E-44DD-92E7-FAC750B99ED0}" destId="{B2C594CC-DE4F-4FAE-89D8-78DB080573D6}" srcOrd="3" destOrd="0" presId="urn:microsoft.com/office/officeart/2018/2/layout/IconVerticalSolidList"/>
    <dgm:cxn modelId="{D98F6A26-6C3D-452E-AEA4-9F30B450D964}" type="presParOf" srcId="{72F2442B-E2E8-44BD-96C2-3A54D58023A5}" destId="{26C41D14-D1E5-4355-A221-9CA1B382B28D}" srcOrd="7" destOrd="0" presId="urn:microsoft.com/office/officeart/2018/2/layout/IconVerticalSolidList"/>
    <dgm:cxn modelId="{954C8D84-DAD2-47CE-8E96-5DD54F95D32B}" type="presParOf" srcId="{72F2442B-E2E8-44BD-96C2-3A54D58023A5}" destId="{966F9B03-B37A-48B7-98D3-F3EF847B3BBE}" srcOrd="8" destOrd="0" presId="urn:microsoft.com/office/officeart/2018/2/layout/IconVerticalSolidList"/>
    <dgm:cxn modelId="{9B4F0E47-D84C-4882-B979-0BF551C28B51}" type="presParOf" srcId="{966F9B03-B37A-48B7-98D3-F3EF847B3BBE}" destId="{DEC40A61-4205-4361-BAB7-A8F191E90688}" srcOrd="0" destOrd="0" presId="urn:microsoft.com/office/officeart/2018/2/layout/IconVerticalSolidList"/>
    <dgm:cxn modelId="{0849A94A-3341-4C50-86A5-4CC7E1DEE0BF}" type="presParOf" srcId="{966F9B03-B37A-48B7-98D3-F3EF847B3BBE}" destId="{996BED80-02F6-497E-9811-5B1BC15C6B46}" srcOrd="1" destOrd="0" presId="urn:microsoft.com/office/officeart/2018/2/layout/IconVerticalSolidList"/>
    <dgm:cxn modelId="{0866F9B6-C419-4203-83BD-CB95F6893679}" type="presParOf" srcId="{966F9B03-B37A-48B7-98D3-F3EF847B3BBE}" destId="{763716FB-3165-473A-AFA4-EC6728479299}" srcOrd="2" destOrd="0" presId="urn:microsoft.com/office/officeart/2018/2/layout/IconVerticalSolidList"/>
    <dgm:cxn modelId="{28DB8A51-AD23-408A-8CA9-E5D62CB73967}" type="presParOf" srcId="{966F9B03-B37A-48B7-98D3-F3EF847B3BBE}" destId="{B9652B79-5F29-4FA4-8258-1F6B0DD7F253}" srcOrd="3" destOrd="0" presId="urn:microsoft.com/office/officeart/2018/2/layout/IconVerticalSoli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360D84E-9C8F-4A5B-A931-302131757098}">
      <dsp:nvSpPr>
        <dsp:cNvPr id="0" name=""/>
        <dsp:cNvSpPr/>
      </dsp:nvSpPr>
      <dsp:spPr>
        <a:xfrm>
          <a:off x="886224" y="3470"/>
          <a:ext cx="1992004" cy="1195202"/>
        </a:xfrm>
        <a:prstGeom prst="rect">
          <a:avLst/>
        </a:prstGeom>
        <a:gradFill rotWithShape="0">
          <a:gsLst>
            <a:gs pos="0">
              <a:schemeClr val="accent2">
                <a:hueOff val="0"/>
                <a:satOff val="0"/>
                <a:lumOff val="0"/>
                <a:alphaOff val="0"/>
                <a:tint val="94000"/>
                <a:satMod val="103000"/>
                <a:lumMod val="102000"/>
              </a:schemeClr>
            </a:gs>
            <a:gs pos="50000">
              <a:schemeClr val="accent2">
                <a:hueOff val="0"/>
                <a:satOff val="0"/>
                <a:lumOff val="0"/>
                <a:alphaOff val="0"/>
                <a:shade val="100000"/>
                <a:satMod val="110000"/>
                <a:lumMod val="100000"/>
              </a:schemeClr>
            </a:gs>
            <a:gs pos="100000">
              <a:schemeClr val="accent2">
                <a:hueOff val="0"/>
                <a:satOff val="0"/>
                <a:lumOff val="0"/>
                <a:alphaOff val="0"/>
                <a:shade val="78000"/>
                <a:satMod val="120000"/>
                <a:lumMod val="99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it-IT" sz="1600" kern="1200" dirty="0"/>
            <a:t>Stile personale</a:t>
          </a:r>
          <a:endParaRPr lang="en-US" sz="1600" kern="1200" dirty="0"/>
        </a:p>
      </dsp:txBody>
      <dsp:txXfrm>
        <a:off x="886224" y="3470"/>
        <a:ext cx="1992004" cy="1195202"/>
      </dsp:txXfrm>
    </dsp:sp>
    <dsp:sp modelId="{B335A0B7-0D1B-48E6-8E9C-1F4AB47E8F66}">
      <dsp:nvSpPr>
        <dsp:cNvPr id="0" name=""/>
        <dsp:cNvSpPr/>
      </dsp:nvSpPr>
      <dsp:spPr>
        <a:xfrm>
          <a:off x="3077429" y="3470"/>
          <a:ext cx="1992004" cy="1195202"/>
        </a:xfrm>
        <a:prstGeom prst="rect">
          <a:avLst/>
        </a:prstGeom>
        <a:gradFill rotWithShape="0">
          <a:gsLst>
            <a:gs pos="0">
              <a:schemeClr val="accent3">
                <a:hueOff val="0"/>
                <a:satOff val="0"/>
                <a:lumOff val="0"/>
                <a:alphaOff val="0"/>
                <a:tint val="94000"/>
                <a:satMod val="103000"/>
                <a:lumMod val="102000"/>
              </a:schemeClr>
            </a:gs>
            <a:gs pos="50000">
              <a:schemeClr val="accent3">
                <a:hueOff val="0"/>
                <a:satOff val="0"/>
                <a:lumOff val="0"/>
                <a:alphaOff val="0"/>
                <a:shade val="100000"/>
                <a:satMod val="110000"/>
                <a:lumMod val="100000"/>
              </a:schemeClr>
            </a:gs>
            <a:gs pos="100000">
              <a:schemeClr val="accent3">
                <a:hueOff val="0"/>
                <a:satOff val="0"/>
                <a:lumOff val="0"/>
                <a:alphaOff val="0"/>
                <a:shade val="78000"/>
                <a:satMod val="120000"/>
                <a:lumMod val="99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it-IT" sz="1600" kern="1200"/>
            <a:t>Notizia</a:t>
          </a:r>
          <a:endParaRPr lang="en-US" sz="1600" kern="1200"/>
        </a:p>
      </dsp:txBody>
      <dsp:txXfrm>
        <a:off x="3077429" y="3470"/>
        <a:ext cx="1992004" cy="1195202"/>
      </dsp:txXfrm>
    </dsp:sp>
    <dsp:sp modelId="{6468AC46-71B4-4FE0-B983-3DF963A1AD8D}">
      <dsp:nvSpPr>
        <dsp:cNvPr id="0" name=""/>
        <dsp:cNvSpPr/>
      </dsp:nvSpPr>
      <dsp:spPr>
        <a:xfrm>
          <a:off x="886224" y="1397873"/>
          <a:ext cx="1992004" cy="1195202"/>
        </a:xfrm>
        <a:prstGeom prst="rect">
          <a:avLst/>
        </a:prstGeom>
        <a:gradFill rotWithShape="0">
          <a:gsLst>
            <a:gs pos="0">
              <a:schemeClr val="accent4">
                <a:hueOff val="0"/>
                <a:satOff val="0"/>
                <a:lumOff val="0"/>
                <a:alphaOff val="0"/>
                <a:tint val="94000"/>
                <a:satMod val="103000"/>
                <a:lumMod val="102000"/>
              </a:schemeClr>
            </a:gs>
            <a:gs pos="50000">
              <a:schemeClr val="accent4">
                <a:hueOff val="0"/>
                <a:satOff val="0"/>
                <a:lumOff val="0"/>
                <a:alphaOff val="0"/>
                <a:shade val="100000"/>
                <a:satMod val="110000"/>
                <a:lumMod val="100000"/>
              </a:schemeClr>
            </a:gs>
            <a:gs pos="100000">
              <a:schemeClr val="accent4">
                <a:hueOff val="0"/>
                <a:satOff val="0"/>
                <a:lumOff val="0"/>
                <a:alphaOff val="0"/>
                <a:shade val="78000"/>
                <a:satMod val="120000"/>
                <a:lumMod val="99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it-IT" sz="1600" kern="1200"/>
            <a:t>Media</a:t>
          </a:r>
          <a:endParaRPr lang="en-US" sz="1600" kern="1200"/>
        </a:p>
      </dsp:txBody>
      <dsp:txXfrm>
        <a:off x="886224" y="1397873"/>
        <a:ext cx="1992004" cy="1195202"/>
      </dsp:txXfrm>
    </dsp:sp>
    <dsp:sp modelId="{11DD535A-888A-401C-9819-18F8B4019324}">
      <dsp:nvSpPr>
        <dsp:cNvPr id="0" name=""/>
        <dsp:cNvSpPr/>
      </dsp:nvSpPr>
      <dsp:spPr>
        <a:xfrm>
          <a:off x="3077429" y="1397873"/>
          <a:ext cx="1992004" cy="1195202"/>
        </a:xfrm>
        <a:prstGeom prst="rect">
          <a:avLst/>
        </a:prstGeom>
        <a:gradFill rotWithShape="0">
          <a:gsLst>
            <a:gs pos="0">
              <a:schemeClr val="accent5">
                <a:hueOff val="0"/>
                <a:satOff val="0"/>
                <a:lumOff val="0"/>
                <a:alphaOff val="0"/>
                <a:tint val="94000"/>
                <a:satMod val="103000"/>
                <a:lumMod val="102000"/>
              </a:schemeClr>
            </a:gs>
            <a:gs pos="50000">
              <a:schemeClr val="accent5">
                <a:hueOff val="0"/>
                <a:satOff val="0"/>
                <a:lumOff val="0"/>
                <a:alphaOff val="0"/>
                <a:shade val="100000"/>
                <a:satMod val="110000"/>
                <a:lumMod val="100000"/>
              </a:schemeClr>
            </a:gs>
            <a:gs pos="100000">
              <a:schemeClr val="accent5">
                <a:hueOff val="0"/>
                <a:satOff val="0"/>
                <a:lumOff val="0"/>
                <a:alphaOff val="0"/>
                <a:shade val="78000"/>
                <a:satMod val="120000"/>
                <a:lumMod val="99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it-IT" sz="1600" kern="1200"/>
            <a:t>Taglio</a:t>
          </a:r>
          <a:endParaRPr lang="en-US" sz="1600" kern="1200"/>
        </a:p>
      </dsp:txBody>
      <dsp:txXfrm>
        <a:off x="3077429" y="1397873"/>
        <a:ext cx="1992004" cy="1195202"/>
      </dsp:txXfrm>
    </dsp:sp>
    <dsp:sp modelId="{6A1FE1B5-5C31-4093-A452-DB65CA00E950}">
      <dsp:nvSpPr>
        <dsp:cNvPr id="0" name=""/>
        <dsp:cNvSpPr/>
      </dsp:nvSpPr>
      <dsp:spPr>
        <a:xfrm>
          <a:off x="886224" y="2792277"/>
          <a:ext cx="1992004" cy="1195202"/>
        </a:xfrm>
        <a:prstGeom prst="rect">
          <a:avLst/>
        </a:prstGeom>
        <a:gradFill rotWithShape="0">
          <a:gsLst>
            <a:gs pos="0">
              <a:schemeClr val="accent6">
                <a:hueOff val="0"/>
                <a:satOff val="0"/>
                <a:lumOff val="0"/>
                <a:alphaOff val="0"/>
                <a:tint val="94000"/>
                <a:satMod val="103000"/>
                <a:lumMod val="102000"/>
              </a:schemeClr>
            </a:gs>
            <a:gs pos="50000">
              <a:schemeClr val="accent6">
                <a:hueOff val="0"/>
                <a:satOff val="0"/>
                <a:lumOff val="0"/>
                <a:alphaOff val="0"/>
                <a:shade val="100000"/>
                <a:satMod val="110000"/>
                <a:lumMod val="100000"/>
              </a:schemeClr>
            </a:gs>
            <a:gs pos="100000">
              <a:schemeClr val="accent6">
                <a:hueOff val="0"/>
                <a:satOff val="0"/>
                <a:lumOff val="0"/>
                <a:alphaOff val="0"/>
                <a:shade val="78000"/>
                <a:satMod val="120000"/>
                <a:lumMod val="99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it-IT" sz="1600" kern="1200"/>
            <a:t>Periodicità</a:t>
          </a:r>
          <a:endParaRPr lang="en-US" sz="1600" kern="1200"/>
        </a:p>
      </dsp:txBody>
      <dsp:txXfrm>
        <a:off x="886224" y="2792277"/>
        <a:ext cx="1992004" cy="1195202"/>
      </dsp:txXfrm>
    </dsp:sp>
    <dsp:sp modelId="{EC892EFC-1C20-4A46-A29E-A62032A69383}">
      <dsp:nvSpPr>
        <dsp:cNvPr id="0" name=""/>
        <dsp:cNvSpPr/>
      </dsp:nvSpPr>
      <dsp:spPr>
        <a:xfrm>
          <a:off x="3077429" y="2792277"/>
          <a:ext cx="1992004" cy="1195202"/>
        </a:xfrm>
        <a:prstGeom prst="rect">
          <a:avLst/>
        </a:prstGeom>
        <a:gradFill rotWithShape="0">
          <a:gsLst>
            <a:gs pos="0">
              <a:schemeClr val="accent2">
                <a:hueOff val="0"/>
                <a:satOff val="0"/>
                <a:lumOff val="0"/>
                <a:alphaOff val="0"/>
                <a:tint val="94000"/>
                <a:satMod val="103000"/>
                <a:lumMod val="102000"/>
              </a:schemeClr>
            </a:gs>
            <a:gs pos="50000">
              <a:schemeClr val="accent2">
                <a:hueOff val="0"/>
                <a:satOff val="0"/>
                <a:lumOff val="0"/>
                <a:alphaOff val="0"/>
                <a:shade val="100000"/>
                <a:satMod val="110000"/>
                <a:lumMod val="100000"/>
              </a:schemeClr>
            </a:gs>
            <a:gs pos="100000">
              <a:schemeClr val="accent2">
                <a:hueOff val="0"/>
                <a:satOff val="0"/>
                <a:lumOff val="0"/>
                <a:alphaOff val="0"/>
                <a:shade val="78000"/>
                <a:satMod val="120000"/>
                <a:lumMod val="99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it-IT" sz="1600" kern="1200"/>
            <a:t>Lettori</a:t>
          </a:r>
          <a:endParaRPr lang="en-US" sz="1600" kern="1200"/>
        </a:p>
      </dsp:txBody>
      <dsp:txXfrm>
        <a:off x="3077429" y="2792277"/>
        <a:ext cx="1992004" cy="1195202"/>
      </dsp:txXfrm>
    </dsp:sp>
    <dsp:sp modelId="{BB2A2A35-5BBA-4132-920E-D70C277CD133}">
      <dsp:nvSpPr>
        <dsp:cNvPr id="0" name=""/>
        <dsp:cNvSpPr/>
      </dsp:nvSpPr>
      <dsp:spPr>
        <a:xfrm>
          <a:off x="1981826" y="4186680"/>
          <a:ext cx="1992004" cy="1195202"/>
        </a:xfrm>
        <a:prstGeom prst="rect">
          <a:avLst/>
        </a:prstGeom>
        <a:gradFill rotWithShape="0">
          <a:gsLst>
            <a:gs pos="0">
              <a:schemeClr val="accent3">
                <a:hueOff val="0"/>
                <a:satOff val="0"/>
                <a:lumOff val="0"/>
                <a:alphaOff val="0"/>
                <a:tint val="94000"/>
                <a:satMod val="103000"/>
                <a:lumMod val="102000"/>
              </a:schemeClr>
            </a:gs>
            <a:gs pos="50000">
              <a:schemeClr val="accent3">
                <a:hueOff val="0"/>
                <a:satOff val="0"/>
                <a:lumOff val="0"/>
                <a:alphaOff val="0"/>
                <a:shade val="100000"/>
                <a:satMod val="110000"/>
                <a:lumMod val="100000"/>
              </a:schemeClr>
            </a:gs>
            <a:gs pos="100000">
              <a:schemeClr val="accent3">
                <a:hueOff val="0"/>
                <a:satOff val="0"/>
                <a:lumOff val="0"/>
                <a:alphaOff val="0"/>
                <a:shade val="78000"/>
                <a:satMod val="120000"/>
                <a:lumMod val="99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it-IT" sz="1600" kern="1200"/>
            <a:t>Fattori intrecciati in modo imprescindibile, che si influenzano reciprocamente</a:t>
          </a:r>
          <a:endParaRPr lang="en-US" sz="1600" kern="1200"/>
        </a:p>
      </dsp:txBody>
      <dsp:txXfrm>
        <a:off x="1981826" y="4186680"/>
        <a:ext cx="1992004" cy="1195202"/>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3B6B36F-023A-4351-B3E3-FB6007CBB368}">
      <dsp:nvSpPr>
        <dsp:cNvPr id="0" name=""/>
        <dsp:cNvSpPr/>
      </dsp:nvSpPr>
      <dsp:spPr>
        <a:xfrm>
          <a:off x="780320" y="899368"/>
          <a:ext cx="810000" cy="810000"/>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27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88009C2B-7B84-4594-8525-F7A82F7278BE}">
      <dsp:nvSpPr>
        <dsp:cNvPr id="0" name=""/>
        <dsp:cNvSpPr/>
      </dsp:nvSpPr>
      <dsp:spPr>
        <a:xfrm>
          <a:off x="285320" y="1979494"/>
          <a:ext cx="1800000" cy="720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1066800">
            <a:lnSpc>
              <a:spcPct val="90000"/>
            </a:lnSpc>
            <a:spcBef>
              <a:spcPct val="0"/>
            </a:spcBef>
            <a:spcAft>
              <a:spcPct val="35000"/>
            </a:spcAft>
            <a:buNone/>
          </a:pPr>
          <a:r>
            <a:rPr lang="it-IT" sz="2400" kern="1200"/>
            <a:t>Radio</a:t>
          </a:r>
          <a:endParaRPr lang="en-US" sz="2400" kern="1200"/>
        </a:p>
      </dsp:txBody>
      <dsp:txXfrm>
        <a:off x="285320" y="1979494"/>
        <a:ext cx="1800000" cy="720000"/>
      </dsp:txXfrm>
    </dsp:sp>
    <dsp:sp modelId="{C932074A-F327-48DD-AD2A-6403035978B9}">
      <dsp:nvSpPr>
        <dsp:cNvPr id="0" name=""/>
        <dsp:cNvSpPr/>
      </dsp:nvSpPr>
      <dsp:spPr>
        <a:xfrm>
          <a:off x="2895320" y="899368"/>
          <a:ext cx="810000" cy="810000"/>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27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36C96DD9-6645-4B53-9308-D64D6DBD6659}">
      <dsp:nvSpPr>
        <dsp:cNvPr id="0" name=""/>
        <dsp:cNvSpPr/>
      </dsp:nvSpPr>
      <dsp:spPr>
        <a:xfrm>
          <a:off x="2400320" y="1979494"/>
          <a:ext cx="1800000" cy="720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1066800">
            <a:lnSpc>
              <a:spcPct val="90000"/>
            </a:lnSpc>
            <a:spcBef>
              <a:spcPct val="0"/>
            </a:spcBef>
            <a:spcAft>
              <a:spcPct val="35000"/>
            </a:spcAft>
            <a:buNone/>
          </a:pPr>
          <a:r>
            <a:rPr lang="it-IT" sz="2400" kern="1200"/>
            <a:t>Carta</a:t>
          </a:r>
          <a:endParaRPr lang="en-US" sz="2400" kern="1200"/>
        </a:p>
      </dsp:txBody>
      <dsp:txXfrm>
        <a:off x="2400320" y="1979494"/>
        <a:ext cx="1800000" cy="720000"/>
      </dsp:txXfrm>
    </dsp:sp>
    <dsp:sp modelId="{F4E700F4-35D8-42BF-A8C5-2F51B35025B1}">
      <dsp:nvSpPr>
        <dsp:cNvPr id="0" name=""/>
        <dsp:cNvSpPr/>
      </dsp:nvSpPr>
      <dsp:spPr>
        <a:xfrm>
          <a:off x="5010320" y="899368"/>
          <a:ext cx="810000" cy="810000"/>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127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9F60FF1B-4A7E-4CAB-B913-A96931CC433F}">
      <dsp:nvSpPr>
        <dsp:cNvPr id="0" name=""/>
        <dsp:cNvSpPr/>
      </dsp:nvSpPr>
      <dsp:spPr>
        <a:xfrm>
          <a:off x="4515320" y="1979494"/>
          <a:ext cx="1800000" cy="720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1066800">
            <a:lnSpc>
              <a:spcPct val="90000"/>
            </a:lnSpc>
            <a:spcBef>
              <a:spcPct val="0"/>
            </a:spcBef>
            <a:spcAft>
              <a:spcPct val="35000"/>
            </a:spcAft>
            <a:buNone/>
          </a:pPr>
          <a:r>
            <a:rPr lang="it-IT" sz="2400" kern="1200"/>
            <a:t>Web</a:t>
          </a:r>
          <a:endParaRPr lang="en-US" sz="2400" kern="1200"/>
        </a:p>
      </dsp:txBody>
      <dsp:txXfrm>
        <a:off x="4515320" y="1979494"/>
        <a:ext cx="1800000" cy="720000"/>
      </dsp:txXfrm>
    </dsp:sp>
    <dsp:sp modelId="{C1A34B74-5761-4532-ABB8-8076A2308E7C}">
      <dsp:nvSpPr>
        <dsp:cNvPr id="0" name=""/>
        <dsp:cNvSpPr/>
      </dsp:nvSpPr>
      <dsp:spPr>
        <a:xfrm>
          <a:off x="7125320" y="899368"/>
          <a:ext cx="810000" cy="810000"/>
        </a:xfrm>
        <a:prstGeom prst="rect">
          <a:avLst/>
        </a:prstGeom>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w="127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EAD1E841-CB28-4BE8-BEA3-B0743ED80DFD}">
      <dsp:nvSpPr>
        <dsp:cNvPr id="0" name=""/>
        <dsp:cNvSpPr/>
      </dsp:nvSpPr>
      <dsp:spPr>
        <a:xfrm>
          <a:off x="6630320" y="1979494"/>
          <a:ext cx="1800000" cy="720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1066800">
            <a:lnSpc>
              <a:spcPct val="90000"/>
            </a:lnSpc>
            <a:spcBef>
              <a:spcPct val="0"/>
            </a:spcBef>
            <a:spcAft>
              <a:spcPct val="35000"/>
            </a:spcAft>
            <a:buNone/>
          </a:pPr>
          <a:r>
            <a:rPr lang="it-IT" sz="2400" kern="1200"/>
            <a:t>Social</a:t>
          </a:r>
          <a:endParaRPr lang="en-US" sz="2400" kern="1200"/>
        </a:p>
      </dsp:txBody>
      <dsp:txXfrm>
        <a:off x="6630320" y="1979494"/>
        <a:ext cx="1800000" cy="720000"/>
      </dsp:txXfrm>
    </dsp:sp>
    <dsp:sp modelId="{6452FDBD-87F9-43CA-9DE8-546FDEAE254A}">
      <dsp:nvSpPr>
        <dsp:cNvPr id="0" name=""/>
        <dsp:cNvSpPr/>
      </dsp:nvSpPr>
      <dsp:spPr>
        <a:xfrm>
          <a:off x="9240320" y="899368"/>
          <a:ext cx="810000" cy="810000"/>
        </a:xfrm>
        <a:prstGeom prst="rect">
          <a:avLst/>
        </a:prstGeom>
        <a:blipFill>
          <a:blip xmlns:r="http://schemas.openxmlformats.org/officeDocument/2006/relationships"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a:blipFill>
        <a:ln w="127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C46DFF68-CE3A-4F30-B63A-B4E787DD4367}">
      <dsp:nvSpPr>
        <dsp:cNvPr id="0" name=""/>
        <dsp:cNvSpPr/>
      </dsp:nvSpPr>
      <dsp:spPr>
        <a:xfrm>
          <a:off x="8745320" y="1979494"/>
          <a:ext cx="1800000" cy="720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1066800">
            <a:lnSpc>
              <a:spcPct val="90000"/>
            </a:lnSpc>
            <a:spcBef>
              <a:spcPct val="0"/>
            </a:spcBef>
            <a:spcAft>
              <a:spcPct val="35000"/>
            </a:spcAft>
            <a:buNone/>
          </a:pPr>
          <a:r>
            <a:rPr lang="it-IT" sz="2400" kern="1200"/>
            <a:t>Tv</a:t>
          </a:r>
          <a:endParaRPr lang="en-US" sz="2400" kern="1200"/>
        </a:p>
      </dsp:txBody>
      <dsp:txXfrm>
        <a:off x="8745320" y="1979494"/>
        <a:ext cx="1800000" cy="720000"/>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DC17C3A-DE32-4ED2-9AD8-9D05B46596B9}">
      <dsp:nvSpPr>
        <dsp:cNvPr id="0" name=""/>
        <dsp:cNvSpPr/>
      </dsp:nvSpPr>
      <dsp:spPr>
        <a:xfrm>
          <a:off x="716045" y="750022"/>
          <a:ext cx="1063986" cy="1063986"/>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27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21BBA990-456C-4406-A65F-43E47FBBAEFD}">
      <dsp:nvSpPr>
        <dsp:cNvPr id="0" name=""/>
        <dsp:cNvSpPr/>
      </dsp:nvSpPr>
      <dsp:spPr>
        <a:xfrm>
          <a:off x="65831" y="2128840"/>
          <a:ext cx="2364415" cy="720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1511300">
            <a:lnSpc>
              <a:spcPct val="90000"/>
            </a:lnSpc>
            <a:spcBef>
              <a:spcPct val="0"/>
            </a:spcBef>
            <a:spcAft>
              <a:spcPct val="35000"/>
            </a:spcAft>
            <a:buNone/>
          </a:pPr>
          <a:r>
            <a:rPr lang="it-IT" sz="3400" kern="1200"/>
            <a:t>Istantaneo</a:t>
          </a:r>
          <a:endParaRPr lang="en-US" sz="3400" kern="1200"/>
        </a:p>
      </dsp:txBody>
      <dsp:txXfrm>
        <a:off x="65831" y="2128840"/>
        <a:ext cx="2364415" cy="720000"/>
      </dsp:txXfrm>
    </dsp:sp>
    <dsp:sp modelId="{7BBE67ED-CF5C-42A0-B33A-FC39FEB9EEFD}">
      <dsp:nvSpPr>
        <dsp:cNvPr id="0" name=""/>
        <dsp:cNvSpPr/>
      </dsp:nvSpPr>
      <dsp:spPr>
        <a:xfrm>
          <a:off x="3494233" y="750022"/>
          <a:ext cx="1063986" cy="1063986"/>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27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0DFB8A32-4355-4A71-A4FD-98A753A04A37}">
      <dsp:nvSpPr>
        <dsp:cNvPr id="0" name=""/>
        <dsp:cNvSpPr/>
      </dsp:nvSpPr>
      <dsp:spPr>
        <a:xfrm>
          <a:off x="2844019" y="2128840"/>
          <a:ext cx="2364415" cy="720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1511300">
            <a:lnSpc>
              <a:spcPct val="90000"/>
            </a:lnSpc>
            <a:spcBef>
              <a:spcPct val="0"/>
            </a:spcBef>
            <a:spcAft>
              <a:spcPct val="35000"/>
            </a:spcAft>
            <a:buNone/>
          </a:pPr>
          <a:r>
            <a:rPr lang="it-IT" sz="3400" kern="1200"/>
            <a:t>Quotidiano </a:t>
          </a:r>
          <a:endParaRPr lang="en-US" sz="3400" kern="1200"/>
        </a:p>
      </dsp:txBody>
      <dsp:txXfrm>
        <a:off x="2844019" y="2128840"/>
        <a:ext cx="2364415" cy="720000"/>
      </dsp:txXfrm>
    </dsp:sp>
    <dsp:sp modelId="{BA8F00D0-41E7-4284-9556-8F648D7CC66D}">
      <dsp:nvSpPr>
        <dsp:cNvPr id="0" name=""/>
        <dsp:cNvSpPr/>
      </dsp:nvSpPr>
      <dsp:spPr>
        <a:xfrm>
          <a:off x="6272420" y="750022"/>
          <a:ext cx="1063986" cy="1063986"/>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127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B3F2CD58-5A39-4033-9EC4-6EC97DA4B35E}">
      <dsp:nvSpPr>
        <dsp:cNvPr id="0" name=""/>
        <dsp:cNvSpPr/>
      </dsp:nvSpPr>
      <dsp:spPr>
        <a:xfrm>
          <a:off x="5622206" y="2128840"/>
          <a:ext cx="2364415" cy="720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1511300">
            <a:lnSpc>
              <a:spcPct val="90000"/>
            </a:lnSpc>
            <a:spcBef>
              <a:spcPct val="0"/>
            </a:spcBef>
            <a:spcAft>
              <a:spcPct val="35000"/>
            </a:spcAft>
            <a:buNone/>
          </a:pPr>
          <a:r>
            <a:rPr lang="it-IT" sz="3400" kern="1200"/>
            <a:t>Settimanale</a:t>
          </a:r>
          <a:endParaRPr lang="en-US" sz="3400" kern="1200"/>
        </a:p>
      </dsp:txBody>
      <dsp:txXfrm>
        <a:off x="5622206" y="2128840"/>
        <a:ext cx="2364415" cy="720000"/>
      </dsp:txXfrm>
    </dsp:sp>
    <dsp:sp modelId="{2726EE28-C944-49BC-9997-C36F6923D469}">
      <dsp:nvSpPr>
        <dsp:cNvPr id="0" name=""/>
        <dsp:cNvSpPr/>
      </dsp:nvSpPr>
      <dsp:spPr>
        <a:xfrm>
          <a:off x="9050608" y="750022"/>
          <a:ext cx="1063986" cy="1063986"/>
        </a:xfrm>
        <a:prstGeom prst="rect">
          <a:avLst/>
        </a:prstGeom>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w="127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6CB147F1-AE53-4672-B701-A6F874D8B50B}">
      <dsp:nvSpPr>
        <dsp:cNvPr id="0" name=""/>
        <dsp:cNvSpPr/>
      </dsp:nvSpPr>
      <dsp:spPr>
        <a:xfrm>
          <a:off x="8400394" y="2128840"/>
          <a:ext cx="2364415" cy="720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1511300">
            <a:lnSpc>
              <a:spcPct val="90000"/>
            </a:lnSpc>
            <a:spcBef>
              <a:spcPct val="0"/>
            </a:spcBef>
            <a:spcAft>
              <a:spcPct val="35000"/>
            </a:spcAft>
            <a:buNone/>
          </a:pPr>
          <a:r>
            <a:rPr lang="it-IT" sz="3400" kern="1200"/>
            <a:t>Mensile</a:t>
          </a:r>
          <a:endParaRPr lang="en-US" sz="3400" kern="1200"/>
        </a:p>
      </dsp:txBody>
      <dsp:txXfrm>
        <a:off x="8400394" y="2128840"/>
        <a:ext cx="2364415" cy="720000"/>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3320465-82A0-4D3B-AD4F-AE1EFACBFC2D}">
      <dsp:nvSpPr>
        <dsp:cNvPr id="0" name=""/>
        <dsp:cNvSpPr/>
      </dsp:nvSpPr>
      <dsp:spPr>
        <a:xfrm>
          <a:off x="0" y="264391"/>
          <a:ext cx="9613900" cy="403200"/>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29286256-1423-43DB-9620-7624A2B364CC}">
      <dsp:nvSpPr>
        <dsp:cNvPr id="0" name=""/>
        <dsp:cNvSpPr/>
      </dsp:nvSpPr>
      <dsp:spPr>
        <a:xfrm>
          <a:off x="480695" y="28231"/>
          <a:ext cx="6729730" cy="47232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54368" tIns="0" rIns="254368" bIns="0" numCol="1" spcCol="1270" anchor="ctr" anchorCtr="0">
          <a:noAutofit/>
        </a:bodyPr>
        <a:lstStyle/>
        <a:p>
          <a:pPr marL="0" lvl="0" indent="0" algn="l" defTabSz="711200">
            <a:lnSpc>
              <a:spcPct val="90000"/>
            </a:lnSpc>
            <a:spcBef>
              <a:spcPct val="0"/>
            </a:spcBef>
            <a:spcAft>
              <a:spcPct val="35000"/>
            </a:spcAft>
            <a:buNone/>
          </a:pPr>
          <a:r>
            <a:rPr lang="it-IT" sz="1600" kern="1200"/>
            <a:t>Giovani vs anziani</a:t>
          </a:r>
          <a:endParaRPr lang="en-US" sz="1600" kern="1200"/>
        </a:p>
      </dsp:txBody>
      <dsp:txXfrm>
        <a:off x="503752" y="51288"/>
        <a:ext cx="6683616" cy="426206"/>
      </dsp:txXfrm>
    </dsp:sp>
    <dsp:sp modelId="{4AA811F8-FBDF-499B-ADE7-A0ED8C49A6C5}">
      <dsp:nvSpPr>
        <dsp:cNvPr id="0" name=""/>
        <dsp:cNvSpPr/>
      </dsp:nvSpPr>
      <dsp:spPr>
        <a:xfrm>
          <a:off x="0" y="990151"/>
          <a:ext cx="9613900" cy="403200"/>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3D6BCA15-2CC7-4DAC-91C1-6F5B550BCDBD}">
      <dsp:nvSpPr>
        <dsp:cNvPr id="0" name=""/>
        <dsp:cNvSpPr/>
      </dsp:nvSpPr>
      <dsp:spPr>
        <a:xfrm>
          <a:off x="480695" y="753991"/>
          <a:ext cx="6729730" cy="47232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54368" tIns="0" rIns="254368" bIns="0" numCol="1" spcCol="1270" anchor="ctr" anchorCtr="0">
          <a:noAutofit/>
        </a:bodyPr>
        <a:lstStyle/>
        <a:p>
          <a:pPr marL="0" lvl="0" indent="0" algn="l" defTabSz="711200">
            <a:lnSpc>
              <a:spcPct val="90000"/>
            </a:lnSpc>
            <a:spcBef>
              <a:spcPct val="0"/>
            </a:spcBef>
            <a:spcAft>
              <a:spcPct val="35000"/>
            </a:spcAft>
            <a:buNone/>
          </a:pPr>
          <a:r>
            <a:rPr lang="it-IT" sz="1600" kern="1200"/>
            <a:t>Donne vs uomini</a:t>
          </a:r>
          <a:endParaRPr lang="en-US" sz="1600" kern="1200"/>
        </a:p>
      </dsp:txBody>
      <dsp:txXfrm>
        <a:off x="503752" y="777048"/>
        <a:ext cx="6683616" cy="426206"/>
      </dsp:txXfrm>
    </dsp:sp>
    <dsp:sp modelId="{7D55FA91-F400-41F6-9AC9-927F68A560FF}">
      <dsp:nvSpPr>
        <dsp:cNvPr id="0" name=""/>
        <dsp:cNvSpPr/>
      </dsp:nvSpPr>
      <dsp:spPr>
        <a:xfrm>
          <a:off x="0" y="1715911"/>
          <a:ext cx="9613900" cy="403200"/>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6CC92D7C-85AC-434C-8FC2-31055BF77112}">
      <dsp:nvSpPr>
        <dsp:cNvPr id="0" name=""/>
        <dsp:cNvSpPr/>
      </dsp:nvSpPr>
      <dsp:spPr>
        <a:xfrm>
          <a:off x="480695" y="1479751"/>
          <a:ext cx="6729730" cy="47232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54368" tIns="0" rIns="254368" bIns="0" numCol="1" spcCol="1270" anchor="ctr" anchorCtr="0">
          <a:noAutofit/>
        </a:bodyPr>
        <a:lstStyle/>
        <a:p>
          <a:pPr marL="0" lvl="0" indent="0" algn="l" defTabSz="711200">
            <a:lnSpc>
              <a:spcPct val="90000"/>
            </a:lnSpc>
            <a:spcBef>
              <a:spcPct val="0"/>
            </a:spcBef>
            <a:spcAft>
              <a:spcPct val="35000"/>
            </a:spcAft>
            <a:buNone/>
          </a:pPr>
          <a:r>
            <a:rPr lang="it-IT" sz="1600" kern="1200"/>
            <a:t>Specialisti vs generalisti</a:t>
          </a:r>
          <a:endParaRPr lang="en-US" sz="1600" kern="1200"/>
        </a:p>
      </dsp:txBody>
      <dsp:txXfrm>
        <a:off x="503752" y="1502808"/>
        <a:ext cx="6683616" cy="426206"/>
      </dsp:txXfrm>
    </dsp:sp>
    <dsp:sp modelId="{B8A92E32-C6BC-4312-86F8-0A3E79D6AF8A}">
      <dsp:nvSpPr>
        <dsp:cNvPr id="0" name=""/>
        <dsp:cNvSpPr/>
      </dsp:nvSpPr>
      <dsp:spPr>
        <a:xfrm>
          <a:off x="0" y="2441671"/>
          <a:ext cx="9613900" cy="403200"/>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8FB6FF68-BDC0-4C1F-97CD-557C064336C5}">
      <dsp:nvSpPr>
        <dsp:cNvPr id="0" name=""/>
        <dsp:cNvSpPr/>
      </dsp:nvSpPr>
      <dsp:spPr>
        <a:xfrm>
          <a:off x="480695" y="2205511"/>
          <a:ext cx="6729730" cy="47232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54368" tIns="0" rIns="254368" bIns="0" numCol="1" spcCol="1270" anchor="ctr" anchorCtr="0">
          <a:noAutofit/>
        </a:bodyPr>
        <a:lstStyle/>
        <a:p>
          <a:pPr marL="0" lvl="0" indent="0" algn="l" defTabSz="711200">
            <a:lnSpc>
              <a:spcPct val="90000"/>
            </a:lnSpc>
            <a:spcBef>
              <a:spcPct val="0"/>
            </a:spcBef>
            <a:spcAft>
              <a:spcPct val="35000"/>
            </a:spcAft>
            <a:buNone/>
          </a:pPr>
          <a:r>
            <a:rPr lang="it-IT" sz="1600" kern="1200"/>
            <a:t>Destra vs sinistra</a:t>
          </a:r>
          <a:endParaRPr lang="en-US" sz="1600" kern="1200"/>
        </a:p>
      </dsp:txBody>
      <dsp:txXfrm>
        <a:off x="503752" y="2228568"/>
        <a:ext cx="6683616" cy="426206"/>
      </dsp:txXfrm>
    </dsp:sp>
    <dsp:sp modelId="{64DDCA9B-BDEE-4629-AD4C-A5F3228CD9E1}">
      <dsp:nvSpPr>
        <dsp:cNvPr id="0" name=""/>
        <dsp:cNvSpPr/>
      </dsp:nvSpPr>
      <dsp:spPr>
        <a:xfrm>
          <a:off x="0" y="3167431"/>
          <a:ext cx="9613900" cy="403200"/>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E8518566-9995-415F-91AE-142812FEB190}">
      <dsp:nvSpPr>
        <dsp:cNvPr id="0" name=""/>
        <dsp:cNvSpPr/>
      </dsp:nvSpPr>
      <dsp:spPr>
        <a:xfrm>
          <a:off x="480695" y="2931271"/>
          <a:ext cx="6729730" cy="47232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54368" tIns="0" rIns="254368" bIns="0" numCol="1" spcCol="1270" anchor="ctr" anchorCtr="0">
          <a:noAutofit/>
        </a:bodyPr>
        <a:lstStyle/>
        <a:p>
          <a:pPr marL="0" lvl="0" indent="0" algn="l" defTabSz="711200">
            <a:lnSpc>
              <a:spcPct val="90000"/>
            </a:lnSpc>
            <a:spcBef>
              <a:spcPct val="0"/>
            </a:spcBef>
            <a:spcAft>
              <a:spcPct val="35000"/>
            </a:spcAft>
            <a:buNone/>
          </a:pPr>
          <a:r>
            <a:rPr lang="it-IT" sz="1600" kern="1200"/>
            <a:t>Nord vs Centro-Sud</a:t>
          </a:r>
          <a:endParaRPr lang="en-US" sz="1600" kern="1200"/>
        </a:p>
      </dsp:txBody>
      <dsp:txXfrm>
        <a:off x="503752" y="2954328"/>
        <a:ext cx="6683616" cy="426206"/>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F63EAC5-416A-4F1F-9467-F3C7FE8A4173}">
      <dsp:nvSpPr>
        <dsp:cNvPr id="0" name=""/>
        <dsp:cNvSpPr/>
      </dsp:nvSpPr>
      <dsp:spPr>
        <a:xfrm>
          <a:off x="0" y="13351"/>
          <a:ext cx="6190459" cy="1505790"/>
        </a:xfrm>
        <a:prstGeom prst="roundRect">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8590" tIns="148590" rIns="148590" bIns="148590" numCol="1" spcCol="1270" anchor="ctr" anchorCtr="0">
          <a:noAutofit/>
        </a:bodyPr>
        <a:lstStyle/>
        <a:p>
          <a:pPr marL="0" lvl="0" indent="0" algn="l" defTabSz="1733550">
            <a:lnSpc>
              <a:spcPct val="90000"/>
            </a:lnSpc>
            <a:spcBef>
              <a:spcPct val="0"/>
            </a:spcBef>
            <a:spcAft>
              <a:spcPct val="35000"/>
            </a:spcAft>
            <a:buNone/>
          </a:pPr>
          <a:r>
            <a:rPr lang="it-IT" sz="3900" kern="1200" dirty="0"/>
            <a:t>Le giornate mondiali: cancro, malaria…</a:t>
          </a:r>
          <a:endParaRPr lang="en-US" sz="3900" kern="1200" dirty="0"/>
        </a:p>
      </dsp:txBody>
      <dsp:txXfrm>
        <a:off x="73507" y="86858"/>
        <a:ext cx="6043445" cy="1358776"/>
      </dsp:txXfrm>
    </dsp:sp>
    <dsp:sp modelId="{D0601425-69AF-44F5-B006-7C4B2E6C8876}">
      <dsp:nvSpPr>
        <dsp:cNvPr id="0" name=""/>
        <dsp:cNvSpPr/>
      </dsp:nvSpPr>
      <dsp:spPr>
        <a:xfrm>
          <a:off x="0" y="1631461"/>
          <a:ext cx="6190459" cy="1505790"/>
        </a:xfrm>
        <a:prstGeom prst="roundRect">
          <a:avLst/>
        </a:prstGeom>
        <a:solidFill>
          <a:schemeClr val="accent2">
            <a:hueOff val="-2310045"/>
            <a:satOff val="-802"/>
            <a:lumOff val="294"/>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8590" tIns="148590" rIns="148590" bIns="148590" numCol="1" spcCol="1270" anchor="ctr" anchorCtr="0">
          <a:noAutofit/>
        </a:bodyPr>
        <a:lstStyle/>
        <a:p>
          <a:pPr marL="0" lvl="0" indent="0" algn="l" defTabSz="1733550">
            <a:lnSpc>
              <a:spcPct val="90000"/>
            </a:lnSpc>
            <a:spcBef>
              <a:spcPct val="0"/>
            </a:spcBef>
            <a:spcAft>
              <a:spcPct val="35000"/>
            </a:spcAft>
            <a:buNone/>
          </a:pPr>
          <a:r>
            <a:rPr lang="it-IT" sz="3900" kern="1200" dirty="0"/>
            <a:t>I malanni di stagione: allergie, influenze…</a:t>
          </a:r>
          <a:endParaRPr lang="en-US" sz="3900" kern="1200" dirty="0"/>
        </a:p>
      </dsp:txBody>
      <dsp:txXfrm>
        <a:off x="73507" y="1704968"/>
        <a:ext cx="6043445" cy="1358776"/>
      </dsp:txXfrm>
    </dsp:sp>
    <dsp:sp modelId="{6D3DF804-E552-4D2F-AF8B-1B88D91203B1}">
      <dsp:nvSpPr>
        <dsp:cNvPr id="0" name=""/>
        <dsp:cNvSpPr/>
      </dsp:nvSpPr>
      <dsp:spPr>
        <a:xfrm>
          <a:off x="0" y="3249571"/>
          <a:ext cx="6190459" cy="1505790"/>
        </a:xfrm>
        <a:prstGeom prst="roundRect">
          <a:avLst/>
        </a:prstGeom>
        <a:solidFill>
          <a:schemeClr val="accent2">
            <a:hueOff val="-4620091"/>
            <a:satOff val="-1603"/>
            <a:lumOff val="588"/>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8590" tIns="148590" rIns="148590" bIns="148590" numCol="1" spcCol="1270" anchor="ctr" anchorCtr="0">
          <a:noAutofit/>
        </a:bodyPr>
        <a:lstStyle/>
        <a:p>
          <a:pPr marL="0" lvl="0" indent="0" algn="l" defTabSz="1733550">
            <a:lnSpc>
              <a:spcPct val="90000"/>
            </a:lnSpc>
            <a:spcBef>
              <a:spcPct val="0"/>
            </a:spcBef>
            <a:spcAft>
              <a:spcPct val="35000"/>
            </a:spcAft>
            <a:buNone/>
          </a:pPr>
          <a:r>
            <a:rPr lang="it-IT" sz="3900" kern="1200" dirty="0"/>
            <a:t>Gli anniversari: morte, nascita, scoperte…</a:t>
          </a:r>
          <a:endParaRPr lang="en-US" sz="3900" kern="1200" dirty="0"/>
        </a:p>
      </dsp:txBody>
      <dsp:txXfrm>
        <a:off x="73507" y="3323078"/>
        <a:ext cx="6043445" cy="1358776"/>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E0126D1-9FBE-43C6-9955-0A23F4B90ED3}">
      <dsp:nvSpPr>
        <dsp:cNvPr id="0" name=""/>
        <dsp:cNvSpPr/>
      </dsp:nvSpPr>
      <dsp:spPr>
        <a:xfrm>
          <a:off x="0" y="4358"/>
          <a:ext cx="6261100" cy="928293"/>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8B9052F4-C0CB-48CD-8958-E95D59B4C4A7}">
      <dsp:nvSpPr>
        <dsp:cNvPr id="0" name=""/>
        <dsp:cNvSpPr/>
      </dsp:nvSpPr>
      <dsp:spPr>
        <a:xfrm>
          <a:off x="280808" y="213224"/>
          <a:ext cx="510561" cy="510561"/>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27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330A5ABE-F1CC-4527-969A-040F6CC70C38}">
      <dsp:nvSpPr>
        <dsp:cNvPr id="0" name=""/>
        <dsp:cNvSpPr/>
      </dsp:nvSpPr>
      <dsp:spPr>
        <a:xfrm>
          <a:off x="1072178" y="4358"/>
          <a:ext cx="5188921" cy="92829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8244" tIns="98244" rIns="98244" bIns="98244" numCol="1" spcCol="1270" anchor="ctr" anchorCtr="0">
          <a:noAutofit/>
        </a:bodyPr>
        <a:lstStyle/>
        <a:p>
          <a:pPr marL="0" lvl="0" indent="0" algn="l" defTabSz="844550">
            <a:lnSpc>
              <a:spcPct val="90000"/>
            </a:lnSpc>
            <a:spcBef>
              <a:spcPct val="0"/>
            </a:spcBef>
            <a:spcAft>
              <a:spcPct val="35000"/>
            </a:spcAft>
            <a:buNone/>
          </a:pPr>
          <a:r>
            <a:rPr lang="it-IT" sz="1900" kern="1200"/>
            <a:t>Tempo (Mensile vs web)</a:t>
          </a:r>
          <a:endParaRPr lang="en-US" sz="1900" kern="1200"/>
        </a:p>
      </dsp:txBody>
      <dsp:txXfrm>
        <a:off x="1072178" y="4358"/>
        <a:ext cx="5188921" cy="928293"/>
      </dsp:txXfrm>
    </dsp:sp>
    <dsp:sp modelId="{3FCF1D49-6B49-4A07-B95C-112342C845E5}">
      <dsp:nvSpPr>
        <dsp:cNvPr id="0" name=""/>
        <dsp:cNvSpPr/>
      </dsp:nvSpPr>
      <dsp:spPr>
        <a:xfrm>
          <a:off x="0" y="1164724"/>
          <a:ext cx="6261100" cy="928293"/>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BC545FAF-2AF5-4F49-8431-15B37623FAA8}">
      <dsp:nvSpPr>
        <dsp:cNvPr id="0" name=""/>
        <dsp:cNvSpPr/>
      </dsp:nvSpPr>
      <dsp:spPr>
        <a:xfrm>
          <a:off x="280808" y="1373590"/>
          <a:ext cx="510561" cy="510561"/>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27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7FA5397D-D911-4087-8602-E93D5C666FAA}">
      <dsp:nvSpPr>
        <dsp:cNvPr id="0" name=""/>
        <dsp:cNvSpPr/>
      </dsp:nvSpPr>
      <dsp:spPr>
        <a:xfrm>
          <a:off x="1072178" y="1164724"/>
          <a:ext cx="5188921" cy="92829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8244" tIns="98244" rIns="98244" bIns="98244" numCol="1" spcCol="1270" anchor="ctr" anchorCtr="0">
          <a:noAutofit/>
        </a:bodyPr>
        <a:lstStyle/>
        <a:p>
          <a:pPr marL="0" lvl="0" indent="0" algn="l" defTabSz="844550">
            <a:lnSpc>
              <a:spcPct val="90000"/>
            </a:lnSpc>
            <a:spcBef>
              <a:spcPct val="0"/>
            </a:spcBef>
            <a:spcAft>
              <a:spcPct val="35000"/>
            </a:spcAft>
            <a:buNone/>
          </a:pPr>
          <a:r>
            <a:rPr lang="it-IT" sz="1900" kern="1200"/>
            <a:t>Spazio (Sardegna Oggi vs l’Eco di Bergamo)</a:t>
          </a:r>
          <a:endParaRPr lang="en-US" sz="1900" kern="1200"/>
        </a:p>
      </dsp:txBody>
      <dsp:txXfrm>
        <a:off x="1072178" y="1164724"/>
        <a:ext cx="5188921" cy="928293"/>
      </dsp:txXfrm>
    </dsp:sp>
    <dsp:sp modelId="{ED0958FC-40CC-42D2-8910-F97C06BD12DD}">
      <dsp:nvSpPr>
        <dsp:cNvPr id="0" name=""/>
        <dsp:cNvSpPr/>
      </dsp:nvSpPr>
      <dsp:spPr>
        <a:xfrm>
          <a:off x="0" y="2325090"/>
          <a:ext cx="6261100" cy="928293"/>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FDBA9738-A355-4422-ACDF-E2ECB9C2397D}">
      <dsp:nvSpPr>
        <dsp:cNvPr id="0" name=""/>
        <dsp:cNvSpPr/>
      </dsp:nvSpPr>
      <dsp:spPr>
        <a:xfrm>
          <a:off x="280808" y="2533956"/>
          <a:ext cx="510561" cy="510561"/>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127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EB32F14D-20FA-4C57-A201-4AC1DAE19179}">
      <dsp:nvSpPr>
        <dsp:cNvPr id="0" name=""/>
        <dsp:cNvSpPr/>
      </dsp:nvSpPr>
      <dsp:spPr>
        <a:xfrm>
          <a:off x="1072178" y="2325090"/>
          <a:ext cx="5188921" cy="92829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8244" tIns="98244" rIns="98244" bIns="98244" numCol="1" spcCol="1270" anchor="ctr" anchorCtr="0">
          <a:noAutofit/>
        </a:bodyPr>
        <a:lstStyle/>
        <a:p>
          <a:pPr marL="0" lvl="0" indent="0" algn="l" defTabSz="844550">
            <a:lnSpc>
              <a:spcPct val="90000"/>
            </a:lnSpc>
            <a:spcBef>
              <a:spcPct val="0"/>
            </a:spcBef>
            <a:spcAft>
              <a:spcPct val="35000"/>
            </a:spcAft>
            <a:buNone/>
          </a:pPr>
          <a:r>
            <a:rPr lang="it-IT" sz="1900" kern="1200"/>
            <a:t>Media (video, testo, podcast)</a:t>
          </a:r>
          <a:endParaRPr lang="en-US" sz="1900" kern="1200"/>
        </a:p>
      </dsp:txBody>
      <dsp:txXfrm>
        <a:off x="1072178" y="2325090"/>
        <a:ext cx="5188921" cy="928293"/>
      </dsp:txXfrm>
    </dsp:sp>
    <dsp:sp modelId="{70AA75D9-8574-443D-A39C-F1E9ABDF39F7}">
      <dsp:nvSpPr>
        <dsp:cNvPr id="0" name=""/>
        <dsp:cNvSpPr/>
      </dsp:nvSpPr>
      <dsp:spPr>
        <a:xfrm>
          <a:off x="0" y="3485457"/>
          <a:ext cx="6261100" cy="928293"/>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33DB78D7-DE01-432B-84F7-DC52DDAFDC37}">
      <dsp:nvSpPr>
        <dsp:cNvPr id="0" name=""/>
        <dsp:cNvSpPr/>
      </dsp:nvSpPr>
      <dsp:spPr>
        <a:xfrm>
          <a:off x="280808" y="3694323"/>
          <a:ext cx="510561" cy="510561"/>
        </a:xfrm>
        <a:prstGeom prst="rect">
          <a:avLst/>
        </a:prstGeom>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w="127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B2C594CC-DE4F-4FAE-89D8-78DB080573D6}">
      <dsp:nvSpPr>
        <dsp:cNvPr id="0" name=""/>
        <dsp:cNvSpPr/>
      </dsp:nvSpPr>
      <dsp:spPr>
        <a:xfrm>
          <a:off x="1072178" y="3485457"/>
          <a:ext cx="5188921" cy="92829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8244" tIns="98244" rIns="98244" bIns="98244" numCol="1" spcCol="1270" anchor="ctr" anchorCtr="0">
          <a:noAutofit/>
        </a:bodyPr>
        <a:lstStyle/>
        <a:p>
          <a:pPr marL="0" lvl="0" indent="0" algn="l" defTabSz="844550">
            <a:lnSpc>
              <a:spcPct val="90000"/>
            </a:lnSpc>
            <a:spcBef>
              <a:spcPct val="0"/>
            </a:spcBef>
            <a:spcAft>
              <a:spcPct val="35000"/>
            </a:spcAft>
            <a:buNone/>
          </a:pPr>
          <a:r>
            <a:rPr lang="it-IT" sz="1900" kern="1200"/>
            <a:t>Testata (Novella2000 vs Corriere della Sera)</a:t>
          </a:r>
          <a:endParaRPr lang="en-US" sz="1900" kern="1200"/>
        </a:p>
      </dsp:txBody>
      <dsp:txXfrm>
        <a:off x="1072178" y="3485457"/>
        <a:ext cx="5188921" cy="928293"/>
      </dsp:txXfrm>
    </dsp:sp>
    <dsp:sp modelId="{DEC40A61-4205-4361-BAB7-A8F191E90688}">
      <dsp:nvSpPr>
        <dsp:cNvPr id="0" name=""/>
        <dsp:cNvSpPr/>
      </dsp:nvSpPr>
      <dsp:spPr>
        <a:xfrm>
          <a:off x="0" y="4645823"/>
          <a:ext cx="6261100" cy="928293"/>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996BED80-02F6-497E-9811-5B1BC15C6B46}">
      <dsp:nvSpPr>
        <dsp:cNvPr id="0" name=""/>
        <dsp:cNvSpPr/>
      </dsp:nvSpPr>
      <dsp:spPr>
        <a:xfrm>
          <a:off x="280808" y="4854689"/>
          <a:ext cx="510561" cy="510561"/>
        </a:xfrm>
        <a:prstGeom prst="rect">
          <a:avLst/>
        </a:prstGeom>
        <a:blipFill>
          <a:blip xmlns:r="http://schemas.openxmlformats.org/officeDocument/2006/relationships"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a:blipFill>
        <a:ln w="127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B9652B79-5F29-4FA4-8258-1F6B0DD7F253}">
      <dsp:nvSpPr>
        <dsp:cNvPr id="0" name=""/>
        <dsp:cNvSpPr/>
      </dsp:nvSpPr>
      <dsp:spPr>
        <a:xfrm>
          <a:off x="1072178" y="4645823"/>
          <a:ext cx="5188921" cy="92829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8244" tIns="98244" rIns="98244" bIns="98244" numCol="1" spcCol="1270" anchor="ctr" anchorCtr="0">
          <a:noAutofit/>
        </a:bodyPr>
        <a:lstStyle/>
        <a:p>
          <a:pPr marL="0" lvl="0" indent="0" algn="l" defTabSz="844550">
            <a:lnSpc>
              <a:spcPct val="90000"/>
            </a:lnSpc>
            <a:spcBef>
              <a:spcPct val="0"/>
            </a:spcBef>
            <a:spcAft>
              <a:spcPct val="35000"/>
            </a:spcAft>
            <a:buNone/>
          </a:pPr>
          <a:r>
            <a:rPr lang="it-IT" sz="1900" kern="1200"/>
            <a:t>Pubblico (Il Farmacista vs Ingegneria domani)</a:t>
          </a:r>
          <a:endParaRPr lang="en-US" sz="1900" kern="1200"/>
        </a:p>
      </dsp:txBody>
      <dsp:txXfrm>
        <a:off x="1072178" y="4645823"/>
        <a:ext cx="5188921" cy="928293"/>
      </dsp:txXfrm>
    </dsp:sp>
  </dsp:spTree>
</dsp:drawing>
</file>

<file path=ppt/diagrams/layout1.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18/2/layout/IconLabelList">
  <dgm:title val="Icon Label List"/>
  <dgm:desc val="Use to show non-sequential or grouped chunks of information accompanied by a related visuals. Works best with icons or small pictures with short text ca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snake">
          <dgm:param type="grDir" val="tL"/>
          <dgm:param type="flowDir" val="row"/>
          <dgm:param type="contDir" val="sameDir"/>
          <dgm:param type="off" val="ctr"/>
          <dgm:param type="vertAlign" val="mid"/>
          <dgm:param type="horzAlign" val="ctr"/>
        </dgm:alg>
      </dgm:if>
      <dgm:else name="Name2">
        <dgm:alg type="snake">
          <dgm:param type="grDir" val="tR"/>
          <dgm:param type="flowDir" val="row"/>
          <dgm:param type="contDir" val="sameDir"/>
          <dgm:param type="off" val="ctr"/>
          <dgm:param type="vertAlign" val="mid"/>
          <dgm:param type="horzAlign" val="ctr"/>
        </dgm:alg>
      </dgm:else>
    </dgm:choose>
    <dgm:shape xmlns:r="http://schemas.openxmlformats.org/officeDocument/2006/relationships" r:blip="">
      <dgm:adjLst/>
    </dgm:shape>
    <dgm:presOf/>
    <dgm:choose name="Name3">
      <dgm:if name="Name4" axis="ch" ptType="node" func="cnt" op="lte" val="2">
        <dgm:constrLst>
          <dgm:constr type="h" for="ch" forName="compNode" refType="h" fact="0.4"/>
          <dgm:constr type="w" for="ch" forName="compNode" val="120"/>
          <dgm:constr type="w" for="ch" forName="sibTrans" refType="w" refFor="ch" refForName="compNode" fact="0.175"/>
          <dgm:constr type="sp" refType="w" refFor="ch" refForName="compNode" op="equ" fact="0.25"/>
          <dgm:constr type="primFontSz" for="des" ptType="node" op="equ" val="50"/>
          <dgm:constr type="h" for="des" forName="compNode" op="equ"/>
          <dgm:constr type="h" for="des" forName="textRect" op="equ"/>
        </dgm:constrLst>
      </dgm:if>
      <dgm:if name="Name5" axis="ch" ptType="node" func="cnt" op="lte" val="4">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36"/>
          <dgm:constr type="h" for="des" forName="compNode" op="equ"/>
          <dgm:constr type="h" for="des" forName="textRect" op="equ"/>
        </dgm:constrLst>
      </dgm:if>
      <dgm:else name="Name6">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24"/>
          <dgm:constr type="h" for="des" forName="compNode" op="equ"/>
          <dgm:constr type="h" for="des" forName="textRect" op="equ"/>
        </dgm:constrLst>
      </dgm:else>
    </dgm:choose>
    <dgm:ruleLst>
      <dgm:rule type="w" for="ch" forName="compNode" val="50" fact="NaN" max="NaN"/>
    </dgm:ruleLst>
    <dgm:forEach name="Name7" axis="ch" ptType="node">
      <dgm:layoutNode name="compNode">
        <dgm:alg type="composite"/>
        <dgm:shape xmlns:r="http://schemas.openxmlformats.org/officeDocument/2006/relationships" r:blip="">
          <dgm:adjLst/>
        </dgm:shape>
        <dgm:presOf axis="self"/>
        <dgm:constrLst>
          <dgm:constr type="w" for="ch" forName="iconRect" refType="w" fact="0.45"/>
          <dgm:constr type="h" for="ch" forName="iconRect" refType="w" refFor="ch" refForName="iconRect"/>
          <dgm:constr type="ctrX" for="ch" forName="iconRect" refType="w" fact="0.5"/>
          <dgm:constr type="t" for="ch" forName="iconRect"/>
          <dgm:constr type="h" for="ch" forName="spaceRect" refType="h" fact="0.15"/>
          <dgm:constr type="w" for="ch" forName="spaceRect" refType="w"/>
          <dgm:constr type="l" for="ch" forName="spaceRect"/>
          <dgm:constr type="t" for="ch" forName="spaceRect" refType="b" refFor="ch" refForName="iconRect"/>
          <dgm:constr type="h" for="ch" forName="textRect" val="20"/>
          <dgm:constr type="w" for="ch" forName="textRect" refType="w"/>
          <dgm:constr type="l" for="ch" forName="textRect"/>
          <dgm:constr type="t" for="ch" forName="textRect" refType="b" refFor="ch" refForName="spaceRect"/>
        </dgm:constrLst>
        <dgm:ruleLst>
          <dgm:rule type="h" val="INF" fact="NaN" max="NaN"/>
        </dgm:ruleLst>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textRect" styleLbl="revTx">
          <dgm:varLst>
            <dgm:chMax val="1"/>
            <dgm:chPref val="1"/>
          </dgm:varLst>
          <dgm:alg type="tx">
            <dgm:param type="txAnchorVert" val="t"/>
          </dgm:alg>
          <dgm:shape xmlns:r="http://schemas.openxmlformats.org/officeDocument/2006/relationships" type="rect" r:blip="">
            <dgm:adjLst/>
          </dgm:shape>
          <dgm:presOf axis="self" ptType="node"/>
          <dgm:constrLst>
            <dgm:constr type="lMarg"/>
            <dgm:constr type="rMarg"/>
            <dgm:constr type="tMarg"/>
            <dgm:constr type="bMarg"/>
          </dgm:constrLst>
          <dgm:ruleLst>
            <dgm:rule type="primFontSz" val="11" fact="NaN" max="NaN"/>
            <dgm:rule type="h" val="INF" fact="NaN" max="NaN"/>
          </dgm:ruleLst>
        </dgm:layoutNode>
      </dgm:layoutNode>
      <dgm:forEach name="Name8"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dgm1612:lstStyle>
    </a:ext>
  </dgm:extLst>
</dgm:layoutDef>
</file>

<file path=ppt/diagrams/layout3.xml><?xml version="1.0" encoding="utf-8"?>
<dgm:layoutDef xmlns:dgm="http://schemas.openxmlformats.org/drawingml/2006/diagram" xmlns:a="http://schemas.openxmlformats.org/drawingml/2006/main" uniqueId="urn:microsoft.com/office/officeart/2018/2/layout/IconLabelList">
  <dgm:title val="Icon Label List"/>
  <dgm:desc val="Use to show non-sequential or grouped chunks of information accompanied by a related visuals. Works best with icons or small pictures with short text ca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snake">
          <dgm:param type="grDir" val="tL"/>
          <dgm:param type="flowDir" val="row"/>
          <dgm:param type="contDir" val="sameDir"/>
          <dgm:param type="off" val="ctr"/>
          <dgm:param type="vertAlign" val="mid"/>
          <dgm:param type="horzAlign" val="ctr"/>
        </dgm:alg>
      </dgm:if>
      <dgm:else name="Name2">
        <dgm:alg type="snake">
          <dgm:param type="grDir" val="tR"/>
          <dgm:param type="flowDir" val="row"/>
          <dgm:param type="contDir" val="sameDir"/>
          <dgm:param type="off" val="ctr"/>
          <dgm:param type="vertAlign" val="mid"/>
          <dgm:param type="horzAlign" val="ctr"/>
        </dgm:alg>
      </dgm:else>
    </dgm:choose>
    <dgm:shape xmlns:r="http://schemas.openxmlformats.org/officeDocument/2006/relationships" r:blip="">
      <dgm:adjLst/>
    </dgm:shape>
    <dgm:presOf/>
    <dgm:choose name="Name3">
      <dgm:if name="Name4" axis="ch" ptType="node" func="cnt" op="lte" val="2">
        <dgm:constrLst>
          <dgm:constr type="h" for="ch" forName="compNode" refType="h" fact="0.4"/>
          <dgm:constr type="w" for="ch" forName="compNode" val="120"/>
          <dgm:constr type="w" for="ch" forName="sibTrans" refType="w" refFor="ch" refForName="compNode" fact="0.175"/>
          <dgm:constr type="sp" refType="w" refFor="ch" refForName="compNode" op="equ" fact="0.25"/>
          <dgm:constr type="primFontSz" for="des" ptType="node" op="equ" val="50"/>
          <dgm:constr type="h" for="des" forName="compNode" op="equ"/>
          <dgm:constr type="h" for="des" forName="textRect" op="equ"/>
        </dgm:constrLst>
      </dgm:if>
      <dgm:if name="Name5" axis="ch" ptType="node" func="cnt" op="lte" val="4">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36"/>
          <dgm:constr type="h" for="des" forName="compNode" op="equ"/>
          <dgm:constr type="h" for="des" forName="textRect" op="equ"/>
        </dgm:constrLst>
      </dgm:if>
      <dgm:else name="Name6">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24"/>
          <dgm:constr type="h" for="des" forName="compNode" op="equ"/>
          <dgm:constr type="h" for="des" forName="textRect" op="equ"/>
        </dgm:constrLst>
      </dgm:else>
    </dgm:choose>
    <dgm:ruleLst>
      <dgm:rule type="w" for="ch" forName="compNode" val="50" fact="NaN" max="NaN"/>
    </dgm:ruleLst>
    <dgm:forEach name="Name7" axis="ch" ptType="node">
      <dgm:layoutNode name="compNode">
        <dgm:alg type="composite"/>
        <dgm:shape xmlns:r="http://schemas.openxmlformats.org/officeDocument/2006/relationships" r:blip="">
          <dgm:adjLst/>
        </dgm:shape>
        <dgm:presOf axis="self"/>
        <dgm:constrLst>
          <dgm:constr type="w" for="ch" forName="iconRect" refType="w" fact="0.45"/>
          <dgm:constr type="h" for="ch" forName="iconRect" refType="w" refFor="ch" refForName="iconRect"/>
          <dgm:constr type="ctrX" for="ch" forName="iconRect" refType="w" fact="0.5"/>
          <dgm:constr type="t" for="ch" forName="iconRect"/>
          <dgm:constr type="h" for="ch" forName="spaceRect" refType="h" fact="0.15"/>
          <dgm:constr type="w" for="ch" forName="spaceRect" refType="w"/>
          <dgm:constr type="l" for="ch" forName="spaceRect"/>
          <dgm:constr type="t" for="ch" forName="spaceRect" refType="b" refFor="ch" refForName="iconRect"/>
          <dgm:constr type="h" for="ch" forName="textRect" val="20"/>
          <dgm:constr type="w" for="ch" forName="textRect" refType="w"/>
          <dgm:constr type="l" for="ch" forName="textRect"/>
          <dgm:constr type="t" for="ch" forName="textRect" refType="b" refFor="ch" refForName="spaceRect"/>
        </dgm:constrLst>
        <dgm:ruleLst>
          <dgm:rule type="h" val="INF" fact="NaN" max="NaN"/>
        </dgm:ruleLst>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textRect" styleLbl="revTx">
          <dgm:varLst>
            <dgm:chMax val="1"/>
            <dgm:chPref val="1"/>
          </dgm:varLst>
          <dgm:alg type="tx">
            <dgm:param type="txAnchorVert" val="t"/>
          </dgm:alg>
          <dgm:shape xmlns:r="http://schemas.openxmlformats.org/officeDocument/2006/relationships" type="rect" r:blip="">
            <dgm:adjLst/>
          </dgm:shape>
          <dgm:presOf axis="self" ptType="node"/>
          <dgm:constrLst>
            <dgm:constr type="lMarg"/>
            <dgm:constr type="rMarg"/>
            <dgm:constr type="tMarg"/>
            <dgm:constr type="bMarg"/>
          </dgm:constrLst>
          <dgm:ruleLst>
            <dgm:rule type="primFontSz" val="11" fact="NaN" max="NaN"/>
            <dgm:rule type="h" val="INF" fact="NaN" max="NaN"/>
          </dgm:ruleLst>
        </dgm:layoutNode>
      </dgm:layoutNode>
      <dgm:forEach name="Name8"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dgm1612:lstStyle>
    </a:ext>
  </dgm:extLst>
</dgm:layoutDef>
</file>

<file path=ppt/diagrams/layout4.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6.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quickStyle1.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Segnaposto intestazione 1">
            <a:extLst>
              <a:ext uri="{FF2B5EF4-FFF2-40B4-BE49-F238E27FC236}">
                <a16:creationId xmlns:a16="http://schemas.microsoft.com/office/drawing/2014/main" id="{3349E8E6-CD6A-49A8-9376-7A3AC931DF66}"/>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eaLnBrk="1" fontAlgn="auto" hangingPunct="1">
              <a:spcBef>
                <a:spcPts val="0"/>
              </a:spcBef>
              <a:spcAft>
                <a:spcPts val="0"/>
              </a:spcAft>
              <a:defRPr sz="1200">
                <a:latin typeface="+mn-lt"/>
              </a:defRPr>
            </a:lvl1pPr>
          </a:lstStyle>
          <a:p>
            <a:pPr>
              <a:defRPr/>
            </a:pPr>
            <a:endParaRPr lang="it-IT"/>
          </a:p>
        </p:txBody>
      </p:sp>
      <p:sp>
        <p:nvSpPr>
          <p:cNvPr id="3" name="Segnaposto data 2">
            <a:extLst>
              <a:ext uri="{FF2B5EF4-FFF2-40B4-BE49-F238E27FC236}">
                <a16:creationId xmlns:a16="http://schemas.microsoft.com/office/drawing/2014/main" id="{2ACB5186-9A19-4935-A66C-ECFA7EEB1711}"/>
              </a:ext>
            </a:extLst>
          </p:cNvPr>
          <p:cNvSpPr>
            <a:spLocks noGrp="1"/>
          </p:cNvSpPr>
          <p:nvPr>
            <p:ph type="dt" idx="1"/>
          </p:nvPr>
        </p:nvSpPr>
        <p:spPr>
          <a:xfrm>
            <a:off x="3884613" y="0"/>
            <a:ext cx="2971800" cy="458788"/>
          </a:xfrm>
          <a:prstGeom prst="rect">
            <a:avLst/>
          </a:prstGeom>
        </p:spPr>
        <p:txBody>
          <a:bodyPr vert="horz" lIns="91440" tIns="45720" rIns="91440" bIns="45720" rtlCol="0"/>
          <a:lstStyle>
            <a:lvl1pPr algn="r" eaLnBrk="1" fontAlgn="auto" hangingPunct="1">
              <a:spcBef>
                <a:spcPts val="0"/>
              </a:spcBef>
              <a:spcAft>
                <a:spcPts val="0"/>
              </a:spcAft>
              <a:defRPr sz="1200">
                <a:latin typeface="+mn-lt"/>
              </a:defRPr>
            </a:lvl1pPr>
          </a:lstStyle>
          <a:p>
            <a:pPr>
              <a:defRPr/>
            </a:pPr>
            <a:fld id="{16A5CF38-A420-4BC1-9093-0C8DA5757A6F}" type="datetimeFigureOut">
              <a:rPr lang="it-IT"/>
              <a:pPr>
                <a:defRPr/>
              </a:pPr>
              <a:t>12/02/2026</a:t>
            </a:fld>
            <a:endParaRPr lang="it-IT"/>
          </a:p>
        </p:txBody>
      </p:sp>
      <p:sp>
        <p:nvSpPr>
          <p:cNvPr id="4" name="Segnaposto immagine diapositiva 3">
            <a:extLst>
              <a:ext uri="{FF2B5EF4-FFF2-40B4-BE49-F238E27FC236}">
                <a16:creationId xmlns:a16="http://schemas.microsoft.com/office/drawing/2014/main" id="{275C6CE2-557C-43F3-BCC4-81EBC54D0934}"/>
              </a:ext>
            </a:extLst>
          </p:cNvPr>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lvl="0"/>
            <a:endParaRPr lang="it-IT" noProof="0"/>
          </a:p>
        </p:txBody>
      </p:sp>
      <p:sp>
        <p:nvSpPr>
          <p:cNvPr id="5" name="Segnaposto note 4">
            <a:extLst>
              <a:ext uri="{FF2B5EF4-FFF2-40B4-BE49-F238E27FC236}">
                <a16:creationId xmlns:a16="http://schemas.microsoft.com/office/drawing/2014/main" id="{5BBC2265-A0CA-436A-BDC6-42E419494E6A}"/>
              </a:ext>
            </a:extLst>
          </p:cNvPr>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it-IT" noProof="0"/>
              <a:t>Fare clic per modificare gli stili del testo dello schema</a:t>
            </a:r>
          </a:p>
          <a:p>
            <a:pPr lvl="1"/>
            <a:r>
              <a:rPr lang="it-IT" noProof="0"/>
              <a:t>Secondo livello</a:t>
            </a:r>
          </a:p>
          <a:p>
            <a:pPr lvl="2"/>
            <a:r>
              <a:rPr lang="it-IT" noProof="0"/>
              <a:t>Terzo livello</a:t>
            </a:r>
          </a:p>
          <a:p>
            <a:pPr lvl="3"/>
            <a:r>
              <a:rPr lang="it-IT" noProof="0"/>
              <a:t>Quarto livello</a:t>
            </a:r>
          </a:p>
          <a:p>
            <a:pPr lvl="4"/>
            <a:r>
              <a:rPr lang="it-IT" noProof="0"/>
              <a:t>Quinto livello</a:t>
            </a:r>
          </a:p>
        </p:txBody>
      </p:sp>
      <p:sp>
        <p:nvSpPr>
          <p:cNvPr id="6" name="Segnaposto piè di pagina 5">
            <a:extLst>
              <a:ext uri="{FF2B5EF4-FFF2-40B4-BE49-F238E27FC236}">
                <a16:creationId xmlns:a16="http://schemas.microsoft.com/office/drawing/2014/main" id="{270BBCF7-E91A-4237-BB32-ABC5B4E47F1D}"/>
              </a:ext>
            </a:extLst>
          </p:cNvPr>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eaLnBrk="1" fontAlgn="auto" hangingPunct="1">
              <a:spcBef>
                <a:spcPts val="0"/>
              </a:spcBef>
              <a:spcAft>
                <a:spcPts val="0"/>
              </a:spcAft>
              <a:defRPr sz="1200">
                <a:latin typeface="+mn-lt"/>
              </a:defRPr>
            </a:lvl1pPr>
          </a:lstStyle>
          <a:p>
            <a:pPr>
              <a:defRPr/>
            </a:pPr>
            <a:endParaRPr lang="it-IT"/>
          </a:p>
        </p:txBody>
      </p:sp>
      <p:sp>
        <p:nvSpPr>
          <p:cNvPr id="7" name="Segnaposto numero diapositiva 6">
            <a:extLst>
              <a:ext uri="{FF2B5EF4-FFF2-40B4-BE49-F238E27FC236}">
                <a16:creationId xmlns:a16="http://schemas.microsoft.com/office/drawing/2014/main" id="{7E2E360C-1780-4FAA-AF67-5C56934FCA6B}"/>
              </a:ext>
            </a:extLst>
          </p:cNvPr>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eaLnBrk="1" fontAlgn="auto" hangingPunct="1">
              <a:spcBef>
                <a:spcPts val="0"/>
              </a:spcBef>
              <a:spcAft>
                <a:spcPts val="0"/>
              </a:spcAft>
              <a:defRPr sz="1200">
                <a:latin typeface="+mn-lt"/>
              </a:defRPr>
            </a:lvl1pPr>
          </a:lstStyle>
          <a:p>
            <a:pPr>
              <a:defRPr/>
            </a:pPr>
            <a:fld id="{E3C1567B-E237-46DE-B281-9DE7F96A35F7}" type="slidenum">
              <a:rPr lang="it-IT"/>
              <a:pPr>
                <a:defRPr/>
              </a:pPr>
              <a:t>‹N›</a:t>
            </a:fld>
            <a:endParaRPr lang="it-IT"/>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https://www.ilgiornale.it/news/salute/beta-talassemia-cos-nuovo-farmaco-trasforma-vita-dei-1944800.html" TargetMode="External"/><Relationship Id="rId2" Type="http://schemas.openxmlformats.org/officeDocument/2006/relationships/slide" Target="../slides/slide17.xml"/><Relationship Id="rId1" Type="http://schemas.openxmlformats.org/officeDocument/2006/relationships/notesMaster" Target="../notesMasters/notesMaster1.xml"/><Relationship Id="rId4" Type="http://schemas.openxmlformats.org/officeDocument/2006/relationships/hyperlink" Target="https://www.ohga.it/una-nuova-speranza-contro-la-beta-talassemia-ora-ce-il-farmaco-che-potrebbe-ridurre-la-dipendenza-da-trasfusioni/" TargetMode="Externa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s://www.amgen.com/newsroom/press-releases/2021/05/fda-approves-lumakras-sotorasib-the-first-and-only-targeted-treatment-for-patients-with-kras-g12cmutated-locally-advanced-or-metastatic-nonsmall-cell-lung-cancer" TargetMode="External"/><Relationship Id="rId2" Type="http://schemas.openxmlformats.org/officeDocument/2006/relationships/slide" Target="../slides/slide18.xml"/><Relationship Id="rId1" Type="http://schemas.openxmlformats.org/officeDocument/2006/relationships/notesMaster" Target="../notesMasters/notesMaster1.xml"/><Relationship Id="rId5" Type="http://schemas.openxmlformats.org/officeDocument/2006/relationships/hyperlink" Target="https://scienze.fanpage.it/approvata-una-rivoluzionaria-pillola-contro-il-cancro-ai-polmoni/" TargetMode="External"/><Relationship Id="rId4" Type="http://schemas.openxmlformats.org/officeDocument/2006/relationships/hyperlink" Target="https://www.pharmastar.it/news/fda/cancro-del-polmone-fda-approva-sotorasib-primo-farmaco-contro-la-mutazione-di-kras-35571" TargetMode="Externa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s://ww" TargetMode="External"/><Relationship Id="rId2" Type="http://schemas.openxmlformats.org/officeDocument/2006/relationships/slide" Target="../slides/slide19.xml"/><Relationship Id="rId1" Type="http://schemas.openxmlformats.org/officeDocument/2006/relationships/notesMaster" Target="../notesMasters/notesMaster1.xml"/><Relationship Id="rId4" Type="http://schemas.openxmlformats.org/officeDocument/2006/relationships/hyperlink" Target="https://tg24.sky.it/salute-e-benessere/2021/05/25/retinite-pigmentosa-tecnica" TargetMode="Externa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38914" name="Google Shape;62;gde6a024212_0_0:notes">
            <a:extLst>
              <a:ext uri="{FF2B5EF4-FFF2-40B4-BE49-F238E27FC236}">
                <a16:creationId xmlns:a16="http://schemas.microsoft.com/office/drawing/2014/main" id="{BF89BC9A-376B-4029-AE4B-4B493A925075}"/>
              </a:ext>
            </a:extLst>
          </p:cNvPr>
          <p:cNvSpPr>
            <a:spLocks noGrp="1" noRot="1" noChangeAspect="1" noTextEdit="1"/>
          </p:cNvSpPr>
          <p:nvPr>
            <p:ph type="sldImg" idx="2"/>
          </p:nvPr>
        </p:nvSpPr>
        <p:spPr bwMode="auto">
          <a:xfrm>
            <a:off x="381000" y="685800"/>
            <a:ext cx="6096000" cy="3429000"/>
          </a:xfrm>
          <a:custGeom>
            <a:avLst/>
            <a:gdLst>
              <a:gd name="T0" fmla="*/ 0 w 120000"/>
              <a:gd name="T1" fmla="*/ 0 h 120000"/>
              <a:gd name="T2" fmla="*/ 309676800 w 120000"/>
              <a:gd name="T3" fmla="*/ 0 h 120000"/>
              <a:gd name="T4" fmla="*/ 309676800 w 120000"/>
              <a:gd name="T5" fmla="*/ 97983675 h 120000"/>
              <a:gd name="T6" fmla="*/ 0 w 120000"/>
              <a:gd name="T7" fmla="*/ 97983675 h 120000"/>
              <a:gd name="T8" fmla="*/ 0 w 120000"/>
              <a:gd name="T9" fmla="*/ 0 h 1200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0000" h="120000" extrusionOk="0">
                <a:moveTo>
                  <a:pt x="0" y="0"/>
                </a:moveTo>
                <a:lnTo>
                  <a:pt x="120000" y="0"/>
                </a:lnTo>
                <a:lnTo>
                  <a:pt x="120000" y="120000"/>
                </a:lnTo>
                <a:lnTo>
                  <a:pt x="0" y="120000"/>
                </a:lnTo>
                <a:lnTo>
                  <a:pt x="0" y="0"/>
                </a:lnTo>
                <a:close/>
              </a:path>
            </a:pathLst>
          </a:custGeom>
          <a:noFill/>
          <a:ln>
            <a:solidFill>
              <a:srgbClr val="000000"/>
            </a:solidFill>
            <a:round/>
            <a:headEnd/>
            <a:tailEnd/>
          </a:ln>
          <a:extLst>
            <a:ext uri="{909E8E84-426E-40DD-AFC4-6F175D3DCCD1}">
              <a14:hiddenFill xmlns:a14="http://schemas.microsoft.com/office/drawing/2010/main">
                <a:solidFill>
                  <a:srgbClr val="FFFFFF"/>
                </a:solidFill>
              </a14:hiddenFill>
            </a:ext>
          </a:extLst>
        </p:spPr>
      </p:sp>
      <p:sp>
        <p:nvSpPr>
          <p:cNvPr id="38915" name="Google Shape;63;gde6a024212_0_0:notes">
            <a:extLst>
              <a:ext uri="{FF2B5EF4-FFF2-40B4-BE49-F238E27FC236}">
                <a16:creationId xmlns:a16="http://schemas.microsoft.com/office/drawing/2014/main" id="{FDD4FDC8-9AC7-4359-B3DC-DA9DBBD035FA}"/>
              </a:ext>
            </a:extLst>
          </p:cNvPr>
          <p:cNvSpPr>
            <a:spLocks noGrp="1" noChangeArrowheads="1"/>
          </p:cNvSpPr>
          <p:nvPr>
            <p:ph type="body" idx="1"/>
          </p:nvPr>
        </p:nvSpPr>
        <p:spPr bwMode="auto">
          <a:xfrm>
            <a:off x="685800" y="4343400"/>
            <a:ext cx="5486400" cy="4114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25" tIns="91425" rIns="91425" bIns="91425" numCol="1" anchor="t" anchorCtr="0" compatLnSpc="1">
            <a:prstTxWarp prst="textNoShape">
              <a:avLst/>
            </a:prstTxWarp>
          </a:bodyPr>
          <a:lstStyle/>
          <a:p>
            <a:pPr eaLnBrk="1" hangingPunct="1">
              <a:spcBef>
                <a:spcPct val="0"/>
              </a:spcBef>
            </a:pPr>
            <a:r>
              <a:rPr lang="it-IT" altLang="it-IT" u="sng">
                <a:solidFill>
                  <a:schemeClr val="hlink"/>
                </a:solidFill>
                <a:hlinkClick r:id="rId3"/>
              </a:rPr>
              <a:t>https://www.ilgiornale.it/news/salute/beta-talassemia-cos-nuovo-farmaco-trasforma-vita-dei-1944800.html</a:t>
            </a:r>
            <a:endParaRPr lang="it-IT" altLang="it-IT"/>
          </a:p>
          <a:p>
            <a:pPr eaLnBrk="1" hangingPunct="1">
              <a:spcBef>
                <a:spcPct val="0"/>
              </a:spcBef>
            </a:pPr>
            <a:endParaRPr lang="it-IT" altLang="it-IT"/>
          </a:p>
          <a:p>
            <a:pPr eaLnBrk="1" hangingPunct="1">
              <a:spcBef>
                <a:spcPct val="0"/>
              </a:spcBef>
            </a:pPr>
            <a:r>
              <a:rPr lang="it-IT" altLang="it-IT" u="sng">
                <a:solidFill>
                  <a:schemeClr val="hlink"/>
                </a:solidFill>
                <a:hlinkClick r:id="rId4"/>
              </a:rPr>
              <a:t>https://www.ohga.it/una-nuova-speranza-contro-la-beta-talassemia-ora-ce-il-farmaco-che-potrebbe-ridurre-la-dipendenza-da-trasfusioni/</a:t>
            </a:r>
            <a:endParaRPr lang="it-IT" altLang="it-IT"/>
          </a:p>
          <a:p>
            <a:pPr eaLnBrk="1" hangingPunct="1">
              <a:spcBef>
                <a:spcPct val="0"/>
              </a:spcBef>
            </a:pPr>
            <a:endParaRPr lang="it-IT" altLang="it-IT"/>
          </a:p>
          <a:p>
            <a:pPr eaLnBrk="1" hangingPunct="1">
              <a:spcBef>
                <a:spcPct val="0"/>
              </a:spcBef>
            </a:pPr>
            <a:r>
              <a:rPr lang="it-IT" altLang="it-IT"/>
              <a:t>https://www.ansa.it/sardegna/notizie/2021/05/08/talassemia-cagliari-capofila-nella-cura-della-malattia_2ee10de0-99b9-4339-9a59-5cc89ab5707b.html</a:t>
            </a:r>
          </a:p>
        </p:txBody>
      </p:sp>
    </p:spTree>
    <p:extLst>
      <p:ext uri="{BB962C8B-B14F-4D97-AF65-F5344CB8AC3E}">
        <p14:creationId xmlns:p14="http://schemas.microsoft.com/office/powerpoint/2010/main" val="237326063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40962" name="Google Shape;71;p:notes">
            <a:extLst>
              <a:ext uri="{FF2B5EF4-FFF2-40B4-BE49-F238E27FC236}">
                <a16:creationId xmlns:a16="http://schemas.microsoft.com/office/drawing/2014/main" id="{FF8BEDEB-C124-4688-A70E-6FEAFCB1E927}"/>
              </a:ext>
            </a:extLst>
          </p:cNvPr>
          <p:cNvSpPr>
            <a:spLocks noGrp="1" noRot="1" noChangeAspect="1" noTextEdit="1"/>
          </p:cNvSpPr>
          <p:nvPr>
            <p:ph type="sldImg" idx="2"/>
          </p:nvPr>
        </p:nvSpPr>
        <p:spPr bwMode="auto">
          <a:xfrm>
            <a:off x="381000" y="685800"/>
            <a:ext cx="6096000" cy="3429000"/>
          </a:xfrm>
          <a:custGeom>
            <a:avLst/>
            <a:gdLst>
              <a:gd name="T0" fmla="*/ 0 w 120000"/>
              <a:gd name="T1" fmla="*/ 0 h 120000"/>
              <a:gd name="T2" fmla="*/ 309676800 w 120000"/>
              <a:gd name="T3" fmla="*/ 0 h 120000"/>
              <a:gd name="T4" fmla="*/ 309676800 w 120000"/>
              <a:gd name="T5" fmla="*/ 97983675 h 120000"/>
              <a:gd name="T6" fmla="*/ 0 w 120000"/>
              <a:gd name="T7" fmla="*/ 97983675 h 120000"/>
              <a:gd name="T8" fmla="*/ 0 w 120000"/>
              <a:gd name="T9" fmla="*/ 0 h 1200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0000" h="120000" extrusionOk="0">
                <a:moveTo>
                  <a:pt x="0" y="0"/>
                </a:moveTo>
                <a:lnTo>
                  <a:pt x="120000" y="0"/>
                </a:lnTo>
                <a:lnTo>
                  <a:pt x="120000" y="120000"/>
                </a:lnTo>
                <a:lnTo>
                  <a:pt x="0" y="120000"/>
                </a:lnTo>
                <a:lnTo>
                  <a:pt x="0" y="0"/>
                </a:lnTo>
                <a:close/>
              </a:path>
            </a:pathLst>
          </a:custGeom>
          <a:noFill/>
          <a:ln>
            <a:solidFill>
              <a:srgbClr val="000000"/>
            </a:solidFill>
            <a:round/>
            <a:headEnd/>
            <a:tailEnd/>
          </a:ln>
          <a:extLst>
            <a:ext uri="{909E8E84-426E-40DD-AFC4-6F175D3DCCD1}">
              <a14:hiddenFill xmlns:a14="http://schemas.microsoft.com/office/drawing/2010/main">
                <a:solidFill>
                  <a:srgbClr val="FFFFFF"/>
                </a:solidFill>
              </a14:hiddenFill>
            </a:ext>
          </a:extLst>
        </p:spPr>
      </p:sp>
      <p:sp>
        <p:nvSpPr>
          <p:cNvPr id="40963" name="Google Shape;72;p:notes">
            <a:extLst>
              <a:ext uri="{FF2B5EF4-FFF2-40B4-BE49-F238E27FC236}">
                <a16:creationId xmlns:a16="http://schemas.microsoft.com/office/drawing/2014/main" id="{566EC233-3AFD-4794-BB71-38FAA120C7B1}"/>
              </a:ext>
            </a:extLst>
          </p:cNvPr>
          <p:cNvSpPr>
            <a:spLocks noGrp="1" noChangeArrowheads="1"/>
          </p:cNvSpPr>
          <p:nvPr>
            <p:ph type="body" idx="1"/>
          </p:nvPr>
        </p:nvSpPr>
        <p:spPr bwMode="auto">
          <a:xfrm>
            <a:off x="685800" y="4343400"/>
            <a:ext cx="5486400" cy="4114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25" tIns="91425" rIns="91425" bIns="91425" numCol="1" anchor="t" anchorCtr="0" compatLnSpc="1">
            <a:prstTxWarp prst="textNoShape">
              <a:avLst/>
            </a:prstTxWarp>
          </a:bodyPr>
          <a:lstStyle/>
          <a:p>
            <a:pPr eaLnBrk="1" hangingPunct="1">
              <a:spcBef>
                <a:spcPct val="0"/>
              </a:spcBef>
            </a:pPr>
            <a:r>
              <a:rPr lang="it-IT" altLang="it-IT" u="sng">
                <a:solidFill>
                  <a:schemeClr val="hlink"/>
                </a:solidFill>
                <a:hlinkClick r:id="rId3"/>
              </a:rPr>
              <a:t>https://www.amgen.com/newsroom/press-releases/2021/05/fda-approves-lumakras-sotorasib-the-first-and-only-targeted-treatment-for-patients-with-kras-g12cmutated-locally-advanced-or-metastatic-nonsmall-cell-lung-cancer</a:t>
            </a:r>
            <a:endParaRPr lang="it-IT" altLang="it-IT"/>
          </a:p>
          <a:p>
            <a:pPr eaLnBrk="1" hangingPunct="1">
              <a:spcBef>
                <a:spcPct val="0"/>
              </a:spcBef>
            </a:pPr>
            <a:endParaRPr lang="it-IT" altLang="it-IT"/>
          </a:p>
          <a:p>
            <a:pPr eaLnBrk="1" hangingPunct="1">
              <a:spcBef>
                <a:spcPct val="0"/>
              </a:spcBef>
            </a:pPr>
            <a:r>
              <a:rPr lang="it-IT" altLang="it-IT" u="sng">
                <a:solidFill>
                  <a:schemeClr val="hlink"/>
                </a:solidFill>
                <a:hlinkClick r:id="rId4"/>
              </a:rPr>
              <a:t>https://www.pharmastar.it/news//fda/cancro-del-polmone-fda-approva-sotorasib-primo-farmaco-contro-la-mutazione-di-kras-35571</a:t>
            </a:r>
            <a:endParaRPr lang="it-IT" altLang="it-IT"/>
          </a:p>
          <a:p>
            <a:pPr eaLnBrk="1" hangingPunct="1">
              <a:spcBef>
                <a:spcPct val="0"/>
              </a:spcBef>
            </a:pPr>
            <a:endParaRPr lang="it-IT" altLang="it-IT"/>
          </a:p>
          <a:p>
            <a:pPr eaLnBrk="1" hangingPunct="1">
              <a:spcBef>
                <a:spcPct val="0"/>
              </a:spcBef>
            </a:pPr>
            <a:r>
              <a:rPr lang="it-IT" altLang="it-IT" u="sng">
                <a:solidFill>
                  <a:schemeClr val="hlink"/>
                </a:solidFill>
                <a:hlinkClick r:id="rId5"/>
              </a:rPr>
              <a:t>https://scienze.fanpage.it/approvata-una-rivoluzionaria-pillola-contro-il-cancro-ai-polmoni/</a:t>
            </a:r>
            <a:endParaRPr lang="it-IT" altLang="it-IT"/>
          </a:p>
          <a:p>
            <a:pPr eaLnBrk="1" hangingPunct="1">
              <a:spcBef>
                <a:spcPct val="0"/>
              </a:spcBef>
            </a:pPr>
            <a:endParaRPr lang="it-IT" altLang="it-IT"/>
          </a:p>
          <a:p>
            <a:pPr eaLnBrk="1" hangingPunct="1">
              <a:spcBef>
                <a:spcPct val="0"/>
              </a:spcBef>
            </a:pPr>
            <a:r>
              <a:rPr lang="it-IT" altLang="it-IT"/>
              <a:t>https://notizie.tiscali.it/salute/articoli/pillola-promette-sconfiggere-cancro-polmoni/</a:t>
            </a:r>
          </a:p>
          <a:p>
            <a:pPr eaLnBrk="1" hangingPunct="1">
              <a:spcBef>
                <a:spcPct val="0"/>
              </a:spcBef>
            </a:pPr>
            <a:endParaRPr lang="it-IT" altLang="it-IT"/>
          </a:p>
          <a:p>
            <a:pPr eaLnBrk="1" hangingPunct="1">
              <a:spcBef>
                <a:spcPct val="0"/>
              </a:spcBef>
            </a:pPr>
            <a:endParaRPr lang="it-IT" altLang="it-IT"/>
          </a:p>
        </p:txBody>
      </p:sp>
    </p:spTree>
    <p:extLst>
      <p:ext uri="{BB962C8B-B14F-4D97-AF65-F5344CB8AC3E}">
        <p14:creationId xmlns:p14="http://schemas.microsoft.com/office/powerpoint/2010/main" val="326394257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47106" name="Google Shape;94;gde69003933_0_6:notes">
            <a:extLst>
              <a:ext uri="{FF2B5EF4-FFF2-40B4-BE49-F238E27FC236}">
                <a16:creationId xmlns:a16="http://schemas.microsoft.com/office/drawing/2014/main" id="{C89BCA08-F102-4091-A96F-795E02530CB7}"/>
              </a:ext>
            </a:extLst>
          </p:cNvPr>
          <p:cNvSpPr>
            <a:spLocks noGrp="1" noRot="1" noChangeAspect="1" noTextEdit="1"/>
          </p:cNvSpPr>
          <p:nvPr>
            <p:ph type="sldImg" idx="2"/>
          </p:nvPr>
        </p:nvSpPr>
        <p:spPr bwMode="auto">
          <a:xfrm>
            <a:off x="381000" y="685800"/>
            <a:ext cx="6096000" cy="3429000"/>
          </a:xfrm>
          <a:custGeom>
            <a:avLst/>
            <a:gdLst>
              <a:gd name="T0" fmla="*/ 0 w 120000"/>
              <a:gd name="T1" fmla="*/ 0 h 120000"/>
              <a:gd name="T2" fmla="*/ 309676800 w 120000"/>
              <a:gd name="T3" fmla="*/ 0 h 120000"/>
              <a:gd name="T4" fmla="*/ 309676800 w 120000"/>
              <a:gd name="T5" fmla="*/ 97983675 h 120000"/>
              <a:gd name="T6" fmla="*/ 0 w 120000"/>
              <a:gd name="T7" fmla="*/ 97983675 h 120000"/>
              <a:gd name="T8" fmla="*/ 0 w 120000"/>
              <a:gd name="T9" fmla="*/ 0 h 1200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0000" h="120000" extrusionOk="0">
                <a:moveTo>
                  <a:pt x="0" y="0"/>
                </a:moveTo>
                <a:lnTo>
                  <a:pt x="120000" y="0"/>
                </a:lnTo>
                <a:lnTo>
                  <a:pt x="120000" y="120000"/>
                </a:lnTo>
                <a:lnTo>
                  <a:pt x="0" y="120000"/>
                </a:lnTo>
                <a:lnTo>
                  <a:pt x="0" y="0"/>
                </a:lnTo>
                <a:close/>
              </a:path>
            </a:pathLst>
          </a:custGeom>
          <a:noFill/>
          <a:ln>
            <a:solidFill>
              <a:srgbClr val="000000"/>
            </a:solidFill>
            <a:round/>
            <a:headEnd/>
            <a:tailEnd/>
          </a:ln>
          <a:extLst>
            <a:ext uri="{909E8E84-426E-40DD-AFC4-6F175D3DCCD1}">
              <a14:hiddenFill xmlns:a14="http://schemas.microsoft.com/office/drawing/2010/main">
                <a:solidFill>
                  <a:srgbClr val="FFFFFF"/>
                </a:solidFill>
              </a14:hiddenFill>
            </a:ext>
          </a:extLst>
        </p:spPr>
      </p:sp>
      <p:sp>
        <p:nvSpPr>
          <p:cNvPr id="47107" name="Google Shape;95;gde69003933_0_6:notes">
            <a:extLst>
              <a:ext uri="{FF2B5EF4-FFF2-40B4-BE49-F238E27FC236}">
                <a16:creationId xmlns:a16="http://schemas.microsoft.com/office/drawing/2014/main" id="{3934473B-B8CC-47B6-ABE7-7B367F02829C}"/>
              </a:ext>
            </a:extLst>
          </p:cNvPr>
          <p:cNvSpPr>
            <a:spLocks noGrp="1" noChangeArrowheads="1"/>
          </p:cNvSpPr>
          <p:nvPr>
            <p:ph type="body" idx="1"/>
          </p:nvPr>
        </p:nvSpPr>
        <p:spPr bwMode="auto">
          <a:xfrm>
            <a:off x="685800" y="4343400"/>
            <a:ext cx="5486400" cy="4114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25" tIns="91425" rIns="91425" bIns="91425" numCol="1" anchor="t" anchorCtr="0" compatLnSpc="1">
            <a:prstTxWarp prst="textNoShape">
              <a:avLst/>
            </a:prstTxWarp>
          </a:bodyPr>
          <a:lstStyle/>
          <a:p>
            <a:pPr eaLnBrk="1" hangingPunct="1">
              <a:spcBef>
                <a:spcPct val="0"/>
              </a:spcBef>
            </a:pPr>
            <a:r>
              <a:rPr lang="it-IT" altLang="it-IT" u="sng">
                <a:solidFill>
                  <a:schemeClr val="hlink"/>
                </a:solidFill>
                <a:hlinkClick r:id="rId3"/>
              </a:rPr>
              <a:t>https://ww</a:t>
            </a:r>
            <a:r>
              <a:rPr lang="it-IT" altLang="it-IT"/>
              <a:t>w.lescienze.it/news/2021/05/24/news/retinite_pigmentosa_recupero_vista_terapia_optogenetica-4933686/</a:t>
            </a:r>
          </a:p>
          <a:p>
            <a:pPr eaLnBrk="1" hangingPunct="1">
              <a:spcBef>
                <a:spcPct val="0"/>
              </a:spcBef>
            </a:pPr>
            <a:endParaRPr lang="it-IT" altLang="it-IT"/>
          </a:p>
          <a:p>
            <a:pPr eaLnBrk="1" hangingPunct="1">
              <a:spcBef>
                <a:spcPct val="0"/>
              </a:spcBef>
            </a:pPr>
            <a:r>
              <a:rPr lang="it-IT" altLang="it-IT" u="sng">
                <a:solidFill>
                  <a:schemeClr val="hlink"/>
                </a:solidFill>
                <a:hlinkClick r:id="rId4"/>
              </a:rPr>
              <a:t>https://tg24.sky.it/salute-e-benessere/2021/05/25/retinite-pigmentosa-tecnica</a:t>
            </a:r>
            <a:endParaRPr lang="it-IT" altLang="it-IT"/>
          </a:p>
          <a:p>
            <a:pPr eaLnBrk="1" hangingPunct="1">
              <a:spcBef>
                <a:spcPct val="0"/>
              </a:spcBef>
            </a:pPr>
            <a:endParaRPr lang="it-IT" altLang="it-IT"/>
          </a:p>
          <a:p>
            <a:pPr eaLnBrk="1" hangingPunct="1">
              <a:spcBef>
                <a:spcPct val="0"/>
              </a:spcBef>
            </a:pPr>
            <a:r>
              <a:rPr lang="it-IT" altLang="it-IT"/>
              <a:t>https://www.corriere.it/salute/malattie-rare/21_maggio_25/cieco-40-anni-torna-vedere-grazie-una-speciale-terapia-genica-940ca9d2-bd47-11eb-b697-2f07a77e389d.shtml</a:t>
            </a:r>
          </a:p>
        </p:txBody>
      </p:sp>
    </p:spTree>
    <p:extLst>
      <p:ext uri="{BB962C8B-B14F-4D97-AF65-F5344CB8AC3E}">
        <p14:creationId xmlns:p14="http://schemas.microsoft.com/office/powerpoint/2010/main" val="3669484593"/>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titolo">
    <p:spTree>
      <p:nvGrpSpPr>
        <p:cNvPr id="1" name=""/>
        <p:cNvGrpSpPr/>
        <p:nvPr/>
      </p:nvGrpSpPr>
      <p:grpSpPr>
        <a:xfrm>
          <a:off x="0" y="0"/>
          <a:ext cx="0" cy="0"/>
          <a:chOff x="0" y="0"/>
          <a:chExt cx="0" cy="0"/>
        </a:xfrm>
      </p:grpSpPr>
      <p:pic>
        <p:nvPicPr>
          <p:cNvPr id="4" name="Picture 6" descr="HD-ShadowLong.png">
            <a:extLst>
              <a:ext uri="{FF2B5EF4-FFF2-40B4-BE49-F238E27FC236}">
                <a16:creationId xmlns:a16="http://schemas.microsoft.com/office/drawing/2014/main" id="{BC7EAC5E-E680-49C6-A4E0-0CEC67AB270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4243388"/>
            <a:ext cx="8967788"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7" descr="HD-ShadowShort.png">
            <a:extLst>
              <a:ext uri="{FF2B5EF4-FFF2-40B4-BE49-F238E27FC236}">
                <a16:creationId xmlns:a16="http://schemas.microsoft.com/office/drawing/2014/main" id="{EE6CEC62-58AA-49C1-83DB-F06B4335860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112250" y="4243388"/>
            <a:ext cx="3076575"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8">
            <a:extLst>
              <a:ext uri="{FF2B5EF4-FFF2-40B4-BE49-F238E27FC236}">
                <a16:creationId xmlns:a16="http://schemas.microsoft.com/office/drawing/2014/main" id="{EFD299E1-7D27-42D6-BBEE-D4E85F2482DD}"/>
              </a:ext>
            </a:extLst>
          </p:cNvPr>
          <p:cNvSpPr/>
          <p:nvPr/>
        </p:nvSpPr>
        <p:spPr bwMode="ltGray">
          <a:xfrm>
            <a:off x="0" y="2590800"/>
            <a:ext cx="8967788" cy="165893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it-IT"/>
          </a:p>
        </p:txBody>
      </p:sp>
      <p:sp>
        <p:nvSpPr>
          <p:cNvPr id="7" name="Rectangle 9">
            <a:extLst>
              <a:ext uri="{FF2B5EF4-FFF2-40B4-BE49-F238E27FC236}">
                <a16:creationId xmlns:a16="http://schemas.microsoft.com/office/drawing/2014/main" id="{30CB41FF-8481-4188-9908-380DCD3D2195}"/>
              </a:ext>
            </a:extLst>
          </p:cNvPr>
          <p:cNvSpPr/>
          <p:nvPr/>
        </p:nvSpPr>
        <p:spPr>
          <a:xfrm>
            <a:off x="9112250" y="2590800"/>
            <a:ext cx="3076575" cy="165893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it-IT"/>
          </a:p>
        </p:txBody>
      </p:sp>
      <p:sp>
        <p:nvSpPr>
          <p:cNvPr id="2" name="Title 1"/>
          <p:cNvSpPr>
            <a:spLocks noGrp="1"/>
          </p:cNvSpPr>
          <p:nvPr>
            <p:ph type="ctrTitle"/>
          </p:nvPr>
        </p:nvSpPr>
        <p:spPr>
          <a:xfrm>
            <a:off x="680322" y="2733709"/>
            <a:ext cx="8144134" cy="1373070"/>
          </a:xfrm>
        </p:spPr>
        <p:txBody>
          <a:bodyPr anchor="b">
            <a:noAutofit/>
          </a:bodyPr>
          <a:lstStyle>
            <a:lvl1pPr algn="r">
              <a:defRPr sz="5400"/>
            </a:lvl1pPr>
          </a:lstStyle>
          <a:p>
            <a:r>
              <a:rPr lang="it-IT"/>
              <a:t>Fare clic per modificare lo stile del titolo dello schema</a:t>
            </a:r>
            <a:endParaRPr lang="en-US" dirty="0"/>
          </a:p>
        </p:txBody>
      </p:sp>
      <p:sp>
        <p:nvSpPr>
          <p:cNvPr id="3" name="Subtitle 2"/>
          <p:cNvSpPr>
            <a:spLocks noGrp="1"/>
          </p:cNvSpPr>
          <p:nvPr>
            <p:ph type="subTitle" idx="1"/>
          </p:nvPr>
        </p:nvSpPr>
        <p:spPr>
          <a:xfrm>
            <a:off x="680322" y="4394039"/>
            <a:ext cx="8144134" cy="1117687"/>
          </a:xfrm>
        </p:spPr>
        <p:txBody>
          <a:bodyPr>
            <a:normAutofit/>
          </a:bodyPr>
          <a:lstStyle>
            <a:lvl1pPr marL="0" indent="0" algn="r">
              <a:buNone/>
              <a:defRPr sz="20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it-IT"/>
              <a:t>Fare clic per modificare lo stile del sottotitolo dello schema</a:t>
            </a:r>
            <a:endParaRPr lang="en-US" dirty="0"/>
          </a:p>
        </p:txBody>
      </p:sp>
      <p:sp>
        <p:nvSpPr>
          <p:cNvPr id="8" name="Date Placeholder 3">
            <a:extLst>
              <a:ext uri="{FF2B5EF4-FFF2-40B4-BE49-F238E27FC236}">
                <a16:creationId xmlns:a16="http://schemas.microsoft.com/office/drawing/2014/main" id="{C254A456-9CB5-4380-8C17-37F79EB7AD3B}"/>
              </a:ext>
            </a:extLst>
          </p:cNvPr>
          <p:cNvSpPr>
            <a:spLocks noGrp="1"/>
          </p:cNvSpPr>
          <p:nvPr>
            <p:ph type="dt" sz="half" idx="10"/>
          </p:nvPr>
        </p:nvSpPr>
        <p:spPr/>
        <p:txBody>
          <a:bodyPr/>
          <a:lstStyle>
            <a:lvl1pPr>
              <a:defRPr/>
            </a:lvl1pPr>
          </a:lstStyle>
          <a:p>
            <a:pPr>
              <a:defRPr/>
            </a:pPr>
            <a:fld id="{785A99D6-C3C4-4344-8BD9-97C4E28DE9D8}" type="datetimeFigureOut">
              <a:rPr lang="en-US"/>
              <a:pPr>
                <a:defRPr/>
              </a:pPr>
              <a:t>2/12/2026</a:t>
            </a:fld>
            <a:endParaRPr lang="en-US"/>
          </a:p>
        </p:txBody>
      </p:sp>
      <p:sp>
        <p:nvSpPr>
          <p:cNvPr id="9" name="Footer Placeholder 4">
            <a:extLst>
              <a:ext uri="{FF2B5EF4-FFF2-40B4-BE49-F238E27FC236}">
                <a16:creationId xmlns:a16="http://schemas.microsoft.com/office/drawing/2014/main" id="{2C5DB634-4AC9-4845-8975-F4A0548D1E15}"/>
              </a:ext>
            </a:extLst>
          </p:cNvPr>
          <p:cNvSpPr>
            <a:spLocks noGrp="1"/>
          </p:cNvSpPr>
          <p:nvPr>
            <p:ph type="ftr" sz="quarter" idx="11"/>
          </p:nvPr>
        </p:nvSpPr>
        <p:spPr/>
        <p:txBody>
          <a:bodyPr/>
          <a:lstStyle>
            <a:lvl1pPr>
              <a:defRPr/>
            </a:lvl1pPr>
          </a:lstStyle>
          <a:p>
            <a:pPr>
              <a:defRPr/>
            </a:pPr>
            <a:endParaRPr lang="en-US"/>
          </a:p>
        </p:txBody>
      </p:sp>
      <p:sp>
        <p:nvSpPr>
          <p:cNvPr id="10" name="Slide Number Placeholder 5">
            <a:extLst>
              <a:ext uri="{FF2B5EF4-FFF2-40B4-BE49-F238E27FC236}">
                <a16:creationId xmlns:a16="http://schemas.microsoft.com/office/drawing/2014/main" id="{38DD7A64-F7CA-48C9-91B6-5FEADFF0F90C}"/>
              </a:ext>
            </a:extLst>
          </p:cNvPr>
          <p:cNvSpPr>
            <a:spLocks noGrp="1"/>
          </p:cNvSpPr>
          <p:nvPr>
            <p:ph type="sldNum" sz="quarter" idx="12"/>
          </p:nvPr>
        </p:nvSpPr>
        <p:spPr>
          <a:xfrm>
            <a:off x="9255125" y="2749550"/>
            <a:ext cx="1171575" cy="1357313"/>
          </a:xfrm>
        </p:spPr>
        <p:txBody>
          <a:bodyPr/>
          <a:lstStyle>
            <a:lvl1pPr>
              <a:defRPr/>
            </a:lvl1pPr>
          </a:lstStyle>
          <a:p>
            <a:pPr>
              <a:defRPr/>
            </a:pPr>
            <a:fld id="{3640CB81-ECD6-41A8-BB2C-8E2C8A36EE14}" type="slidenum">
              <a:rPr lang="en-US"/>
              <a:pPr>
                <a:defRPr/>
              </a:pPr>
              <a:t>‹N›</a:t>
            </a:fld>
            <a:endParaRPr lang="en-US"/>
          </a:p>
        </p:txBody>
      </p:sp>
    </p:spTree>
    <p:extLst>
      <p:ext uri="{BB962C8B-B14F-4D97-AF65-F5344CB8AC3E}">
        <p14:creationId xmlns:p14="http://schemas.microsoft.com/office/powerpoint/2010/main" val="344467868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Immagine panoramica con didascalia">
    <p:spTree>
      <p:nvGrpSpPr>
        <p:cNvPr id="1" name=""/>
        <p:cNvGrpSpPr/>
        <p:nvPr/>
      </p:nvGrpSpPr>
      <p:grpSpPr>
        <a:xfrm>
          <a:off x="0" y="0"/>
          <a:ext cx="0" cy="0"/>
          <a:chOff x="0" y="0"/>
          <a:chExt cx="0" cy="0"/>
        </a:xfrm>
      </p:grpSpPr>
      <p:pic>
        <p:nvPicPr>
          <p:cNvPr id="5" name="Picture 7" descr="HD-ShadowLong.png">
            <a:extLst>
              <a:ext uri="{FF2B5EF4-FFF2-40B4-BE49-F238E27FC236}">
                <a16:creationId xmlns:a16="http://schemas.microsoft.com/office/drawing/2014/main" id="{879C911F-2B76-4BE3-9DA8-1004BA5AD80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5929313"/>
            <a:ext cx="10437813" cy="320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8" descr="HD-ShadowShort.png">
            <a:extLst>
              <a:ext uri="{FF2B5EF4-FFF2-40B4-BE49-F238E27FC236}">
                <a16:creationId xmlns:a16="http://schemas.microsoft.com/office/drawing/2014/main" id="{D89563B6-47B4-445A-976D-95B47B56B0D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585450" y="5929313"/>
            <a:ext cx="1603375" cy="144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Rectangle 9">
            <a:extLst>
              <a:ext uri="{FF2B5EF4-FFF2-40B4-BE49-F238E27FC236}">
                <a16:creationId xmlns:a16="http://schemas.microsoft.com/office/drawing/2014/main" id="{7E884CAC-DF78-4555-A8E5-A77C07FE96BE}"/>
              </a:ext>
            </a:extLst>
          </p:cNvPr>
          <p:cNvSpPr/>
          <p:nvPr/>
        </p:nvSpPr>
        <p:spPr bwMode="ltGray">
          <a:xfrm>
            <a:off x="0" y="4567238"/>
            <a:ext cx="10437813" cy="1368425"/>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10">
            <a:extLst>
              <a:ext uri="{FF2B5EF4-FFF2-40B4-BE49-F238E27FC236}">
                <a16:creationId xmlns:a16="http://schemas.microsoft.com/office/drawing/2014/main" id="{4DA081CF-99AC-4AD2-85D0-7C2006FB5620}"/>
              </a:ext>
            </a:extLst>
          </p:cNvPr>
          <p:cNvSpPr/>
          <p:nvPr/>
        </p:nvSpPr>
        <p:spPr>
          <a:xfrm>
            <a:off x="10585450" y="4567238"/>
            <a:ext cx="1603375" cy="136842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680322" y="4711616"/>
            <a:ext cx="9613859" cy="453051"/>
          </a:xfrm>
        </p:spPr>
        <p:txBody>
          <a:bodyPr anchor="b">
            <a:normAutofit/>
          </a:bodyPr>
          <a:lstStyle>
            <a:lvl1pPr>
              <a:defRPr sz="2400"/>
            </a:lvl1pPr>
          </a:lstStyle>
          <a:p>
            <a:r>
              <a:rPr lang="it-IT"/>
              <a:t>Fare clic per modificare lo stile del titolo dello schema</a:t>
            </a:r>
            <a:endParaRPr lang="en-US" dirty="0"/>
          </a:p>
        </p:txBody>
      </p:sp>
      <p:sp>
        <p:nvSpPr>
          <p:cNvPr id="3" name="Picture Placeholder 2"/>
          <p:cNvSpPr>
            <a:spLocks noGrp="1" noChangeAspect="1"/>
          </p:cNvSpPr>
          <p:nvPr>
            <p:ph type="pic" idx="1"/>
          </p:nvPr>
        </p:nvSpPr>
        <p:spPr>
          <a:xfrm>
            <a:off x="680322" y="609597"/>
            <a:ext cx="9613859" cy="3589575"/>
          </a:xfrm>
          <a:noFill/>
          <a:ln>
            <a:noFill/>
          </a:ln>
          <a:effectLst>
            <a:outerShdw blurRad="76200" dist="63500" dir="5040000" algn="tl" rotWithShape="0">
              <a:srgbClr val="000000">
                <a:alpha val="41000"/>
              </a:srgbClr>
            </a:outerShdw>
          </a:effectLst>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it-IT" noProof="0"/>
              <a:t>Fare clic sull'icona per inserire un'immagine</a:t>
            </a:r>
            <a:endParaRPr lang="en-US" noProof="0" dirty="0"/>
          </a:p>
        </p:txBody>
      </p:sp>
      <p:sp>
        <p:nvSpPr>
          <p:cNvPr id="4" name="Text Placeholder 3"/>
          <p:cNvSpPr>
            <a:spLocks noGrp="1"/>
          </p:cNvSpPr>
          <p:nvPr>
            <p:ph type="body" sz="half" idx="2"/>
          </p:nvPr>
        </p:nvSpPr>
        <p:spPr>
          <a:xfrm>
            <a:off x="680319" y="5169583"/>
            <a:ext cx="9613862" cy="622971"/>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it-IT"/>
              <a:t>Fare clic per modificare gli stili del testo dello schema</a:t>
            </a:r>
          </a:p>
        </p:txBody>
      </p:sp>
      <p:sp>
        <p:nvSpPr>
          <p:cNvPr id="9" name="Date Placeholder 4">
            <a:extLst>
              <a:ext uri="{FF2B5EF4-FFF2-40B4-BE49-F238E27FC236}">
                <a16:creationId xmlns:a16="http://schemas.microsoft.com/office/drawing/2014/main" id="{45F36573-50A8-45DE-90D8-E9443D3A311D}"/>
              </a:ext>
            </a:extLst>
          </p:cNvPr>
          <p:cNvSpPr>
            <a:spLocks noGrp="1"/>
          </p:cNvSpPr>
          <p:nvPr>
            <p:ph type="dt" sz="half" idx="10"/>
          </p:nvPr>
        </p:nvSpPr>
        <p:spPr/>
        <p:txBody>
          <a:bodyPr/>
          <a:lstStyle>
            <a:lvl1pPr>
              <a:defRPr/>
            </a:lvl1pPr>
          </a:lstStyle>
          <a:p>
            <a:pPr>
              <a:defRPr/>
            </a:pPr>
            <a:fld id="{1536EAA9-7014-4EE6-A4D1-8F7F25BE88B0}" type="datetimeFigureOut">
              <a:rPr lang="en-US"/>
              <a:pPr>
                <a:defRPr/>
              </a:pPr>
              <a:t>2/12/2026</a:t>
            </a:fld>
            <a:endParaRPr lang="en-US"/>
          </a:p>
        </p:txBody>
      </p:sp>
      <p:sp>
        <p:nvSpPr>
          <p:cNvPr id="10" name="Footer Placeholder 5">
            <a:extLst>
              <a:ext uri="{FF2B5EF4-FFF2-40B4-BE49-F238E27FC236}">
                <a16:creationId xmlns:a16="http://schemas.microsoft.com/office/drawing/2014/main" id="{506F36B9-89D8-4E5B-9705-008DE91EE9BA}"/>
              </a:ext>
            </a:extLst>
          </p:cNvPr>
          <p:cNvSpPr>
            <a:spLocks noGrp="1"/>
          </p:cNvSpPr>
          <p:nvPr>
            <p:ph type="ftr" sz="quarter" idx="11"/>
          </p:nvPr>
        </p:nvSpPr>
        <p:spPr/>
        <p:txBody>
          <a:bodyPr/>
          <a:lstStyle>
            <a:lvl1pPr>
              <a:defRPr/>
            </a:lvl1pPr>
          </a:lstStyle>
          <a:p>
            <a:pPr>
              <a:defRPr/>
            </a:pPr>
            <a:endParaRPr lang="en-US"/>
          </a:p>
        </p:txBody>
      </p:sp>
      <p:sp>
        <p:nvSpPr>
          <p:cNvPr id="11" name="Slide Number Placeholder 6">
            <a:extLst>
              <a:ext uri="{FF2B5EF4-FFF2-40B4-BE49-F238E27FC236}">
                <a16:creationId xmlns:a16="http://schemas.microsoft.com/office/drawing/2014/main" id="{C0C4F86C-CC47-499E-8B18-CB75BA9C8204}"/>
              </a:ext>
            </a:extLst>
          </p:cNvPr>
          <p:cNvSpPr>
            <a:spLocks noGrp="1"/>
          </p:cNvSpPr>
          <p:nvPr>
            <p:ph type="sldNum" sz="quarter" idx="12"/>
          </p:nvPr>
        </p:nvSpPr>
        <p:spPr>
          <a:xfrm>
            <a:off x="10729913" y="4711700"/>
            <a:ext cx="1154112" cy="1090613"/>
          </a:xfrm>
        </p:spPr>
        <p:txBody>
          <a:bodyPr/>
          <a:lstStyle>
            <a:lvl1pPr>
              <a:defRPr/>
            </a:lvl1pPr>
          </a:lstStyle>
          <a:p>
            <a:pPr>
              <a:defRPr/>
            </a:pPr>
            <a:fld id="{8F5DE5FD-60A9-4C36-8069-36759360B79C}" type="slidenum">
              <a:rPr lang="en-US"/>
              <a:pPr>
                <a:defRPr/>
              </a:pPr>
              <a:t>‹N›</a:t>
            </a:fld>
            <a:endParaRPr lang="en-US"/>
          </a:p>
        </p:txBody>
      </p:sp>
    </p:spTree>
    <p:extLst>
      <p:ext uri="{BB962C8B-B14F-4D97-AF65-F5344CB8AC3E}">
        <p14:creationId xmlns:p14="http://schemas.microsoft.com/office/powerpoint/2010/main" val="45274735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olo e sottotitolo">
    <p:spTree>
      <p:nvGrpSpPr>
        <p:cNvPr id="1" name=""/>
        <p:cNvGrpSpPr/>
        <p:nvPr/>
      </p:nvGrpSpPr>
      <p:grpSpPr>
        <a:xfrm>
          <a:off x="0" y="0"/>
          <a:ext cx="0" cy="0"/>
          <a:chOff x="0" y="0"/>
          <a:chExt cx="0" cy="0"/>
        </a:xfrm>
      </p:grpSpPr>
      <p:pic>
        <p:nvPicPr>
          <p:cNvPr id="5" name="Picture 7" descr="HD-ShadowLong.png">
            <a:extLst>
              <a:ext uri="{FF2B5EF4-FFF2-40B4-BE49-F238E27FC236}">
                <a16:creationId xmlns:a16="http://schemas.microsoft.com/office/drawing/2014/main" id="{9941B779-0B2A-4FEF-AD7A-4688C895E96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5929313"/>
            <a:ext cx="10437813" cy="320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8" descr="HD-ShadowShort.png">
            <a:extLst>
              <a:ext uri="{FF2B5EF4-FFF2-40B4-BE49-F238E27FC236}">
                <a16:creationId xmlns:a16="http://schemas.microsoft.com/office/drawing/2014/main" id="{D18152FF-787B-49D2-A5E2-6A56EDB2960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585450" y="5929313"/>
            <a:ext cx="1603375" cy="144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Rectangle 9">
            <a:extLst>
              <a:ext uri="{FF2B5EF4-FFF2-40B4-BE49-F238E27FC236}">
                <a16:creationId xmlns:a16="http://schemas.microsoft.com/office/drawing/2014/main" id="{72033303-2D45-4A95-B561-37DA4189714E}"/>
              </a:ext>
            </a:extLst>
          </p:cNvPr>
          <p:cNvSpPr/>
          <p:nvPr/>
        </p:nvSpPr>
        <p:spPr bwMode="ltGray">
          <a:xfrm>
            <a:off x="0" y="4567238"/>
            <a:ext cx="10437813" cy="1368425"/>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10">
            <a:extLst>
              <a:ext uri="{FF2B5EF4-FFF2-40B4-BE49-F238E27FC236}">
                <a16:creationId xmlns:a16="http://schemas.microsoft.com/office/drawing/2014/main" id="{3FBF5436-4E98-4054-9DA3-98FCE5A8B872}"/>
              </a:ext>
            </a:extLst>
          </p:cNvPr>
          <p:cNvSpPr/>
          <p:nvPr/>
        </p:nvSpPr>
        <p:spPr>
          <a:xfrm>
            <a:off x="10585450" y="4567238"/>
            <a:ext cx="1603375" cy="136842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680322" y="609597"/>
            <a:ext cx="9613858" cy="3592750"/>
          </a:xfrm>
        </p:spPr>
        <p:txBody>
          <a:bodyPr/>
          <a:lstStyle>
            <a:lvl1pPr>
              <a:defRPr sz="3200"/>
            </a:lvl1pPr>
          </a:lstStyle>
          <a:p>
            <a:r>
              <a:rPr lang="it-IT"/>
              <a:t>Fare clic per modificare lo stile del titolo dello schema</a:t>
            </a:r>
            <a:endParaRPr lang="en-US" dirty="0"/>
          </a:p>
        </p:txBody>
      </p:sp>
      <p:sp>
        <p:nvSpPr>
          <p:cNvPr id="4" name="Text Placeholder 3"/>
          <p:cNvSpPr>
            <a:spLocks noGrp="1"/>
          </p:cNvSpPr>
          <p:nvPr>
            <p:ph type="body" sz="half" idx="2"/>
          </p:nvPr>
        </p:nvSpPr>
        <p:spPr>
          <a:xfrm>
            <a:off x="680322" y="4711615"/>
            <a:ext cx="9613859" cy="1090789"/>
          </a:xfrm>
        </p:spPr>
        <p:txBody>
          <a:bodyPr anchor="ct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it-IT"/>
              <a:t>Fare clic per modificare gli stili del testo dello schema</a:t>
            </a:r>
          </a:p>
        </p:txBody>
      </p:sp>
      <p:sp>
        <p:nvSpPr>
          <p:cNvPr id="9" name="Date Placeholder 4">
            <a:extLst>
              <a:ext uri="{FF2B5EF4-FFF2-40B4-BE49-F238E27FC236}">
                <a16:creationId xmlns:a16="http://schemas.microsoft.com/office/drawing/2014/main" id="{A98DF2A5-5A4D-4D05-9E1C-D428540D316F}"/>
              </a:ext>
            </a:extLst>
          </p:cNvPr>
          <p:cNvSpPr>
            <a:spLocks noGrp="1"/>
          </p:cNvSpPr>
          <p:nvPr>
            <p:ph type="dt" sz="half" idx="10"/>
          </p:nvPr>
        </p:nvSpPr>
        <p:spPr/>
        <p:txBody>
          <a:bodyPr/>
          <a:lstStyle>
            <a:lvl1pPr>
              <a:defRPr/>
            </a:lvl1pPr>
          </a:lstStyle>
          <a:p>
            <a:pPr>
              <a:defRPr/>
            </a:pPr>
            <a:fld id="{A6F140B0-A350-4123-AA72-5B396CEEDD75}" type="datetimeFigureOut">
              <a:rPr lang="en-US"/>
              <a:pPr>
                <a:defRPr/>
              </a:pPr>
              <a:t>2/12/2026</a:t>
            </a:fld>
            <a:endParaRPr lang="en-US"/>
          </a:p>
        </p:txBody>
      </p:sp>
      <p:sp>
        <p:nvSpPr>
          <p:cNvPr id="10" name="Footer Placeholder 5">
            <a:extLst>
              <a:ext uri="{FF2B5EF4-FFF2-40B4-BE49-F238E27FC236}">
                <a16:creationId xmlns:a16="http://schemas.microsoft.com/office/drawing/2014/main" id="{F2E8297C-1740-405A-8914-007D41D6D03C}"/>
              </a:ext>
            </a:extLst>
          </p:cNvPr>
          <p:cNvSpPr>
            <a:spLocks noGrp="1"/>
          </p:cNvSpPr>
          <p:nvPr>
            <p:ph type="ftr" sz="quarter" idx="11"/>
          </p:nvPr>
        </p:nvSpPr>
        <p:spPr/>
        <p:txBody>
          <a:bodyPr/>
          <a:lstStyle>
            <a:lvl1pPr>
              <a:defRPr/>
            </a:lvl1pPr>
          </a:lstStyle>
          <a:p>
            <a:pPr>
              <a:defRPr/>
            </a:pPr>
            <a:endParaRPr lang="en-US"/>
          </a:p>
        </p:txBody>
      </p:sp>
      <p:sp>
        <p:nvSpPr>
          <p:cNvPr id="11" name="Slide Number Placeholder 6">
            <a:extLst>
              <a:ext uri="{FF2B5EF4-FFF2-40B4-BE49-F238E27FC236}">
                <a16:creationId xmlns:a16="http://schemas.microsoft.com/office/drawing/2014/main" id="{3883B959-1EF0-47E3-A8EA-D779B6A8F560}"/>
              </a:ext>
            </a:extLst>
          </p:cNvPr>
          <p:cNvSpPr>
            <a:spLocks noGrp="1"/>
          </p:cNvSpPr>
          <p:nvPr>
            <p:ph type="sldNum" sz="quarter" idx="12"/>
          </p:nvPr>
        </p:nvSpPr>
        <p:spPr>
          <a:xfrm>
            <a:off x="10729913" y="4711700"/>
            <a:ext cx="1154112" cy="1090613"/>
          </a:xfrm>
        </p:spPr>
        <p:txBody>
          <a:bodyPr/>
          <a:lstStyle>
            <a:lvl1pPr>
              <a:defRPr/>
            </a:lvl1pPr>
          </a:lstStyle>
          <a:p>
            <a:pPr>
              <a:defRPr/>
            </a:pPr>
            <a:fld id="{0467F15E-C226-4AB2-96B3-34D10A1E8ED4}" type="slidenum">
              <a:rPr lang="en-US"/>
              <a:pPr>
                <a:defRPr/>
              </a:pPr>
              <a:t>‹N›</a:t>
            </a:fld>
            <a:endParaRPr lang="en-US"/>
          </a:p>
        </p:txBody>
      </p:sp>
    </p:spTree>
    <p:extLst>
      <p:ext uri="{BB962C8B-B14F-4D97-AF65-F5344CB8AC3E}">
        <p14:creationId xmlns:p14="http://schemas.microsoft.com/office/powerpoint/2010/main" val="41319863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Citazione con didascalia">
    <p:spTree>
      <p:nvGrpSpPr>
        <p:cNvPr id="1" name=""/>
        <p:cNvGrpSpPr/>
        <p:nvPr/>
      </p:nvGrpSpPr>
      <p:grpSpPr>
        <a:xfrm>
          <a:off x="0" y="0"/>
          <a:ext cx="0" cy="0"/>
          <a:chOff x="0" y="0"/>
          <a:chExt cx="0" cy="0"/>
        </a:xfrm>
      </p:grpSpPr>
      <p:pic>
        <p:nvPicPr>
          <p:cNvPr id="5" name="Picture 10" descr="HD-ShadowLong.png">
            <a:extLst>
              <a:ext uri="{FF2B5EF4-FFF2-40B4-BE49-F238E27FC236}">
                <a16:creationId xmlns:a16="http://schemas.microsoft.com/office/drawing/2014/main" id="{1149799A-691A-457C-843B-07866A7B311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5929313"/>
            <a:ext cx="10437813" cy="320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12" descr="HD-ShadowShort.png">
            <a:extLst>
              <a:ext uri="{FF2B5EF4-FFF2-40B4-BE49-F238E27FC236}">
                <a16:creationId xmlns:a16="http://schemas.microsoft.com/office/drawing/2014/main" id="{D32B843C-5454-46AC-B85B-1BA85E591DF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585450" y="5929313"/>
            <a:ext cx="1603375" cy="144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Rectangle 13">
            <a:extLst>
              <a:ext uri="{FF2B5EF4-FFF2-40B4-BE49-F238E27FC236}">
                <a16:creationId xmlns:a16="http://schemas.microsoft.com/office/drawing/2014/main" id="{68DCDAD3-AF02-4F3A-8D12-88622614B036}"/>
              </a:ext>
            </a:extLst>
          </p:cNvPr>
          <p:cNvSpPr/>
          <p:nvPr/>
        </p:nvSpPr>
        <p:spPr bwMode="ltGray">
          <a:xfrm>
            <a:off x="0" y="4567238"/>
            <a:ext cx="10437813" cy="1368425"/>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14">
            <a:extLst>
              <a:ext uri="{FF2B5EF4-FFF2-40B4-BE49-F238E27FC236}">
                <a16:creationId xmlns:a16="http://schemas.microsoft.com/office/drawing/2014/main" id="{6444A27F-44B3-4BC1-83D0-68E4A9FB37F6}"/>
              </a:ext>
            </a:extLst>
          </p:cNvPr>
          <p:cNvSpPr/>
          <p:nvPr/>
        </p:nvSpPr>
        <p:spPr>
          <a:xfrm>
            <a:off x="10585450" y="4567238"/>
            <a:ext cx="1603375" cy="136842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TextBox 15">
            <a:extLst>
              <a:ext uri="{FF2B5EF4-FFF2-40B4-BE49-F238E27FC236}">
                <a16:creationId xmlns:a16="http://schemas.microsoft.com/office/drawing/2014/main" id="{02544F35-7882-4B47-A6BA-D9E63E1ED3FA}"/>
              </a:ext>
            </a:extLst>
          </p:cNvPr>
          <p:cNvSpPr txBox="1"/>
          <p:nvPr/>
        </p:nvSpPr>
        <p:spPr>
          <a:xfrm>
            <a:off x="584200" y="747713"/>
            <a:ext cx="609600" cy="585787"/>
          </a:xfrm>
          <a:prstGeom prst="rect">
            <a:avLst/>
          </a:prstGeom>
        </p:spPr>
        <p:txBody>
          <a:bodyPr anchor="ct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eaLnBrk="1" fontAlgn="auto" hangingPunct="1">
              <a:spcAft>
                <a:spcPts val="0"/>
              </a:spcAft>
              <a:defRPr/>
            </a:pPr>
            <a:r>
              <a:rPr lang="en-US" sz="7200" dirty="0">
                <a:effectLst/>
                <a:latin typeface="+mn-lt"/>
              </a:rPr>
              <a:t>“</a:t>
            </a:r>
          </a:p>
        </p:txBody>
      </p:sp>
      <p:sp>
        <p:nvSpPr>
          <p:cNvPr id="10" name="TextBox 16">
            <a:extLst>
              <a:ext uri="{FF2B5EF4-FFF2-40B4-BE49-F238E27FC236}">
                <a16:creationId xmlns:a16="http://schemas.microsoft.com/office/drawing/2014/main" id="{F48C5957-226C-4574-9689-3B10F4FB6E58}"/>
              </a:ext>
            </a:extLst>
          </p:cNvPr>
          <p:cNvSpPr txBox="1"/>
          <p:nvPr/>
        </p:nvSpPr>
        <p:spPr>
          <a:xfrm>
            <a:off x="9663113" y="3033713"/>
            <a:ext cx="609600" cy="584200"/>
          </a:xfrm>
          <a:prstGeom prst="rect">
            <a:avLst/>
          </a:prstGeom>
        </p:spPr>
        <p:txBody>
          <a:bodyPr anchor="ct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algn="r" eaLnBrk="1" fontAlgn="auto" hangingPunct="1">
              <a:spcAft>
                <a:spcPts val="0"/>
              </a:spcAft>
              <a:defRPr/>
            </a:pPr>
            <a:r>
              <a:rPr lang="en-US" sz="7200" dirty="0">
                <a:effectLst/>
                <a:latin typeface="+mn-lt"/>
              </a:rPr>
              <a:t>”</a:t>
            </a:r>
          </a:p>
        </p:txBody>
      </p:sp>
      <p:sp>
        <p:nvSpPr>
          <p:cNvPr id="2" name="Title 1"/>
          <p:cNvSpPr>
            <a:spLocks noGrp="1"/>
          </p:cNvSpPr>
          <p:nvPr>
            <p:ph type="title"/>
          </p:nvPr>
        </p:nvSpPr>
        <p:spPr>
          <a:xfrm>
            <a:off x="1127856" y="609598"/>
            <a:ext cx="8718877" cy="3036061"/>
          </a:xfrm>
        </p:spPr>
        <p:txBody>
          <a:bodyPr/>
          <a:lstStyle>
            <a:lvl1pPr>
              <a:defRPr sz="3200"/>
            </a:lvl1pPr>
          </a:lstStyle>
          <a:p>
            <a:r>
              <a:rPr lang="it-IT"/>
              <a:t>Fare clic per modificare lo stile del titolo dello schema</a:t>
            </a:r>
            <a:endParaRPr lang="en-US" dirty="0"/>
          </a:p>
        </p:txBody>
      </p:sp>
      <p:sp>
        <p:nvSpPr>
          <p:cNvPr id="12" name="Text Placeholder 3"/>
          <p:cNvSpPr>
            <a:spLocks noGrp="1"/>
          </p:cNvSpPr>
          <p:nvPr>
            <p:ph type="body" sz="half" idx="13"/>
          </p:nvPr>
        </p:nvSpPr>
        <p:spPr>
          <a:xfrm>
            <a:off x="1402288" y="3653379"/>
            <a:ext cx="8156579" cy="548968"/>
          </a:xfrm>
        </p:spPr>
        <p:txBody>
          <a:bodyPr>
            <a:normAutofit/>
          </a:bodyPr>
          <a:lstStyle>
            <a:lvl1pPr marL="0" indent="0">
              <a:buNone/>
              <a:defRPr sz="14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it-IT"/>
              <a:t>Fare clic per modificare gli stili del testo dello schema</a:t>
            </a:r>
          </a:p>
        </p:txBody>
      </p:sp>
      <p:sp>
        <p:nvSpPr>
          <p:cNvPr id="4" name="Text Placeholder 3"/>
          <p:cNvSpPr>
            <a:spLocks noGrp="1"/>
          </p:cNvSpPr>
          <p:nvPr>
            <p:ph type="body" sz="half" idx="2"/>
          </p:nvPr>
        </p:nvSpPr>
        <p:spPr>
          <a:xfrm>
            <a:off x="680322" y="4711615"/>
            <a:ext cx="9613859" cy="1090789"/>
          </a:xfrm>
        </p:spPr>
        <p:txBody>
          <a:bodyPr anchor="ctr">
            <a:norm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it-IT"/>
              <a:t>Fare clic per modificare gli stili del testo dello schema</a:t>
            </a:r>
          </a:p>
        </p:txBody>
      </p:sp>
      <p:sp>
        <p:nvSpPr>
          <p:cNvPr id="11" name="Date Placeholder 4">
            <a:extLst>
              <a:ext uri="{FF2B5EF4-FFF2-40B4-BE49-F238E27FC236}">
                <a16:creationId xmlns:a16="http://schemas.microsoft.com/office/drawing/2014/main" id="{D33D8B9B-9740-4317-80FE-7DE9A6F7B85C}"/>
              </a:ext>
            </a:extLst>
          </p:cNvPr>
          <p:cNvSpPr>
            <a:spLocks noGrp="1"/>
          </p:cNvSpPr>
          <p:nvPr>
            <p:ph type="dt" sz="half" idx="14"/>
          </p:nvPr>
        </p:nvSpPr>
        <p:spPr/>
        <p:txBody>
          <a:bodyPr/>
          <a:lstStyle>
            <a:lvl1pPr>
              <a:defRPr/>
            </a:lvl1pPr>
          </a:lstStyle>
          <a:p>
            <a:pPr>
              <a:defRPr/>
            </a:pPr>
            <a:fld id="{724D2FFA-FF6E-49B7-9472-31C2CF129838}" type="datetimeFigureOut">
              <a:rPr lang="en-US"/>
              <a:pPr>
                <a:defRPr/>
              </a:pPr>
              <a:t>2/12/2026</a:t>
            </a:fld>
            <a:endParaRPr lang="en-US"/>
          </a:p>
        </p:txBody>
      </p:sp>
      <p:sp>
        <p:nvSpPr>
          <p:cNvPr id="13" name="Footer Placeholder 5">
            <a:extLst>
              <a:ext uri="{FF2B5EF4-FFF2-40B4-BE49-F238E27FC236}">
                <a16:creationId xmlns:a16="http://schemas.microsoft.com/office/drawing/2014/main" id="{1D4F1277-0E91-4DB4-B600-726A41AB78EA}"/>
              </a:ext>
            </a:extLst>
          </p:cNvPr>
          <p:cNvSpPr>
            <a:spLocks noGrp="1"/>
          </p:cNvSpPr>
          <p:nvPr>
            <p:ph type="ftr" sz="quarter" idx="15"/>
          </p:nvPr>
        </p:nvSpPr>
        <p:spPr/>
        <p:txBody>
          <a:bodyPr/>
          <a:lstStyle>
            <a:lvl1pPr>
              <a:defRPr/>
            </a:lvl1pPr>
          </a:lstStyle>
          <a:p>
            <a:pPr>
              <a:defRPr/>
            </a:pPr>
            <a:endParaRPr lang="en-US"/>
          </a:p>
        </p:txBody>
      </p:sp>
      <p:sp>
        <p:nvSpPr>
          <p:cNvPr id="14" name="Slide Number Placeholder 6">
            <a:extLst>
              <a:ext uri="{FF2B5EF4-FFF2-40B4-BE49-F238E27FC236}">
                <a16:creationId xmlns:a16="http://schemas.microsoft.com/office/drawing/2014/main" id="{52F05E1A-36C4-43D5-85BD-FBE180654ABB}"/>
              </a:ext>
            </a:extLst>
          </p:cNvPr>
          <p:cNvSpPr>
            <a:spLocks noGrp="1"/>
          </p:cNvSpPr>
          <p:nvPr>
            <p:ph type="sldNum" sz="quarter" idx="16"/>
          </p:nvPr>
        </p:nvSpPr>
        <p:spPr>
          <a:xfrm>
            <a:off x="10729913" y="4710113"/>
            <a:ext cx="1154112" cy="1090612"/>
          </a:xfrm>
        </p:spPr>
        <p:txBody>
          <a:bodyPr/>
          <a:lstStyle>
            <a:lvl1pPr>
              <a:defRPr/>
            </a:lvl1pPr>
          </a:lstStyle>
          <a:p>
            <a:pPr>
              <a:defRPr/>
            </a:pPr>
            <a:fld id="{D8D14835-3881-48BD-8ECC-ADF6BAFD50DE}" type="slidenum">
              <a:rPr lang="en-US"/>
              <a:pPr>
                <a:defRPr/>
              </a:pPr>
              <a:t>‹N›</a:t>
            </a:fld>
            <a:endParaRPr lang="en-US"/>
          </a:p>
        </p:txBody>
      </p:sp>
    </p:spTree>
    <p:extLst>
      <p:ext uri="{BB962C8B-B14F-4D97-AF65-F5344CB8AC3E}">
        <p14:creationId xmlns:p14="http://schemas.microsoft.com/office/powerpoint/2010/main" val="54029099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Scheda nome">
    <p:spTree>
      <p:nvGrpSpPr>
        <p:cNvPr id="1" name=""/>
        <p:cNvGrpSpPr/>
        <p:nvPr/>
      </p:nvGrpSpPr>
      <p:grpSpPr>
        <a:xfrm>
          <a:off x="0" y="0"/>
          <a:ext cx="0" cy="0"/>
          <a:chOff x="0" y="0"/>
          <a:chExt cx="0" cy="0"/>
        </a:xfrm>
      </p:grpSpPr>
      <p:pic>
        <p:nvPicPr>
          <p:cNvPr id="5" name="Picture 8" descr="HD-ShadowLong.png">
            <a:extLst>
              <a:ext uri="{FF2B5EF4-FFF2-40B4-BE49-F238E27FC236}">
                <a16:creationId xmlns:a16="http://schemas.microsoft.com/office/drawing/2014/main" id="{887264CF-FD30-48BC-8FC7-313A33A5553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5929313"/>
            <a:ext cx="10437813" cy="320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9" descr="HD-ShadowShort.png">
            <a:extLst>
              <a:ext uri="{FF2B5EF4-FFF2-40B4-BE49-F238E27FC236}">
                <a16:creationId xmlns:a16="http://schemas.microsoft.com/office/drawing/2014/main" id="{09BBD57A-FA97-4E97-868A-19D2ED30F1E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585450" y="5929313"/>
            <a:ext cx="1603375" cy="144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Rectangle 10">
            <a:extLst>
              <a:ext uri="{FF2B5EF4-FFF2-40B4-BE49-F238E27FC236}">
                <a16:creationId xmlns:a16="http://schemas.microsoft.com/office/drawing/2014/main" id="{D4B54D33-1391-4B86-9560-B0396F6916CE}"/>
              </a:ext>
            </a:extLst>
          </p:cNvPr>
          <p:cNvSpPr/>
          <p:nvPr/>
        </p:nvSpPr>
        <p:spPr bwMode="ltGray">
          <a:xfrm>
            <a:off x="0" y="4567238"/>
            <a:ext cx="10437813" cy="1368425"/>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11">
            <a:extLst>
              <a:ext uri="{FF2B5EF4-FFF2-40B4-BE49-F238E27FC236}">
                <a16:creationId xmlns:a16="http://schemas.microsoft.com/office/drawing/2014/main" id="{5A69E1A1-8369-4F54-8A14-F3409DF5A0B4}"/>
              </a:ext>
            </a:extLst>
          </p:cNvPr>
          <p:cNvSpPr/>
          <p:nvPr/>
        </p:nvSpPr>
        <p:spPr>
          <a:xfrm>
            <a:off x="10585450" y="4567238"/>
            <a:ext cx="1603375" cy="136842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680319" y="4711615"/>
            <a:ext cx="9613862" cy="588535"/>
          </a:xfrm>
        </p:spPr>
        <p:txBody>
          <a:bodyPr anchor="b"/>
          <a:lstStyle>
            <a:lvl1pPr>
              <a:defRPr sz="3200"/>
            </a:lvl1pPr>
          </a:lstStyle>
          <a:p>
            <a:r>
              <a:rPr lang="it-IT"/>
              <a:t>Fare clic per modificare lo stile del titolo dello schema</a:t>
            </a:r>
            <a:endParaRPr lang="en-US" dirty="0"/>
          </a:p>
        </p:txBody>
      </p:sp>
      <p:sp>
        <p:nvSpPr>
          <p:cNvPr id="4" name="Text Placeholder 3"/>
          <p:cNvSpPr>
            <a:spLocks noGrp="1"/>
          </p:cNvSpPr>
          <p:nvPr>
            <p:ph type="body" sz="half" idx="2"/>
          </p:nvPr>
        </p:nvSpPr>
        <p:spPr>
          <a:xfrm>
            <a:off x="680320" y="5300149"/>
            <a:ext cx="9613862" cy="502255"/>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it-IT"/>
              <a:t>Fare clic per modificare gli stili del testo dello schema</a:t>
            </a:r>
          </a:p>
        </p:txBody>
      </p:sp>
      <p:sp>
        <p:nvSpPr>
          <p:cNvPr id="9" name="Date Placeholder 4">
            <a:extLst>
              <a:ext uri="{FF2B5EF4-FFF2-40B4-BE49-F238E27FC236}">
                <a16:creationId xmlns:a16="http://schemas.microsoft.com/office/drawing/2014/main" id="{A04AF487-9ABD-4B62-B903-8237EF4AB8F2}"/>
              </a:ext>
            </a:extLst>
          </p:cNvPr>
          <p:cNvSpPr>
            <a:spLocks noGrp="1"/>
          </p:cNvSpPr>
          <p:nvPr>
            <p:ph type="dt" sz="half" idx="10"/>
          </p:nvPr>
        </p:nvSpPr>
        <p:spPr/>
        <p:txBody>
          <a:bodyPr/>
          <a:lstStyle>
            <a:lvl1pPr>
              <a:defRPr/>
            </a:lvl1pPr>
          </a:lstStyle>
          <a:p>
            <a:pPr>
              <a:defRPr/>
            </a:pPr>
            <a:fld id="{95256EC7-4CC4-4B88-AC73-2CDD1D69AA03}" type="datetimeFigureOut">
              <a:rPr lang="en-US"/>
              <a:pPr>
                <a:defRPr/>
              </a:pPr>
              <a:t>2/12/2026</a:t>
            </a:fld>
            <a:endParaRPr lang="en-US"/>
          </a:p>
        </p:txBody>
      </p:sp>
      <p:sp>
        <p:nvSpPr>
          <p:cNvPr id="10" name="Footer Placeholder 5">
            <a:extLst>
              <a:ext uri="{FF2B5EF4-FFF2-40B4-BE49-F238E27FC236}">
                <a16:creationId xmlns:a16="http://schemas.microsoft.com/office/drawing/2014/main" id="{601ACEA9-275D-4086-9A71-3BFCD172A304}"/>
              </a:ext>
            </a:extLst>
          </p:cNvPr>
          <p:cNvSpPr>
            <a:spLocks noGrp="1"/>
          </p:cNvSpPr>
          <p:nvPr>
            <p:ph type="ftr" sz="quarter" idx="11"/>
          </p:nvPr>
        </p:nvSpPr>
        <p:spPr/>
        <p:txBody>
          <a:bodyPr/>
          <a:lstStyle>
            <a:lvl1pPr>
              <a:defRPr/>
            </a:lvl1pPr>
          </a:lstStyle>
          <a:p>
            <a:pPr>
              <a:defRPr/>
            </a:pPr>
            <a:endParaRPr lang="en-US"/>
          </a:p>
        </p:txBody>
      </p:sp>
      <p:sp>
        <p:nvSpPr>
          <p:cNvPr id="11" name="Slide Number Placeholder 6">
            <a:extLst>
              <a:ext uri="{FF2B5EF4-FFF2-40B4-BE49-F238E27FC236}">
                <a16:creationId xmlns:a16="http://schemas.microsoft.com/office/drawing/2014/main" id="{FA591F6E-3F77-4E70-9404-D7AEB5EAF7C6}"/>
              </a:ext>
            </a:extLst>
          </p:cNvPr>
          <p:cNvSpPr>
            <a:spLocks noGrp="1"/>
          </p:cNvSpPr>
          <p:nvPr>
            <p:ph type="sldNum" sz="quarter" idx="12"/>
          </p:nvPr>
        </p:nvSpPr>
        <p:spPr>
          <a:xfrm>
            <a:off x="10729913" y="4710113"/>
            <a:ext cx="1154112" cy="1090612"/>
          </a:xfrm>
        </p:spPr>
        <p:txBody>
          <a:bodyPr/>
          <a:lstStyle>
            <a:lvl1pPr>
              <a:defRPr/>
            </a:lvl1pPr>
          </a:lstStyle>
          <a:p>
            <a:pPr>
              <a:defRPr/>
            </a:pPr>
            <a:fld id="{AD97E333-86B3-4E98-B87D-2B459A87C292}" type="slidenum">
              <a:rPr lang="en-US"/>
              <a:pPr>
                <a:defRPr/>
              </a:pPr>
              <a:t>‹N›</a:t>
            </a:fld>
            <a:endParaRPr lang="en-US"/>
          </a:p>
        </p:txBody>
      </p:sp>
    </p:spTree>
    <p:extLst>
      <p:ext uri="{BB962C8B-B14F-4D97-AF65-F5344CB8AC3E}">
        <p14:creationId xmlns:p14="http://schemas.microsoft.com/office/powerpoint/2010/main" val="331541067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onne">
    <p:spTree>
      <p:nvGrpSpPr>
        <p:cNvPr id="1" name=""/>
        <p:cNvGrpSpPr/>
        <p:nvPr/>
      </p:nvGrpSpPr>
      <p:grpSpPr>
        <a:xfrm>
          <a:off x="0" y="0"/>
          <a:ext cx="0" cy="0"/>
          <a:chOff x="0" y="0"/>
          <a:chExt cx="0" cy="0"/>
        </a:xfrm>
      </p:grpSpPr>
      <p:pic>
        <p:nvPicPr>
          <p:cNvPr id="13" name="Picture 12" descr="HD-ShadowLong.png">
            <a:extLst>
              <a:ext uri="{FF2B5EF4-FFF2-40B4-BE49-F238E27FC236}">
                <a16:creationId xmlns:a16="http://schemas.microsoft.com/office/drawing/2014/main" id="{27B6F041-0B47-4512-8F37-0F821570DE1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970088"/>
            <a:ext cx="10437813" cy="320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 name="Picture 13" descr="HD-ShadowShort.png">
            <a:extLst>
              <a:ext uri="{FF2B5EF4-FFF2-40B4-BE49-F238E27FC236}">
                <a16:creationId xmlns:a16="http://schemas.microsoft.com/office/drawing/2014/main" id="{498C7A91-4494-4881-86C1-F8B5F5B7929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585450" y="1971675"/>
            <a:ext cx="1603375" cy="144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Rectangle 15">
            <a:extLst>
              <a:ext uri="{FF2B5EF4-FFF2-40B4-BE49-F238E27FC236}">
                <a16:creationId xmlns:a16="http://schemas.microsoft.com/office/drawing/2014/main" id="{DB34D303-3636-4C92-8023-477C9319E9BB}"/>
              </a:ext>
            </a:extLst>
          </p:cNvPr>
          <p:cNvSpPr/>
          <p:nvPr/>
        </p:nvSpPr>
        <p:spPr bwMode="ltGray">
          <a:xfrm>
            <a:off x="0" y="609600"/>
            <a:ext cx="10437813" cy="1368425"/>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7" name="Rectangle 16">
            <a:extLst>
              <a:ext uri="{FF2B5EF4-FFF2-40B4-BE49-F238E27FC236}">
                <a16:creationId xmlns:a16="http://schemas.microsoft.com/office/drawing/2014/main" id="{EE91F96C-EBB1-451C-A0B2-43254A2EB201}"/>
              </a:ext>
            </a:extLst>
          </p:cNvPr>
          <p:cNvSpPr/>
          <p:nvPr/>
        </p:nvSpPr>
        <p:spPr>
          <a:xfrm>
            <a:off x="10585450" y="609600"/>
            <a:ext cx="1603375" cy="136842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5" name="Title 1"/>
          <p:cNvSpPr>
            <a:spLocks noGrp="1"/>
          </p:cNvSpPr>
          <p:nvPr>
            <p:ph type="title"/>
          </p:nvPr>
        </p:nvSpPr>
        <p:spPr>
          <a:xfrm>
            <a:off x="669222" y="753228"/>
            <a:ext cx="9624960" cy="1080938"/>
          </a:xfrm>
        </p:spPr>
        <p:txBody>
          <a:bodyPr/>
          <a:lstStyle/>
          <a:p>
            <a:r>
              <a:rPr lang="it-IT"/>
              <a:t>Fare clic per modificare lo stile del titolo dello schema</a:t>
            </a:r>
            <a:endParaRPr lang="en-US" dirty="0"/>
          </a:p>
        </p:txBody>
      </p:sp>
      <p:sp>
        <p:nvSpPr>
          <p:cNvPr id="7" name="Text Placeholder 2"/>
          <p:cNvSpPr>
            <a:spLocks noGrp="1"/>
          </p:cNvSpPr>
          <p:nvPr>
            <p:ph type="body" idx="1"/>
          </p:nvPr>
        </p:nvSpPr>
        <p:spPr>
          <a:xfrm>
            <a:off x="660946" y="2336873"/>
            <a:ext cx="3070034" cy="576262"/>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Fare clic per modificare gli stili del testo dello schema</a:t>
            </a:r>
          </a:p>
        </p:txBody>
      </p:sp>
      <p:sp>
        <p:nvSpPr>
          <p:cNvPr id="8" name="Text Placeholder 3"/>
          <p:cNvSpPr>
            <a:spLocks noGrp="1"/>
          </p:cNvSpPr>
          <p:nvPr>
            <p:ph type="body" sz="half" idx="15"/>
          </p:nvPr>
        </p:nvSpPr>
        <p:spPr>
          <a:xfrm>
            <a:off x="680322" y="3022673"/>
            <a:ext cx="3049702" cy="2913513"/>
          </a:xfrm>
        </p:spPr>
        <p:txBody>
          <a:bodyPr>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a:t>Fare clic per modificare gli stili del testo dello schema</a:t>
            </a:r>
          </a:p>
        </p:txBody>
      </p:sp>
      <p:sp>
        <p:nvSpPr>
          <p:cNvPr id="9" name="Text Placeholder 4"/>
          <p:cNvSpPr>
            <a:spLocks noGrp="1"/>
          </p:cNvSpPr>
          <p:nvPr>
            <p:ph type="body" sz="quarter" idx="3"/>
          </p:nvPr>
        </p:nvSpPr>
        <p:spPr>
          <a:xfrm>
            <a:off x="3956025" y="2336873"/>
            <a:ext cx="3063240" cy="576262"/>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Fare clic per modificare gli stili del testo dello schema</a:t>
            </a:r>
          </a:p>
        </p:txBody>
      </p:sp>
      <p:sp>
        <p:nvSpPr>
          <p:cNvPr id="10" name="Text Placeholder 3"/>
          <p:cNvSpPr>
            <a:spLocks noGrp="1"/>
          </p:cNvSpPr>
          <p:nvPr>
            <p:ph type="body" sz="half" idx="16"/>
          </p:nvPr>
        </p:nvSpPr>
        <p:spPr>
          <a:xfrm>
            <a:off x="3945470" y="3022673"/>
            <a:ext cx="3063240" cy="2913513"/>
          </a:xfrm>
        </p:spPr>
        <p:txBody>
          <a:bodyPr>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a:t>Fare clic per modificare gli stili del testo dello schema</a:t>
            </a:r>
          </a:p>
        </p:txBody>
      </p:sp>
      <p:sp>
        <p:nvSpPr>
          <p:cNvPr id="11" name="Text Placeholder 4"/>
          <p:cNvSpPr>
            <a:spLocks noGrp="1"/>
          </p:cNvSpPr>
          <p:nvPr>
            <p:ph type="body" sz="quarter" idx="13"/>
          </p:nvPr>
        </p:nvSpPr>
        <p:spPr>
          <a:xfrm>
            <a:off x="7224156" y="2336873"/>
            <a:ext cx="3070025" cy="576262"/>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Fare clic per modificare gli stili del testo dello schema</a:t>
            </a:r>
          </a:p>
        </p:txBody>
      </p:sp>
      <p:sp>
        <p:nvSpPr>
          <p:cNvPr id="12" name="Text Placeholder 3"/>
          <p:cNvSpPr>
            <a:spLocks noGrp="1"/>
          </p:cNvSpPr>
          <p:nvPr>
            <p:ph type="body" sz="half" idx="17"/>
          </p:nvPr>
        </p:nvSpPr>
        <p:spPr>
          <a:xfrm>
            <a:off x="7224156" y="3022673"/>
            <a:ext cx="3070025" cy="2913513"/>
          </a:xfrm>
        </p:spPr>
        <p:txBody>
          <a:bodyPr>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a:t>Fare clic per modificare gli stili del testo dello schema</a:t>
            </a:r>
          </a:p>
        </p:txBody>
      </p:sp>
      <p:sp>
        <p:nvSpPr>
          <p:cNvPr id="18" name="Date Placeholder 2">
            <a:extLst>
              <a:ext uri="{FF2B5EF4-FFF2-40B4-BE49-F238E27FC236}">
                <a16:creationId xmlns:a16="http://schemas.microsoft.com/office/drawing/2014/main" id="{E105BA3B-C77A-4317-812B-992F7A5B4912}"/>
              </a:ext>
            </a:extLst>
          </p:cNvPr>
          <p:cNvSpPr>
            <a:spLocks noGrp="1"/>
          </p:cNvSpPr>
          <p:nvPr>
            <p:ph type="dt" sz="half" idx="18"/>
          </p:nvPr>
        </p:nvSpPr>
        <p:spPr/>
        <p:txBody>
          <a:bodyPr/>
          <a:lstStyle>
            <a:lvl1pPr>
              <a:defRPr/>
            </a:lvl1pPr>
          </a:lstStyle>
          <a:p>
            <a:pPr>
              <a:defRPr/>
            </a:pPr>
            <a:fld id="{85437BA5-0AB2-4B0F-A21D-987F88E75122}" type="datetimeFigureOut">
              <a:rPr lang="en-US"/>
              <a:pPr>
                <a:defRPr/>
              </a:pPr>
              <a:t>2/12/2026</a:t>
            </a:fld>
            <a:endParaRPr lang="en-US"/>
          </a:p>
        </p:txBody>
      </p:sp>
      <p:sp>
        <p:nvSpPr>
          <p:cNvPr id="19" name="Footer Placeholder 3">
            <a:extLst>
              <a:ext uri="{FF2B5EF4-FFF2-40B4-BE49-F238E27FC236}">
                <a16:creationId xmlns:a16="http://schemas.microsoft.com/office/drawing/2014/main" id="{5DF7BDB4-6830-43A6-9AA4-89282A197F9C}"/>
              </a:ext>
            </a:extLst>
          </p:cNvPr>
          <p:cNvSpPr>
            <a:spLocks noGrp="1"/>
          </p:cNvSpPr>
          <p:nvPr>
            <p:ph type="ftr" sz="quarter" idx="19"/>
          </p:nvPr>
        </p:nvSpPr>
        <p:spPr/>
        <p:txBody>
          <a:bodyPr/>
          <a:lstStyle>
            <a:lvl1pPr>
              <a:defRPr/>
            </a:lvl1pPr>
          </a:lstStyle>
          <a:p>
            <a:pPr>
              <a:defRPr/>
            </a:pPr>
            <a:endParaRPr lang="en-US"/>
          </a:p>
        </p:txBody>
      </p:sp>
      <p:sp>
        <p:nvSpPr>
          <p:cNvPr id="20" name="Slide Number Placeholder 4">
            <a:extLst>
              <a:ext uri="{FF2B5EF4-FFF2-40B4-BE49-F238E27FC236}">
                <a16:creationId xmlns:a16="http://schemas.microsoft.com/office/drawing/2014/main" id="{8DFBDDB6-33C7-4657-8852-5AF251DA3998}"/>
              </a:ext>
            </a:extLst>
          </p:cNvPr>
          <p:cNvSpPr>
            <a:spLocks noGrp="1"/>
          </p:cNvSpPr>
          <p:nvPr>
            <p:ph type="sldNum" sz="quarter" idx="20"/>
          </p:nvPr>
        </p:nvSpPr>
        <p:spPr/>
        <p:txBody>
          <a:bodyPr/>
          <a:lstStyle>
            <a:lvl1pPr>
              <a:defRPr/>
            </a:lvl1pPr>
          </a:lstStyle>
          <a:p>
            <a:pPr>
              <a:defRPr/>
            </a:pPr>
            <a:fld id="{C15F42EB-A1A9-4450-9D52-818DC33CB497}" type="slidenum">
              <a:rPr lang="en-US"/>
              <a:pPr>
                <a:defRPr/>
              </a:pPr>
              <a:t>‹N›</a:t>
            </a:fld>
            <a:endParaRPr lang="en-US"/>
          </a:p>
        </p:txBody>
      </p:sp>
    </p:spTree>
    <p:extLst>
      <p:ext uri="{BB962C8B-B14F-4D97-AF65-F5344CB8AC3E}">
        <p14:creationId xmlns:p14="http://schemas.microsoft.com/office/powerpoint/2010/main" val="402200761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colonne immagine">
    <p:spTree>
      <p:nvGrpSpPr>
        <p:cNvPr id="1" name=""/>
        <p:cNvGrpSpPr/>
        <p:nvPr/>
      </p:nvGrpSpPr>
      <p:grpSpPr>
        <a:xfrm>
          <a:off x="0" y="0"/>
          <a:ext cx="0" cy="0"/>
          <a:chOff x="0" y="0"/>
          <a:chExt cx="0" cy="0"/>
        </a:xfrm>
      </p:grpSpPr>
      <p:pic>
        <p:nvPicPr>
          <p:cNvPr id="12" name="Picture 14" descr="HD-ShadowLong.png">
            <a:extLst>
              <a:ext uri="{FF2B5EF4-FFF2-40B4-BE49-F238E27FC236}">
                <a16:creationId xmlns:a16="http://schemas.microsoft.com/office/drawing/2014/main" id="{BF56B08E-3807-417D-9268-DFD5DBC3382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970088"/>
            <a:ext cx="10437813" cy="320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Picture 15" descr="HD-ShadowShort.png">
            <a:extLst>
              <a:ext uri="{FF2B5EF4-FFF2-40B4-BE49-F238E27FC236}">
                <a16:creationId xmlns:a16="http://schemas.microsoft.com/office/drawing/2014/main" id="{03586F6B-0D63-4E3E-8276-5FA301B6614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585450" y="1971675"/>
            <a:ext cx="1603375" cy="144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Rectangle 16">
            <a:extLst>
              <a:ext uri="{FF2B5EF4-FFF2-40B4-BE49-F238E27FC236}">
                <a16:creationId xmlns:a16="http://schemas.microsoft.com/office/drawing/2014/main" id="{3F819628-B127-45BC-AB9C-46B7FABC09C5}"/>
              </a:ext>
            </a:extLst>
          </p:cNvPr>
          <p:cNvSpPr/>
          <p:nvPr/>
        </p:nvSpPr>
        <p:spPr bwMode="ltGray">
          <a:xfrm>
            <a:off x="0" y="609600"/>
            <a:ext cx="10437813" cy="1368425"/>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5" name="Rectangle 17">
            <a:extLst>
              <a:ext uri="{FF2B5EF4-FFF2-40B4-BE49-F238E27FC236}">
                <a16:creationId xmlns:a16="http://schemas.microsoft.com/office/drawing/2014/main" id="{AD6D1D5C-0B71-4882-990A-7743330537B5}"/>
              </a:ext>
            </a:extLst>
          </p:cNvPr>
          <p:cNvSpPr/>
          <p:nvPr/>
        </p:nvSpPr>
        <p:spPr>
          <a:xfrm>
            <a:off x="10585450" y="609600"/>
            <a:ext cx="1603375" cy="136842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0" name="Title 1"/>
          <p:cNvSpPr>
            <a:spLocks noGrp="1"/>
          </p:cNvSpPr>
          <p:nvPr>
            <p:ph type="title"/>
          </p:nvPr>
        </p:nvSpPr>
        <p:spPr>
          <a:xfrm>
            <a:off x="680322" y="753228"/>
            <a:ext cx="9613860" cy="1080938"/>
          </a:xfrm>
        </p:spPr>
        <p:txBody>
          <a:bodyPr/>
          <a:lstStyle/>
          <a:p>
            <a:r>
              <a:rPr lang="it-IT"/>
              <a:t>Fare clic per modificare lo stile del titolo dello schema</a:t>
            </a:r>
            <a:endParaRPr lang="en-US" dirty="0"/>
          </a:p>
        </p:txBody>
      </p:sp>
      <p:sp>
        <p:nvSpPr>
          <p:cNvPr id="19" name="Text Placeholder 2"/>
          <p:cNvSpPr>
            <a:spLocks noGrp="1"/>
          </p:cNvSpPr>
          <p:nvPr>
            <p:ph type="body" idx="1"/>
          </p:nvPr>
        </p:nvSpPr>
        <p:spPr>
          <a:xfrm>
            <a:off x="680318" y="4297503"/>
            <a:ext cx="3049705" cy="576262"/>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Fare clic per modificare gli stili del testo dello schema</a:t>
            </a:r>
          </a:p>
        </p:txBody>
      </p:sp>
      <p:sp>
        <p:nvSpPr>
          <p:cNvPr id="20" name="Picture Placeholder 2"/>
          <p:cNvSpPr>
            <a:spLocks noGrp="1" noChangeAspect="1"/>
          </p:cNvSpPr>
          <p:nvPr>
            <p:ph type="pic" idx="15"/>
          </p:nvPr>
        </p:nvSpPr>
        <p:spPr>
          <a:xfrm>
            <a:off x="680318" y="2336873"/>
            <a:ext cx="3049705" cy="1524000"/>
          </a:xfrm>
          <a:prstGeom prst="roundRect">
            <a:avLst>
              <a:gd name="adj" fmla="val 0"/>
            </a:avLst>
          </a:prstGeom>
          <a:effectLst>
            <a:outerShdw blurRad="50800" dist="50800" dir="5400000" algn="tl" rotWithShape="0">
              <a:srgbClr val="000000">
                <a:alpha val="43000"/>
              </a:srgbClr>
            </a:outerShdw>
          </a:effectLst>
        </p:spPr>
        <p:txBody>
          <a:bodyPr rtlCol="0">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it-IT" noProof="0"/>
              <a:t>Fare clic sull'icona per inserire un'immagine</a:t>
            </a:r>
            <a:endParaRPr lang="en-US" noProof="0" dirty="0"/>
          </a:p>
        </p:txBody>
      </p:sp>
      <p:sp>
        <p:nvSpPr>
          <p:cNvPr id="21" name="Text Placeholder 3"/>
          <p:cNvSpPr>
            <a:spLocks noGrp="1"/>
          </p:cNvSpPr>
          <p:nvPr>
            <p:ph type="body" sz="half" idx="18"/>
          </p:nvPr>
        </p:nvSpPr>
        <p:spPr>
          <a:xfrm>
            <a:off x="680318" y="4873765"/>
            <a:ext cx="3049705" cy="1062422"/>
          </a:xfrm>
        </p:spPr>
        <p:txBody>
          <a:bodyPr>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a:t>Fare clic per modificare gli stili del testo dello schema</a:t>
            </a:r>
          </a:p>
        </p:txBody>
      </p:sp>
      <p:sp>
        <p:nvSpPr>
          <p:cNvPr id="22" name="Text Placeholder 4"/>
          <p:cNvSpPr>
            <a:spLocks noGrp="1"/>
          </p:cNvSpPr>
          <p:nvPr>
            <p:ph type="body" sz="quarter" idx="3"/>
          </p:nvPr>
        </p:nvSpPr>
        <p:spPr>
          <a:xfrm>
            <a:off x="3945471" y="4297503"/>
            <a:ext cx="3063240" cy="576262"/>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Fare clic per modificare gli stili del testo dello schema</a:t>
            </a:r>
          </a:p>
        </p:txBody>
      </p:sp>
      <p:sp>
        <p:nvSpPr>
          <p:cNvPr id="23" name="Picture Placeholder 2"/>
          <p:cNvSpPr>
            <a:spLocks noGrp="1" noChangeAspect="1"/>
          </p:cNvSpPr>
          <p:nvPr>
            <p:ph type="pic" idx="21"/>
          </p:nvPr>
        </p:nvSpPr>
        <p:spPr>
          <a:xfrm>
            <a:off x="3945470" y="2336873"/>
            <a:ext cx="3063240" cy="1524000"/>
          </a:xfrm>
          <a:prstGeom prst="roundRect">
            <a:avLst>
              <a:gd name="adj" fmla="val 0"/>
            </a:avLst>
          </a:prstGeom>
          <a:effectLst>
            <a:outerShdw blurRad="50800" dist="50800" dir="5400000" algn="tl" rotWithShape="0">
              <a:srgbClr val="000000">
                <a:alpha val="43000"/>
              </a:srgbClr>
            </a:outerShdw>
          </a:effectLst>
        </p:spPr>
        <p:txBody>
          <a:bodyPr rtlCol="0">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it-IT" noProof="0"/>
              <a:t>Fare clic sull'icona per inserire un'immagine</a:t>
            </a:r>
            <a:endParaRPr lang="en-US" noProof="0" dirty="0"/>
          </a:p>
        </p:txBody>
      </p:sp>
      <p:sp>
        <p:nvSpPr>
          <p:cNvPr id="24" name="Text Placeholder 3"/>
          <p:cNvSpPr>
            <a:spLocks noGrp="1"/>
          </p:cNvSpPr>
          <p:nvPr>
            <p:ph type="body" sz="half" idx="19"/>
          </p:nvPr>
        </p:nvSpPr>
        <p:spPr>
          <a:xfrm>
            <a:off x="3944117" y="4873764"/>
            <a:ext cx="3067297" cy="1062422"/>
          </a:xfrm>
        </p:spPr>
        <p:txBody>
          <a:bodyPr>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a:t>Fare clic per modificare gli stili del testo dello schema</a:t>
            </a:r>
          </a:p>
        </p:txBody>
      </p:sp>
      <p:sp>
        <p:nvSpPr>
          <p:cNvPr id="25" name="Text Placeholder 4"/>
          <p:cNvSpPr>
            <a:spLocks noGrp="1"/>
          </p:cNvSpPr>
          <p:nvPr>
            <p:ph type="body" sz="quarter" idx="13"/>
          </p:nvPr>
        </p:nvSpPr>
        <p:spPr>
          <a:xfrm>
            <a:off x="7230678" y="4297503"/>
            <a:ext cx="3063505" cy="576262"/>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Fare clic per modificare gli stili del testo dello schema</a:t>
            </a:r>
          </a:p>
        </p:txBody>
      </p:sp>
      <p:sp>
        <p:nvSpPr>
          <p:cNvPr id="26" name="Picture Placeholder 2"/>
          <p:cNvSpPr>
            <a:spLocks noGrp="1" noChangeAspect="1"/>
          </p:cNvSpPr>
          <p:nvPr>
            <p:ph type="pic" idx="22"/>
          </p:nvPr>
        </p:nvSpPr>
        <p:spPr>
          <a:xfrm>
            <a:off x="7230677" y="2336873"/>
            <a:ext cx="3063505" cy="1524000"/>
          </a:xfrm>
          <a:prstGeom prst="roundRect">
            <a:avLst>
              <a:gd name="adj" fmla="val 0"/>
            </a:avLst>
          </a:prstGeom>
          <a:effectLst>
            <a:outerShdw blurRad="50800" dist="50800" dir="5400000" algn="tl" rotWithShape="0">
              <a:srgbClr val="000000">
                <a:alpha val="43000"/>
              </a:srgbClr>
            </a:outerShdw>
          </a:effectLst>
        </p:spPr>
        <p:txBody>
          <a:bodyPr rtlCol="0">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it-IT" noProof="0"/>
              <a:t>Fare clic sull'icona per inserire un'immagine</a:t>
            </a:r>
            <a:endParaRPr lang="en-US" noProof="0" dirty="0"/>
          </a:p>
        </p:txBody>
      </p:sp>
      <p:sp>
        <p:nvSpPr>
          <p:cNvPr id="27" name="Text Placeholder 3"/>
          <p:cNvSpPr>
            <a:spLocks noGrp="1"/>
          </p:cNvSpPr>
          <p:nvPr>
            <p:ph type="body" sz="half" idx="20"/>
          </p:nvPr>
        </p:nvSpPr>
        <p:spPr>
          <a:xfrm>
            <a:off x="7230553" y="4873762"/>
            <a:ext cx="3067563" cy="1062422"/>
          </a:xfrm>
        </p:spPr>
        <p:txBody>
          <a:bodyPr>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a:t>Fare clic per modificare gli stili del testo dello schema</a:t>
            </a:r>
          </a:p>
        </p:txBody>
      </p:sp>
      <p:sp>
        <p:nvSpPr>
          <p:cNvPr id="16" name="Date Placeholder 2">
            <a:extLst>
              <a:ext uri="{FF2B5EF4-FFF2-40B4-BE49-F238E27FC236}">
                <a16:creationId xmlns:a16="http://schemas.microsoft.com/office/drawing/2014/main" id="{D5B6A025-5D4D-4E88-8288-A3BAA8B146D2}"/>
              </a:ext>
            </a:extLst>
          </p:cNvPr>
          <p:cNvSpPr>
            <a:spLocks noGrp="1"/>
          </p:cNvSpPr>
          <p:nvPr>
            <p:ph type="dt" sz="half" idx="23"/>
          </p:nvPr>
        </p:nvSpPr>
        <p:spPr/>
        <p:txBody>
          <a:bodyPr/>
          <a:lstStyle>
            <a:lvl1pPr>
              <a:defRPr/>
            </a:lvl1pPr>
          </a:lstStyle>
          <a:p>
            <a:pPr>
              <a:defRPr/>
            </a:pPr>
            <a:fld id="{16ACBF8D-CCE2-476D-A20B-B1496AFD4D90}" type="datetimeFigureOut">
              <a:rPr lang="en-US"/>
              <a:pPr>
                <a:defRPr/>
              </a:pPr>
              <a:t>2/12/2026</a:t>
            </a:fld>
            <a:endParaRPr lang="en-US"/>
          </a:p>
        </p:txBody>
      </p:sp>
      <p:sp>
        <p:nvSpPr>
          <p:cNvPr id="17" name="Footer Placeholder 3">
            <a:extLst>
              <a:ext uri="{FF2B5EF4-FFF2-40B4-BE49-F238E27FC236}">
                <a16:creationId xmlns:a16="http://schemas.microsoft.com/office/drawing/2014/main" id="{76D4B634-A890-451A-9E6E-E2E64D2FA09E}"/>
              </a:ext>
            </a:extLst>
          </p:cNvPr>
          <p:cNvSpPr>
            <a:spLocks noGrp="1"/>
          </p:cNvSpPr>
          <p:nvPr>
            <p:ph type="ftr" sz="quarter" idx="24"/>
          </p:nvPr>
        </p:nvSpPr>
        <p:spPr/>
        <p:txBody>
          <a:bodyPr/>
          <a:lstStyle>
            <a:lvl1pPr>
              <a:defRPr/>
            </a:lvl1pPr>
          </a:lstStyle>
          <a:p>
            <a:pPr>
              <a:defRPr/>
            </a:pPr>
            <a:endParaRPr lang="en-US"/>
          </a:p>
        </p:txBody>
      </p:sp>
      <p:sp>
        <p:nvSpPr>
          <p:cNvPr id="18" name="Slide Number Placeholder 4">
            <a:extLst>
              <a:ext uri="{FF2B5EF4-FFF2-40B4-BE49-F238E27FC236}">
                <a16:creationId xmlns:a16="http://schemas.microsoft.com/office/drawing/2014/main" id="{A7FFFD7C-C142-4284-BDF4-907F889219C6}"/>
              </a:ext>
            </a:extLst>
          </p:cNvPr>
          <p:cNvSpPr>
            <a:spLocks noGrp="1"/>
          </p:cNvSpPr>
          <p:nvPr>
            <p:ph type="sldNum" sz="quarter" idx="25"/>
          </p:nvPr>
        </p:nvSpPr>
        <p:spPr/>
        <p:txBody>
          <a:bodyPr/>
          <a:lstStyle>
            <a:lvl1pPr>
              <a:defRPr/>
            </a:lvl1pPr>
          </a:lstStyle>
          <a:p>
            <a:pPr>
              <a:defRPr/>
            </a:pPr>
            <a:fld id="{7C80B0E8-8637-4538-A8E4-607D9767C0E6}" type="slidenum">
              <a:rPr lang="en-US"/>
              <a:pPr>
                <a:defRPr/>
              </a:pPr>
              <a:t>‹N›</a:t>
            </a:fld>
            <a:endParaRPr lang="en-US"/>
          </a:p>
        </p:txBody>
      </p:sp>
    </p:spTree>
    <p:extLst>
      <p:ext uri="{BB962C8B-B14F-4D97-AF65-F5344CB8AC3E}">
        <p14:creationId xmlns:p14="http://schemas.microsoft.com/office/powerpoint/2010/main" val="97678424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pic>
        <p:nvPicPr>
          <p:cNvPr id="4" name="Picture 6" descr="HD-ShadowLong.png">
            <a:extLst>
              <a:ext uri="{FF2B5EF4-FFF2-40B4-BE49-F238E27FC236}">
                <a16:creationId xmlns:a16="http://schemas.microsoft.com/office/drawing/2014/main" id="{1AF3363D-2238-479D-8E98-A279D2B6B13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970088"/>
            <a:ext cx="10437813" cy="320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7" descr="HD-ShadowShort.png">
            <a:extLst>
              <a:ext uri="{FF2B5EF4-FFF2-40B4-BE49-F238E27FC236}">
                <a16:creationId xmlns:a16="http://schemas.microsoft.com/office/drawing/2014/main" id="{EAE8CDB1-ADEA-4C90-BF7B-C382F6E3058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585450" y="1971675"/>
            <a:ext cx="1603375" cy="144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8">
            <a:extLst>
              <a:ext uri="{FF2B5EF4-FFF2-40B4-BE49-F238E27FC236}">
                <a16:creationId xmlns:a16="http://schemas.microsoft.com/office/drawing/2014/main" id="{3709F7F5-5A5D-427C-8FE8-7AAB50D1B6FB}"/>
              </a:ext>
            </a:extLst>
          </p:cNvPr>
          <p:cNvSpPr/>
          <p:nvPr/>
        </p:nvSpPr>
        <p:spPr bwMode="ltGray">
          <a:xfrm>
            <a:off x="0" y="609600"/>
            <a:ext cx="10437813" cy="1368425"/>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 name="Rectangle 9">
            <a:extLst>
              <a:ext uri="{FF2B5EF4-FFF2-40B4-BE49-F238E27FC236}">
                <a16:creationId xmlns:a16="http://schemas.microsoft.com/office/drawing/2014/main" id="{BB0BC7FE-0DC0-4691-9DE8-53133C9D2932}"/>
              </a:ext>
            </a:extLst>
          </p:cNvPr>
          <p:cNvSpPr/>
          <p:nvPr/>
        </p:nvSpPr>
        <p:spPr>
          <a:xfrm>
            <a:off x="10585450" y="609600"/>
            <a:ext cx="1603375" cy="136842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p:txBody>
          <a:bodyPr/>
          <a:lstStyle>
            <a:lvl1pPr algn="r">
              <a:defRPr/>
            </a:lvl1pPr>
          </a:lstStyle>
          <a:p>
            <a:r>
              <a:rPr lang="it-IT"/>
              <a:t>Fare clic per modificare lo stile del titolo dello schema</a:t>
            </a:r>
            <a:endParaRPr lang="en-US" dirty="0"/>
          </a:p>
        </p:txBody>
      </p:sp>
      <p:sp>
        <p:nvSpPr>
          <p:cNvPr id="3" name="Vertical Text Placeholder 2"/>
          <p:cNvSpPr>
            <a:spLocks noGrp="1"/>
          </p:cNvSpPr>
          <p:nvPr>
            <p:ph type="body" orient="vert" idx="1"/>
          </p:nvPr>
        </p:nvSpPr>
        <p:spPr/>
        <p:txBody>
          <a:bodyPr vert="eaVert"/>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8" name="Date Placeholder 3">
            <a:extLst>
              <a:ext uri="{FF2B5EF4-FFF2-40B4-BE49-F238E27FC236}">
                <a16:creationId xmlns:a16="http://schemas.microsoft.com/office/drawing/2014/main" id="{B5FC016A-E179-456E-B320-D75E6314D348}"/>
              </a:ext>
            </a:extLst>
          </p:cNvPr>
          <p:cNvSpPr>
            <a:spLocks noGrp="1"/>
          </p:cNvSpPr>
          <p:nvPr>
            <p:ph type="dt" sz="half" idx="10"/>
          </p:nvPr>
        </p:nvSpPr>
        <p:spPr/>
        <p:txBody>
          <a:bodyPr/>
          <a:lstStyle>
            <a:lvl1pPr>
              <a:defRPr/>
            </a:lvl1pPr>
          </a:lstStyle>
          <a:p>
            <a:pPr>
              <a:defRPr/>
            </a:pPr>
            <a:fld id="{6D7BCED8-ED86-43DF-852D-71CCAA0409BE}" type="datetimeFigureOut">
              <a:rPr lang="en-US"/>
              <a:pPr>
                <a:defRPr/>
              </a:pPr>
              <a:t>2/12/2026</a:t>
            </a:fld>
            <a:endParaRPr lang="en-US"/>
          </a:p>
        </p:txBody>
      </p:sp>
      <p:sp>
        <p:nvSpPr>
          <p:cNvPr id="9" name="Footer Placeholder 4">
            <a:extLst>
              <a:ext uri="{FF2B5EF4-FFF2-40B4-BE49-F238E27FC236}">
                <a16:creationId xmlns:a16="http://schemas.microsoft.com/office/drawing/2014/main" id="{4E801B3A-D3C1-42EF-9C9B-4B9765E9487E}"/>
              </a:ext>
            </a:extLst>
          </p:cNvPr>
          <p:cNvSpPr>
            <a:spLocks noGrp="1"/>
          </p:cNvSpPr>
          <p:nvPr>
            <p:ph type="ftr" sz="quarter" idx="11"/>
          </p:nvPr>
        </p:nvSpPr>
        <p:spPr/>
        <p:txBody>
          <a:bodyPr/>
          <a:lstStyle>
            <a:lvl1pPr>
              <a:defRPr/>
            </a:lvl1pPr>
          </a:lstStyle>
          <a:p>
            <a:pPr>
              <a:defRPr/>
            </a:pPr>
            <a:endParaRPr lang="en-US"/>
          </a:p>
        </p:txBody>
      </p:sp>
      <p:sp>
        <p:nvSpPr>
          <p:cNvPr id="10" name="Slide Number Placeholder 5">
            <a:extLst>
              <a:ext uri="{FF2B5EF4-FFF2-40B4-BE49-F238E27FC236}">
                <a16:creationId xmlns:a16="http://schemas.microsoft.com/office/drawing/2014/main" id="{9EB00914-0A2A-4BAE-BF26-6AB1F1B76BDE}"/>
              </a:ext>
            </a:extLst>
          </p:cNvPr>
          <p:cNvSpPr>
            <a:spLocks noGrp="1"/>
          </p:cNvSpPr>
          <p:nvPr>
            <p:ph type="sldNum" sz="quarter" idx="12"/>
          </p:nvPr>
        </p:nvSpPr>
        <p:spPr/>
        <p:txBody>
          <a:bodyPr/>
          <a:lstStyle>
            <a:lvl1pPr>
              <a:defRPr/>
            </a:lvl1pPr>
          </a:lstStyle>
          <a:p>
            <a:pPr>
              <a:defRPr/>
            </a:pPr>
            <a:fld id="{722BFDF7-D14B-4E08-BA15-ECD693BE3303}" type="slidenum">
              <a:rPr lang="en-US"/>
              <a:pPr>
                <a:defRPr/>
              </a:pPr>
              <a:t>‹N›</a:t>
            </a:fld>
            <a:endParaRPr lang="en-US"/>
          </a:p>
        </p:txBody>
      </p:sp>
    </p:spTree>
    <p:extLst>
      <p:ext uri="{BB962C8B-B14F-4D97-AF65-F5344CB8AC3E}">
        <p14:creationId xmlns:p14="http://schemas.microsoft.com/office/powerpoint/2010/main" val="97277066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Titolo e testo verticale">
    <p:spTree>
      <p:nvGrpSpPr>
        <p:cNvPr id="1" name=""/>
        <p:cNvGrpSpPr/>
        <p:nvPr/>
      </p:nvGrpSpPr>
      <p:grpSpPr>
        <a:xfrm>
          <a:off x="0" y="0"/>
          <a:ext cx="0" cy="0"/>
          <a:chOff x="0" y="0"/>
          <a:chExt cx="0" cy="0"/>
        </a:xfrm>
      </p:grpSpPr>
      <p:sp>
        <p:nvSpPr>
          <p:cNvPr id="4" name="Rectangle 6">
            <a:extLst>
              <a:ext uri="{FF2B5EF4-FFF2-40B4-BE49-F238E27FC236}">
                <a16:creationId xmlns:a16="http://schemas.microsoft.com/office/drawing/2014/main" id="{4AD6FB2D-AE96-4FF4-ADC5-3822FE675BB7}"/>
              </a:ext>
            </a:extLst>
          </p:cNvPr>
          <p:cNvSpPr/>
          <p:nvPr/>
        </p:nvSpPr>
        <p:spPr bwMode="ltGray">
          <a:xfrm rot="5400000">
            <a:off x="8116094" y="1869281"/>
            <a:ext cx="5106988" cy="1368425"/>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 name="Rectangle 7">
            <a:extLst>
              <a:ext uri="{FF2B5EF4-FFF2-40B4-BE49-F238E27FC236}">
                <a16:creationId xmlns:a16="http://schemas.microsoft.com/office/drawing/2014/main" id="{FBF235D2-640D-4957-8246-35CCA31F3377}"/>
              </a:ext>
            </a:extLst>
          </p:cNvPr>
          <p:cNvSpPr/>
          <p:nvPr/>
        </p:nvSpPr>
        <p:spPr>
          <a:xfrm rot="5400000">
            <a:off x="9867900" y="5372100"/>
            <a:ext cx="1603375" cy="136842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Vertical Title 1"/>
          <p:cNvSpPr>
            <a:spLocks noGrp="1"/>
          </p:cNvSpPr>
          <p:nvPr>
            <p:ph type="title" orient="vert"/>
          </p:nvPr>
        </p:nvSpPr>
        <p:spPr>
          <a:xfrm>
            <a:off x="10129231" y="609597"/>
            <a:ext cx="1073802" cy="4353760"/>
          </a:xfrm>
        </p:spPr>
        <p:txBody>
          <a:bodyPr vert="eaVert"/>
          <a:lstStyle/>
          <a:p>
            <a:r>
              <a:rPr lang="it-IT"/>
              <a:t>Fare clic per modificare lo stile del titolo dello schema</a:t>
            </a:r>
            <a:endParaRPr lang="en-US" dirty="0"/>
          </a:p>
        </p:txBody>
      </p:sp>
      <p:sp>
        <p:nvSpPr>
          <p:cNvPr id="3" name="Vertical Text Placeholder 2"/>
          <p:cNvSpPr>
            <a:spLocks noGrp="1"/>
          </p:cNvSpPr>
          <p:nvPr>
            <p:ph type="body" orient="vert" idx="1"/>
          </p:nvPr>
        </p:nvSpPr>
        <p:spPr>
          <a:xfrm>
            <a:off x="680322" y="609597"/>
            <a:ext cx="8870004" cy="5326589"/>
          </a:xfrm>
        </p:spPr>
        <p:txBody>
          <a:bodyPr vert="eaVert"/>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6" name="Date Placeholder 3">
            <a:extLst>
              <a:ext uri="{FF2B5EF4-FFF2-40B4-BE49-F238E27FC236}">
                <a16:creationId xmlns:a16="http://schemas.microsoft.com/office/drawing/2014/main" id="{780AC0F9-29CA-4337-98E3-BFAEF05F3C6D}"/>
              </a:ext>
            </a:extLst>
          </p:cNvPr>
          <p:cNvSpPr>
            <a:spLocks noGrp="1"/>
          </p:cNvSpPr>
          <p:nvPr>
            <p:ph type="dt" sz="half" idx="10"/>
          </p:nvPr>
        </p:nvSpPr>
        <p:spPr>
          <a:xfrm>
            <a:off x="6807200" y="5935663"/>
            <a:ext cx="2743200" cy="365125"/>
          </a:xfrm>
        </p:spPr>
        <p:txBody>
          <a:bodyPr/>
          <a:lstStyle>
            <a:lvl1pPr>
              <a:defRPr/>
            </a:lvl1pPr>
          </a:lstStyle>
          <a:p>
            <a:pPr>
              <a:defRPr/>
            </a:pPr>
            <a:fld id="{8465F639-127A-4B5E-B38B-F7476B7AA79C}" type="datetimeFigureOut">
              <a:rPr lang="en-US"/>
              <a:pPr>
                <a:defRPr/>
              </a:pPr>
              <a:t>2/12/2026</a:t>
            </a:fld>
            <a:endParaRPr lang="en-US"/>
          </a:p>
        </p:txBody>
      </p:sp>
      <p:sp>
        <p:nvSpPr>
          <p:cNvPr id="7" name="Footer Placeholder 4">
            <a:extLst>
              <a:ext uri="{FF2B5EF4-FFF2-40B4-BE49-F238E27FC236}">
                <a16:creationId xmlns:a16="http://schemas.microsoft.com/office/drawing/2014/main" id="{FDDF4709-70BB-469F-822C-5B2F06D9CA9C}"/>
              </a:ext>
            </a:extLst>
          </p:cNvPr>
          <p:cNvSpPr>
            <a:spLocks noGrp="1"/>
          </p:cNvSpPr>
          <p:nvPr>
            <p:ph type="ftr" sz="quarter" idx="11"/>
          </p:nvPr>
        </p:nvSpPr>
        <p:spPr>
          <a:xfrm>
            <a:off x="681038" y="5935663"/>
            <a:ext cx="6126162" cy="365125"/>
          </a:xfrm>
        </p:spPr>
        <p:txBody>
          <a:bodyPr/>
          <a:lstStyle>
            <a:lvl1pPr>
              <a:defRPr/>
            </a:lvl1pPr>
          </a:lstStyle>
          <a:p>
            <a:pPr>
              <a:defRPr/>
            </a:pPr>
            <a:endParaRPr lang="en-US"/>
          </a:p>
        </p:txBody>
      </p:sp>
      <p:sp>
        <p:nvSpPr>
          <p:cNvPr id="8" name="Slide Number Placeholder 5">
            <a:extLst>
              <a:ext uri="{FF2B5EF4-FFF2-40B4-BE49-F238E27FC236}">
                <a16:creationId xmlns:a16="http://schemas.microsoft.com/office/drawing/2014/main" id="{8C08F15E-69DD-40A7-A2BB-32FE3AC584C7}"/>
              </a:ext>
            </a:extLst>
          </p:cNvPr>
          <p:cNvSpPr>
            <a:spLocks noGrp="1"/>
          </p:cNvSpPr>
          <p:nvPr>
            <p:ph type="sldNum" sz="quarter" idx="12"/>
          </p:nvPr>
        </p:nvSpPr>
        <p:spPr>
          <a:xfrm>
            <a:off x="10098088" y="5399088"/>
            <a:ext cx="1154112" cy="1090612"/>
          </a:xfrm>
        </p:spPr>
        <p:txBody>
          <a:bodyPr anchor="t"/>
          <a:lstStyle>
            <a:lvl1pPr algn="ctr">
              <a:defRPr/>
            </a:lvl1pPr>
          </a:lstStyle>
          <a:p>
            <a:pPr>
              <a:defRPr/>
            </a:pPr>
            <a:fld id="{3C62D953-43DE-46E9-AE54-D60932C7A550}" type="slidenum">
              <a:rPr lang="en-US"/>
              <a:pPr>
                <a:defRPr/>
              </a:pPr>
              <a:t>‹N›</a:t>
            </a:fld>
            <a:endParaRPr lang="en-US"/>
          </a:p>
        </p:txBody>
      </p:sp>
    </p:spTree>
    <p:extLst>
      <p:ext uri="{BB962C8B-B14F-4D97-AF65-F5344CB8AC3E}">
        <p14:creationId xmlns:p14="http://schemas.microsoft.com/office/powerpoint/2010/main" val="185150369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Title and body" type="tx">
  <p:cSld name="Title and 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415600" y="593367"/>
            <a:ext cx="11360800" cy="763600"/>
          </a:xfrm>
          <a:prstGeom prst="rect">
            <a:avLst/>
          </a:prstGeom>
        </p:spPr>
        <p:txBody>
          <a:bodyPr spcFirstLastPara="1" lIns="91425" tIns="91425" rIns="91425" bIns="91425" anchor="t">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4"/>
          <p:cNvSpPr txBox="1">
            <a:spLocks noGrp="1"/>
          </p:cNvSpPr>
          <p:nvPr>
            <p:ph type="body" idx="1"/>
          </p:nvPr>
        </p:nvSpPr>
        <p:spPr>
          <a:xfrm>
            <a:off x="415600" y="1536633"/>
            <a:ext cx="11360800" cy="4555200"/>
          </a:xfrm>
          <a:prstGeom prst="rect">
            <a:avLst/>
          </a:prstGeom>
        </p:spPr>
        <p:txBody>
          <a:bodyPr spcFirstLastPara="1" lIns="91425" tIns="91425" rIns="91425" bIns="91425">
            <a:normAutofit/>
          </a:bodyPr>
          <a:lstStyle>
            <a:lvl1pPr marL="609585" lvl="0" indent="-457189">
              <a:spcBef>
                <a:spcPts val="0"/>
              </a:spcBef>
              <a:spcAft>
                <a:spcPts val="0"/>
              </a:spcAft>
              <a:buSzPts val="1800"/>
              <a:buChar char="●"/>
              <a:defRPr/>
            </a:lvl1pPr>
            <a:lvl2pPr marL="1219170" lvl="1" indent="-423323">
              <a:spcBef>
                <a:spcPts val="0"/>
              </a:spcBef>
              <a:spcAft>
                <a:spcPts val="0"/>
              </a:spcAft>
              <a:buSzPts val="1400"/>
              <a:buChar char="○"/>
              <a:defRPr/>
            </a:lvl2pPr>
            <a:lvl3pPr marL="1828754" lvl="2" indent="-423323">
              <a:spcBef>
                <a:spcPts val="0"/>
              </a:spcBef>
              <a:spcAft>
                <a:spcPts val="0"/>
              </a:spcAft>
              <a:buSzPts val="1400"/>
              <a:buChar char="■"/>
              <a:defRPr/>
            </a:lvl3pPr>
            <a:lvl4pPr marL="2438339" lvl="3" indent="-423323">
              <a:spcBef>
                <a:spcPts val="0"/>
              </a:spcBef>
              <a:spcAft>
                <a:spcPts val="0"/>
              </a:spcAft>
              <a:buSzPts val="1400"/>
              <a:buChar char="●"/>
              <a:defRPr/>
            </a:lvl4pPr>
            <a:lvl5pPr marL="3047924" lvl="4" indent="-423323">
              <a:spcBef>
                <a:spcPts val="0"/>
              </a:spcBef>
              <a:spcAft>
                <a:spcPts val="0"/>
              </a:spcAft>
              <a:buSzPts val="1400"/>
              <a:buChar char="○"/>
              <a:defRPr/>
            </a:lvl5pPr>
            <a:lvl6pPr marL="3657509" lvl="5" indent="-423323">
              <a:spcBef>
                <a:spcPts val="0"/>
              </a:spcBef>
              <a:spcAft>
                <a:spcPts val="0"/>
              </a:spcAft>
              <a:buSzPts val="1400"/>
              <a:buChar char="■"/>
              <a:defRPr/>
            </a:lvl6pPr>
            <a:lvl7pPr marL="4267093" lvl="6" indent="-423323">
              <a:spcBef>
                <a:spcPts val="0"/>
              </a:spcBef>
              <a:spcAft>
                <a:spcPts val="0"/>
              </a:spcAft>
              <a:buSzPts val="1400"/>
              <a:buChar char="●"/>
              <a:defRPr/>
            </a:lvl7pPr>
            <a:lvl8pPr marL="4876678" lvl="7" indent="-423323">
              <a:spcBef>
                <a:spcPts val="0"/>
              </a:spcBef>
              <a:spcAft>
                <a:spcPts val="0"/>
              </a:spcAft>
              <a:buSzPts val="1400"/>
              <a:buChar char="○"/>
              <a:defRPr/>
            </a:lvl8pPr>
            <a:lvl9pPr marL="5486263" lvl="8" indent="-423323">
              <a:spcBef>
                <a:spcPts val="0"/>
              </a:spcBef>
              <a:spcAft>
                <a:spcPts val="0"/>
              </a:spcAft>
              <a:buSzPts val="1400"/>
              <a:buChar char="■"/>
              <a:defRPr/>
            </a:lvl9pPr>
          </a:lstStyle>
          <a:p>
            <a:endParaRPr/>
          </a:p>
        </p:txBody>
      </p:sp>
      <p:sp>
        <p:nvSpPr>
          <p:cNvPr id="4" name="Google Shape;19;p4">
            <a:extLst>
              <a:ext uri="{FF2B5EF4-FFF2-40B4-BE49-F238E27FC236}">
                <a16:creationId xmlns:a16="http://schemas.microsoft.com/office/drawing/2014/main" id="{3D054E9A-A045-4CFD-8037-5D44FE24628F}"/>
              </a:ext>
            </a:extLst>
          </p:cNvPr>
          <p:cNvSpPr txBox="1">
            <a:spLocks noGrp="1"/>
          </p:cNvSpPr>
          <p:nvPr>
            <p:ph type="sldNum" idx="10"/>
          </p:nvPr>
        </p:nvSpPr>
        <p:spPr>
          <a:xfrm>
            <a:off x="11296650" y="6218238"/>
            <a:ext cx="731838" cy="523875"/>
          </a:xfrm>
        </p:spPr>
        <p:txBody>
          <a:bodyPr spcFirstLastPara="1" wrap="square" lIns="91425" tIns="91425" rIns="91425" bIns="91425" anchorCtr="0">
            <a:normAutofit/>
          </a:bodyPr>
          <a:lstStyle>
            <a:lvl1pPr lvl="0" algn="r">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a:defRPr/>
            </a:pPr>
            <a:fld id="{B0271004-000B-4E58-A0F6-288A313DC477}" type="slidenum">
              <a:rPr lang="it-IT"/>
              <a:pPr>
                <a:defRPr/>
              </a:pPr>
              <a:t>‹N›</a:t>
            </a:fld>
            <a:endParaRPr lang="it-IT"/>
          </a:p>
        </p:txBody>
      </p:sp>
    </p:spTree>
    <p:extLst>
      <p:ext uri="{BB962C8B-B14F-4D97-AF65-F5344CB8AC3E}">
        <p14:creationId xmlns:p14="http://schemas.microsoft.com/office/powerpoint/2010/main" val="153950094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pic>
        <p:nvPicPr>
          <p:cNvPr id="4" name="Picture 14" descr="HD-ShadowLong.png">
            <a:extLst>
              <a:ext uri="{FF2B5EF4-FFF2-40B4-BE49-F238E27FC236}">
                <a16:creationId xmlns:a16="http://schemas.microsoft.com/office/drawing/2014/main" id="{318223E6-44B8-4D93-AD1A-27F06365B70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970088"/>
            <a:ext cx="10437813" cy="320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15" descr="HD-ShadowShort.png">
            <a:extLst>
              <a:ext uri="{FF2B5EF4-FFF2-40B4-BE49-F238E27FC236}">
                <a16:creationId xmlns:a16="http://schemas.microsoft.com/office/drawing/2014/main" id="{C8A9D947-BE5A-4798-B15A-3CFA71A318D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585450" y="1971675"/>
            <a:ext cx="1603375" cy="144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16">
            <a:extLst>
              <a:ext uri="{FF2B5EF4-FFF2-40B4-BE49-F238E27FC236}">
                <a16:creationId xmlns:a16="http://schemas.microsoft.com/office/drawing/2014/main" id="{A0C33874-B938-401E-ABE8-4B3043F9D02A}"/>
              </a:ext>
            </a:extLst>
          </p:cNvPr>
          <p:cNvSpPr/>
          <p:nvPr/>
        </p:nvSpPr>
        <p:spPr bwMode="ltGray">
          <a:xfrm>
            <a:off x="0" y="609600"/>
            <a:ext cx="10437813" cy="1368425"/>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 name="Rectangle 17">
            <a:extLst>
              <a:ext uri="{FF2B5EF4-FFF2-40B4-BE49-F238E27FC236}">
                <a16:creationId xmlns:a16="http://schemas.microsoft.com/office/drawing/2014/main" id="{69BCCB56-A089-490D-8E5F-72DBF9C670D4}"/>
              </a:ext>
            </a:extLst>
          </p:cNvPr>
          <p:cNvSpPr/>
          <p:nvPr/>
        </p:nvSpPr>
        <p:spPr>
          <a:xfrm>
            <a:off x="10585450" y="609600"/>
            <a:ext cx="1603375" cy="136842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p:txBody>
          <a:bodyPr/>
          <a:lstStyle/>
          <a:p>
            <a:r>
              <a:rPr lang="it-IT"/>
              <a:t>Fare clic per modificare lo stile del titolo dello schema</a:t>
            </a:r>
            <a:endParaRPr lang="en-US" dirty="0"/>
          </a:p>
        </p:txBody>
      </p:sp>
      <p:sp>
        <p:nvSpPr>
          <p:cNvPr id="3" name="Content Placeholder 2"/>
          <p:cNvSpPr>
            <a:spLocks noGrp="1"/>
          </p:cNvSpPr>
          <p:nvPr>
            <p:ph idx="1"/>
          </p:nvPr>
        </p:nvSpPr>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8" name="Date Placeholder 3">
            <a:extLst>
              <a:ext uri="{FF2B5EF4-FFF2-40B4-BE49-F238E27FC236}">
                <a16:creationId xmlns:a16="http://schemas.microsoft.com/office/drawing/2014/main" id="{5780C55D-E224-48C6-BEFA-599A0AE1EAFA}"/>
              </a:ext>
            </a:extLst>
          </p:cNvPr>
          <p:cNvSpPr>
            <a:spLocks noGrp="1"/>
          </p:cNvSpPr>
          <p:nvPr>
            <p:ph type="dt" sz="half" idx="10"/>
          </p:nvPr>
        </p:nvSpPr>
        <p:spPr/>
        <p:txBody>
          <a:bodyPr/>
          <a:lstStyle>
            <a:lvl1pPr>
              <a:defRPr/>
            </a:lvl1pPr>
          </a:lstStyle>
          <a:p>
            <a:pPr>
              <a:defRPr/>
            </a:pPr>
            <a:fld id="{CEB6BDE1-E60D-4B74-BEDC-05BA0F307D63}" type="datetimeFigureOut">
              <a:rPr lang="en-US"/>
              <a:pPr>
                <a:defRPr/>
              </a:pPr>
              <a:t>2/12/2026</a:t>
            </a:fld>
            <a:endParaRPr lang="en-US"/>
          </a:p>
        </p:txBody>
      </p:sp>
      <p:sp>
        <p:nvSpPr>
          <p:cNvPr id="9" name="Footer Placeholder 4">
            <a:extLst>
              <a:ext uri="{FF2B5EF4-FFF2-40B4-BE49-F238E27FC236}">
                <a16:creationId xmlns:a16="http://schemas.microsoft.com/office/drawing/2014/main" id="{C13348F9-4E9E-4353-BB57-07C27BC408BB}"/>
              </a:ext>
            </a:extLst>
          </p:cNvPr>
          <p:cNvSpPr>
            <a:spLocks noGrp="1"/>
          </p:cNvSpPr>
          <p:nvPr>
            <p:ph type="ftr" sz="quarter" idx="11"/>
          </p:nvPr>
        </p:nvSpPr>
        <p:spPr/>
        <p:txBody>
          <a:bodyPr/>
          <a:lstStyle>
            <a:lvl1pPr>
              <a:defRPr/>
            </a:lvl1pPr>
          </a:lstStyle>
          <a:p>
            <a:pPr>
              <a:defRPr/>
            </a:pPr>
            <a:endParaRPr lang="en-US"/>
          </a:p>
        </p:txBody>
      </p:sp>
      <p:sp>
        <p:nvSpPr>
          <p:cNvPr id="10" name="Slide Number Placeholder 5">
            <a:extLst>
              <a:ext uri="{FF2B5EF4-FFF2-40B4-BE49-F238E27FC236}">
                <a16:creationId xmlns:a16="http://schemas.microsoft.com/office/drawing/2014/main" id="{8B3809F3-00C4-4D68-819D-79ADA3BD1862}"/>
              </a:ext>
            </a:extLst>
          </p:cNvPr>
          <p:cNvSpPr>
            <a:spLocks noGrp="1"/>
          </p:cNvSpPr>
          <p:nvPr>
            <p:ph type="sldNum" sz="quarter" idx="12"/>
          </p:nvPr>
        </p:nvSpPr>
        <p:spPr/>
        <p:txBody>
          <a:bodyPr/>
          <a:lstStyle>
            <a:lvl1pPr>
              <a:defRPr/>
            </a:lvl1pPr>
          </a:lstStyle>
          <a:p>
            <a:pPr>
              <a:defRPr/>
            </a:pPr>
            <a:fld id="{E0F6E42D-4C6D-4FD8-A1CC-E0E1B1FD0157}" type="slidenum">
              <a:rPr lang="en-US"/>
              <a:pPr>
                <a:defRPr/>
              </a:pPr>
              <a:t>‹N›</a:t>
            </a:fld>
            <a:endParaRPr lang="en-US"/>
          </a:p>
        </p:txBody>
      </p:sp>
    </p:spTree>
    <p:extLst>
      <p:ext uri="{BB962C8B-B14F-4D97-AF65-F5344CB8AC3E}">
        <p14:creationId xmlns:p14="http://schemas.microsoft.com/office/powerpoint/2010/main" val="349536608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Intestazione sezione">
    <p:spTree>
      <p:nvGrpSpPr>
        <p:cNvPr id="1" name=""/>
        <p:cNvGrpSpPr/>
        <p:nvPr/>
      </p:nvGrpSpPr>
      <p:grpSpPr>
        <a:xfrm>
          <a:off x="0" y="0"/>
          <a:ext cx="0" cy="0"/>
          <a:chOff x="0" y="0"/>
          <a:chExt cx="0" cy="0"/>
        </a:xfrm>
      </p:grpSpPr>
      <p:pic>
        <p:nvPicPr>
          <p:cNvPr id="4" name="Picture 6" descr="HD-ShadowLong.png">
            <a:extLst>
              <a:ext uri="{FF2B5EF4-FFF2-40B4-BE49-F238E27FC236}">
                <a16:creationId xmlns:a16="http://schemas.microsoft.com/office/drawing/2014/main" id="{91370C6B-B367-4E5E-B940-1507D80F8E6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4086225"/>
            <a:ext cx="10437813" cy="322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7" descr="HD-ShadowShort.png">
            <a:extLst>
              <a:ext uri="{FF2B5EF4-FFF2-40B4-BE49-F238E27FC236}">
                <a16:creationId xmlns:a16="http://schemas.microsoft.com/office/drawing/2014/main" id="{E8CC6F9E-4887-407E-A7B4-1297F7478C7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585450" y="4087813"/>
            <a:ext cx="1603375" cy="144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8">
            <a:extLst>
              <a:ext uri="{FF2B5EF4-FFF2-40B4-BE49-F238E27FC236}">
                <a16:creationId xmlns:a16="http://schemas.microsoft.com/office/drawing/2014/main" id="{E568AACB-F5EA-4223-84F5-5B6BFCE50784}"/>
              </a:ext>
            </a:extLst>
          </p:cNvPr>
          <p:cNvSpPr/>
          <p:nvPr/>
        </p:nvSpPr>
        <p:spPr bwMode="ltGray">
          <a:xfrm>
            <a:off x="0" y="2725738"/>
            <a:ext cx="10437813" cy="1368425"/>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 name="Rectangle 9">
            <a:extLst>
              <a:ext uri="{FF2B5EF4-FFF2-40B4-BE49-F238E27FC236}">
                <a16:creationId xmlns:a16="http://schemas.microsoft.com/office/drawing/2014/main" id="{AFB65BEC-A222-4403-B016-CF876A019DEC}"/>
              </a:ext>
            </a:extLst>
          </p:cNvPr>
          <p:cNvSpPr/>
          <p:nvPr/>
        </p:nvSpPr>
        <p:spPr>
          <a:xfrm>
            <a:off x="10585450" y="2725738"/>
            <a:ext cx="1603375" cy="136842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680322" y="2869895"/>
            <a:ext cx="9613860" cy="1090788"/>
          </a:xfrm>
        </p:spPr>
        <p:txBody>
          <a:bodyPr>
            <a:normAutofit/>
          </a:bodyPr>
          <a:lstStyle>
            <a:lvl1pPr algn="r">
              <a:defRPr sz="3600"/>
            </a:lvl1pPr>
          </a:lstStyle>
          <a:p>
            <a:r>
              <a:rPr lang="it-IT"/>
              <a:t>Fare clic per modificare lo stile del titolo dello schema</a:t>
            </a:r>
            <a:endParaRPr lang="en-US" dirty="0"/>
          </a:p>
        </p:txBody>
      </p:sp>
      <p:sp>
        <p:nvSpPr>
          <p:cNvPr id="3" name="Text Placeholder 2"/>
          <p:cNvSpPr>
            <a:spLocks noGrp="1"/>
          </p:cNvSpPr>
          <p:nvPr>
            <p:ph type="body" idx="1"/>
          </p:nvPr>
        </p:nvSpPr>
        <p:spPr>
          <a:xfrm>
            <a:off x="680322" y="4232171"/>
            <a:ext cx="9613860" cy="1704017"/>
          </a:xfrm>
        </p:spPr>
        <p:txBody>
          <a:bodyPr>
            <a:normAutofit/>
          </a:bodyPr>
          <a:lstStyle>
            <a:lvl1pPr marL="0" indent="0" algn="r">
              <a:buNone/>
              <a:defRPr sz="20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it-IT"/>
              <a:t>Fare clic per modificare gli stili del testo dello schema</a:t>
            </a:r>
          </a:p>
        </p:txBody>
      </p:sp>
      <p:sp>
        <p:nvSpPr>
          <p:cNvPr id="8" name="Date Placeholder 3">
            <a:extLst>
              <a:ext uri="{FF2B5EF4-FFF2-40B4-BE49-F238E27FC236}">
                <a16:creationId xmlns:a16="http://schemas.microsoft.com/office/drawing/2014/main" id="{31239EF1-D901-48F2-8AC1-CBB484943EBE}"/>
              </a:ext>
            </a:extLst>
          </p:cNvPr>
          <p:cNvSpPr>
            <a:spLocks noGrp="1"/>
          </p:cNvSpPr>
          <p:nvPr>
            <p:ph type="dt" sz="half" idx="10"/>
          </p:nvPr>
        </p:nvSpPr>
        <p:spPr/>
        <p:txBody>
          <a:bodyPr/>
          <a:lstStyle>
            <a:lvl1pPr>
              <a:defRPr/>
            </a:lvl1pPr>
          </a:lstStyle>
          <a:p>
            <a:pPr>
              <a:defRPr/>
            </a:pPr>
            <a:fld id="{1F47C8B7-01E3-4458-99E2-49D5827BE336}" type="datetimeFigureOut">
              <a:rPr lang="en-US"/>
              <a:pPr>
                <a:defRPr/>
              </a:pPr>
              <a:t>2/12/2026</a:t>
            </a:fld>
            <a:endParaRPr lang="en-US"/>
          </a:p>
        </p:txBody>
      </p:sp>
      <p:sp>
        <p:nvSpPr>
          <p:cNvPr id="9" name="Footer Placeholder 4">
            <a:extLst>
              <a:ext uri="{FF2B5EF4-FFF2-40B4-BE49-F238E27FC236}">
                <a16:creationId xmlns:a16="http://schemas.microsoft.com/office/drawing/2014/main" id="{B5F8B81D-A25F-4659-8325-271A150C6754}"/>
              </a:ext>
            </a:extLst>
          </p:cNvPr>
          <p:cNvSpPr>
            <a:spLocks noGrp="1"/>
          </p:cNvSpPr>
          <p:nvPr>
            <p:ph type="ftr" sz="quarter" idx="11"/>
          </p:nvPr>
        </p:nvSpPr>
        <p:spPr/>
        <p:txBody>
          <a:bodyPr/>
          <a:lstStyle>
            <a:lvl1pPr>
              <a:defRPr/>
            </a:lvl1pPr>
          </a:lstStyle>
          <a:p>
            <a:pPr>
              <a:defRPr/>
            </a:pPr>
            <a:endParaRPr lang="en-US"/>
          </a:p>
        </p:txBody>
      </p:sp>
      <p:sp>
        <p:nvSpPr>
          <p:cNvPr id="10" name="Slide Number Placeholder 5">
            <a:extLst>
              <a:ext uri="{FF2B5EF4-FFF2-40B4-BE49-F238E27FC236}">
                <a16:creationId xmlns:a16="http://schemas.microsoft.com/office/drawing/2014/main" id="{6B0EA0CC-2670-40C0-8012-C03CDC6BD932}"/>
              </a:ext>
            </a:extLst>
          </p:cNvPr>
          <p:cNvSpPr>
            <a:spLocks noGrp="1"/>
          </p:cNvSpPr>
          <p:nvPr>
            <p:ph type="sldNum" sz="quarter" idx="12"/>
          </p:nvPr>
        </p:nvSpPr>
        <p:spPr>
          <a:xfrm>
            <a:off x="10729913" y="2870200"/>
            <a:ext cx="1154112" cy="1090613"/>
          </a:xfrm>
        </p:spPr>
        <p:txBody>
          <a:bodyPr/>
          <a:lstStyle>
            <a:lvl1pPr>
              <a:defRPr/>
            </a:lvl1pPr>
          </a:lstStyle>
          <a:p>
            <a:pPr>
              <a:defRPr/>
            </a:pPr>
            <a:fld id="{81A4982B-0770-4141-9652-756CBF2B8601}" type="slidenum">
              <a:rPr lang="en-US"/>
              <a:pPr>
                <a:defRPr/>
              </a:pPr>
              <a:t>‹N›</a:t>
            </a:fld>
            <a:endParaRPr lang="en-US"/>
          </a:p>
        </p:txBody>
      </p:sp>
    </p:spTree>
    <p:extLst>
      <p:ext uri="{BB962C8B-B14F-4D97-AF65-F5344CB8AC3E}">
        <p14:creationId xmlns:p14="http://schemas.microsoft.com/office/powerpoint/2010/main" val="50570276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ue contenuti">
    <p:spTree>
      <p:nvGrpSpPr>
        <p:cNvPr id="1" name=""/>
        <p:cNvGrpSpPr/>
        <p:nvPr/>
      </p:nvGrpSpPr>
      <p:grpSpPr>
        <a:xfrm>
          <a:off x="0" y="0"/>
          <a:ext cx="0" cy="0"/>
          <a:chOff x="0" y="0"/>
          <a:chExt cx="0" cy="0"/>
        </a:xfrm>
      </p:grpSpPr>
      <p:pic>
        <p:nvPicPr>
          <p:cNvPr id="5" name="Picture 7" descr="HD-ShadowLong.png">
            <a:extLst>
              <a:ext uri="{FF2B5EF4-FFF2-40B4-BE49-F238E27FC236}">
                <a16:creationId xmlns:a16="http://schemas.microsoft.com/office/drawing/2014/main" id="{E8E49F1C-26C6-422B-908D-5E470C74A7F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970088"/>
            <a:ext cx="10437813" cy="320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8" descr="HD-ShadowShort.png">
            <a:extLst>
              <a:ext uri="{FF2B5EF4-FFF2-40B4-BE49-F238E27FC236}">
                <a16:creationId xmlns:a16="http://schemas.microsoft.com/office/drawing/2014/main" id="{A61BA698-554F-418F-937F-DFB994D8DE3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585450" y="1971675"/>
            <a:ext cx="1603375" cy="144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Rectangle 9">
            <a:extLst>
              <a:ext uri="{FF2B5EF4-FFF2-40B4-BE49-F238E27FC236}">
                <a16:creationId xmlns:a16="http://schemas.microsoft.com/office/drawing/2014/main" id="{F1596965-364C-4A19-8BDD-10FB727DEA95}"/>
              </a:ext>
            </a:extLst>
          </p:cNvPr>
          <p:cNvSpPr/>
          <p:nvPr/>
        </p:nvSpPr>
        <p:spPr bwMode="ltGray">
          <a:xfrm>
            <a:off x="0" y="609600"/>
            <a:ext cx="10437813" cy="1368425"/>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10">
            <a:extLst>
              <a:ext uri="{FF2B5EF4-FFF2-40B4-BE49-F238E27FC236}">
                <a16:creationId xmlns:a16="http://schemas.microsoft.com/office/drawing/2014/main" id="{92380B3D-BEB6-4E67-8385-879BB18BB78C}"/>
              </a:ext>
            </a:extLst>
          </p:cNvPr>
          <p:cNvSpPr/>
          <p:nvPr/>
        </p:nvSpPr>
        <p:spPr>
          <a:xfrm>
            <a:off x="10585450" y="609600"/>
            <a:ext cx="1603375" cy="136842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p:txBody>
          <a:bodyPr/>
          <a:lstStyle/>
          <a:p>
            <a:r>
              <a:rPr lang="it-IT"/>
              <a:t>Fare clic per modificare lo stile del titolo dello schema</a:t>
            </a:r>
            <a:endParaRPr lang="en-US" dirty="0"/>
          </a:p>
        </p:txBody>
      </p:sp>
      <p:sp>
        <p:nvSpPr>
          <p:cNvPr id="3" name="Content Placeholder 2"/>
          <p:cNvSpPr>
            <a:spLocks noGrp="1"/>
          </p:cNvSpPr>
          <p:nvPr>
            <p:ph sz="half" idx="1"/>
          </p:nvPr>
        </p:nvSpPr>
        <p:spPr>
          <a:xfrm>
            <a:off x="680320" y="2336873"/>
            <a:ext cx="4698358" cy="3599316"/>
          </a:xfr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4" name="Content Placeholder 3"/>
          <p:cNvSpPr>
            <a:spLocks noGrp="1"/>
          </p:cNvSpPr>
          <p:nvPr>
            <p:ph sz="half" idx="2"/>
          </p:nvPr>
        </p:nvSpPr>
        <p:spPr>
          <a:xfrm>
            <a:off x="5594123" y="2336873"/>
            <a:ext cx="4700058" cy="3599316"/>
          </a:xfr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9" name="Date Placeholder 4">
            <a:extLst>
              <a:ext uri="{FF2B5EF4-FFF2-40B4-BE49-F238E27FC236}">
                <a16:creationId xmlns:a16="http://schemas.microsoft.com/office/drawing/2014/main" id="{F2C3EFB5-79F9-4BB5-A1D8-77276247B100}"/>
              </a:ext>
            </a:extLst>
          </p:cNvPr>
          <p:cNvSpPr>
            <a:spLocks noGrp="1"/>
          </p:cNvSpPr>
          <p:nvPr>
            <p:ph type="dt" sz="half" idx="10"/>
          </p:nvPr>
        </p:nvSpPr>
        <p:spPr/>
        <p:txBody>
          <a:bodyPr/>
          <a:lstStyle>
            <a:lvl1pPr>
              <a:defRPr/>
            </a:lvl1pPr>
          </a:lstStyle>
          <a:p>
            <a:pPr>
              <a:defRPr/>
            </a:pPr>
            <a:fld id="{2B929D5C-06E5-43E6-A412-22C12012ED74}" type="datetimeFigureOut">
              <a:rPr lang="en-US"/>
              <a:pPr>
                <a:defRPr/>
              </a:pPr>
              <a:t>2/12/2026</a:t>
            </a:fld>
            <a:endParaRPr lang="en-US"/>
          </a:p>
        </p:txBody>
      </p:sp>
      <p:sp>
        <p:nvSpPr>
          <p:cNvPr id="10" name="Footer Placeholder 5">
            <a:extLst>
              <a:ext uri="{FF2B5EF4-FFF2-40B4-BE49-F238E27FC236}">
                <a16:creationId xmlns:a16="http://schemas.microsoft.com/office/drawing/2014/main" id="{25772887-70BC-4778-BCB5-206887E483BF}"/>
              </a:ext>
            </a:extLst>
          </p:cNvPr>
          <p:cNvSpPr>
            <a:spLocks noGrp="1"/>
          </p:cNvSpPr>
          <p:nvPr>
            <p:ph type="ftr" sz="quarter" idx="11"/>
          </p:nvPr>
        </p:nvSpPr>
        <p:spPr/>
        <p:txBody>
          <a:bodyPr/>
          <a:lstStyle>
            <a:lvl1pPr>
              <a:defRPr/>
            </a:lvl1pPr>
          </a:lstStyle>
          <a:p>
            <a:pPr>
              <a:defRPr/>
            </a:pPr>
            <a:endParaRPr lang="en-US"/>
          </a:p>
        </p:txBody>
      </p:sp>
      <p:sp>
        <p:nvSpPr>
          <p:cNvPr id="11" name="Slide Number Placeholder 6">
            <a:extLst>
              <a:ext uri="{FF2B5EF4-FFF2-40B4-BE49-F238E27FC236}">
                <a16:creationId xmlns:a16="http://schemas.microsoft.com/office/drawing/2014/main" id="{1ADD383B-64BF-4FAF-BAF8-9A55B0791C96}"/>
              </a:ext>
            </a:extLst>
          </p:cNvPr>
          <p:cNvSpPr>
            <a:spLocks noGrp="1"/>
          </p:cNvSpPr>
          <p:nvPr>
            <p:ph type="sldNum" sz="quarter" idx="12"/>
          </p:nvPr>
        </p:nvSpPr>
        <p:spPr/>
        <p:txBody>
          <a:bodyPr/>
          <a:lstStyle>
            <a:lvl1pPr>
              <a:defRPr/>
            </a:lvl1pPr>
          </a:lstStyle>
          <a:p>
            <a:pPr>
              <a:defRPr/>
            </a:pPr>
            <a:fld id="{38B42827-417E-4AEA-8F68-527E96EE070E}" type="slidenum">
              <a:rPr lang="en-US"/>
              <a:pPr>
                <a:defRPr/>
              </a:pPr>
              <a:t>‹N›</a:t>
            </a:fld>
            <a:endParaRPr lang="en-US"/>
          </a:p>
        </p:txBody>
      </p:sp>
    </p:spTree>
    <p:extLst>
      <p:ext uri="{BB962C8B-B14F-4D97-AF65-F5344CB8AC3E}">
        <p14:creationId xmlns:p14="http://schemas.microsoft.com/office/powerpoint/2010/main" val="154232276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pic>
        <p:nvPicPr>
          <p:cNvPr id="7" name="Picture 9" descr="HD-ShadowLong.png">
            <a:extLst>
              <a:ext uri="{FF2B5EF4-FFF2-40B4-BE49-F238E27FC236}">
                <a16:creationId xmlns:a16="http://schemas.microsoft.com/office/drawing/2014/main" id="{E919D109-6B78-4F24-AA9F-29C7F39E5D0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970088"/>
            <a:ext cx="10437813" cy="320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10" descr="HD-ShadowShort.png">
            <a:extLst>
              <a:ext uri="{FF2B5EF4-FFF2-40B4-BE49-F238E27FC236}">
                <a16:creationId xmlns:a16="http://schemas.microsoft.com/office/drawing/2014/main" id="{7DB2DDF8-F16F-48E6-9AB7-D64ACA71154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585450" y="1971675"/>
            <a:ext cx="1603375" cy="144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Rectangle 11">
            <a:extLst>
              <a:ext uri="{FF2B5EF4-FFF2-40B4-BE49-F238E27FC236}">
                <a16:creationId xmlns:a16="http://schemas.microsoft.com/office/drawing/2014/main" id="{C57D7525-7D31-4CD5-84E4-2FF4AD6F7848}"/>
              </a:ext>
            </a:extLst>
          </p:cNvPr>
          <p:cNvSpPr/>
          <p:nvPr/>
        </p:nvSpPr>
        <p:spPr bwMode="ltGray">
          <a:xfrm>
            <a:off x="0" y="609600"/>
            <a:ext cx="10437813" cy="1368425"/>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0" name="Rectangle 12">
            <a:extLst>
              <a:ext uri="{FF2B5EF4-FFF2-40B4-BE49-F238E27FC236}">
                <a16:creationId xmlns:a16="http://schemas.microsoft.com/office/drawing/2014/main" id="{2E53609C-8CAC-4553-8C59-B5094D736F44}"/>
              </a:ext>
            </a:extLst>
          </p:cNvPr>
          <p:cNvSpPr/>
          <p:nvPr/>
        </p:nvSpPr>
        <p:spPr>
          <a:xfrm>
            <a:off x="10585450" y="609600"/>
            <a:ext cx="1603375" cy="136842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680319" y="753229"/>
            <a:ext cx="9613863" cy="1080937"/>
          </a:xfrm>
        </p:spPr>
        <p:txBody>
          <a:bodyPr/>
          <a:lstStyle/>
          <a:p>
            <a:r>
              <a:rPr lang="it-IT"/>
              <a:t>Fare clic per modificare lo stile del titolo dello schema</a:t>
            </a:r>
            <a:endParaRPr lang="en-US" dirty="0"/>
          </a:p>
        </p:txBody>
      </p:sp>
      <p:sp>
        <p:nvSpPr>
          <p:cNvPr id="3" name="Text Placeholder 2"/>
          <p:cNvSpPr>
            <a:spLocks noGrp="1"/>
          </p:cNvSpPr>
          <p:nvPr>
            <p:ph type="body" idx="1"/>
          </p:nvPr>
        </p:nvSpPr>
        <p:spPr>
          <a:xfrm>
            <a:off x="906350" y="2336873"/>
            <a:ext cx="4472327" cy="69313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Fare clic per modificare gli stili del testo dello schema</a:t>
            </a:r>
          </a:p>
        </p:txBody>
      </p:sp>
      <p:sp>
        <p:nvSpPr>
          <p:cNvPr id="4" name="Content Placeholder 3"/>
          <p:cNvSpPr>
            <a:spLocks noGrp="1"/>
          </p:cNvSpPr>
          <p:nvPr>
            <p:ph sz="half" idx="2"/>
          </p:nvPr>
        </p:nvSpPr>
        <p:spPr>
          <a:xfrm>
            <a:off x="680322" y="3030008"/>
            <a:ext cx="4698355" cy="2906179"/>
          </a:xfr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5" name="Text Placeholder 4"/>
          <p:cNvSpPr>
            <a:spLocks noGrp="1"/>
          </p:cNvSpPr>
          <p:nvPr>
            <p:ph type="body" sz="quarter" idx="3"/>
          </p:nvPr>
        </p:nvSpPr>
        <p:spPr>
          <a:xfrm>
            <a:off x="5820154" y="2336873"/>
            <a:ext cx="4474028" cy="692076"/>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Fare clic per modificare gli stili del testo dello schema</a:t>
            </a:r>
          </a:p>
        </p:txBody>
      </p:sp>
      <p:sp>
        <p:nvSpPr>
          <p:cNvPr id="6" name="Content Placeholder 5"/>
          <p:cNvSpPr>
            <a:spLocks noGrp="1"/>
          </p:cNvSpPr>
          <p:nvPr>
            <p:ph sz="quarter" idx="4"/>
          </p:nvPr>
        </p:nvSpPr>
        <p:spPr>
          <a:xfrm>
            <a:off x="5594123" y="3030008"/>
            <a:ext cx="4700059" cy="2906179"/>
          </a:xfr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11" name="Date Placeholder 6">
            <a:extLst>
              <a:ext uri="{FF2B5EF4-FFF2-40B4-BE49-F238E27FC236}">
                <a16:creationId xmlns:a16="http://schemas.microsoft.com/office/drawing/2014/main" id="{0E4C17CE-8DDB-4165-B1C2-8C5FF4FD897C}"/>
              </a:ext>
            </a:extLst>
          </p:cNvPr>
          <p:cNvSpPr>
            <a:spLocks noGrp="1"/>
          </p:cNvSpPr>
          <p:nvPr>
            <p:ph type="dt" sz="half" idx="10"/>
          </p:nvPr>
        </p:nvSpPr>
        <p:spPr/>
        <p:txBody>
          <a:bodyPr/>
          <a:lstStyle>
            <a:lvl1pPr>
              <a:defRPr/>
            </a:lvl1pPr>
          </a:lstStyle>
          <a:p>
            <a:pPr>
              <a:defRPr/>
            </a:pPr>
            <a:fld id="{FAF705C7-08A6-4C29-95C3-9352B0745D45}" type="datetimeFigureOut">
              <a:rPr lang="en-US"/>
              <a:pPr>
                <a:defRPr/>
              </a:pPr>
              <a:t>2/12/2026</a:t>
            </a:fld>
            <a:endParaRPr lang="en-US"/>
          </a:p>
        </p:txBody>
      </p:sp>
      <p:sp>
        <p:nvSpPr>
          <p:cNvPr id="12" name="Footer Placeholder 7">
            <a:extLst>
              <a:ext uri="{FF2B5EF4-FFF2-40B4-BE49-F238E27FC236}">
                <a16:creationId xmlns:a16="http://schemas.microsoft.com/office/drawing/2014/main" id="{0085B3CA-B62D-4CBC-BB08-4C9A31101C03}"/>
              </a:ext>
            </a:extLst>
          </p:cNvPr>
          <p:cNvSpPr>
            <a:spLocks noGrp="1"/>
          </p:cNvSpPr>
          <p:nvPr>
            <p:ph type="ftr" sz="quarter" idx="11"/>
          </p:nvPr>
        </p:nvSpPr>
        <p:spPr/>
        <p:txBody>
          <a:bodyPr/>
          <a:lstStyle>
            <a:lvl1pPr>
              <a:defRPr/>
            </a:lvl1pPr>
          </a:lstStyle>
          <a:p>
            <a:pPr>
              <a:defRPr/>
            </a:pPr>
            <a:endParaRPr lang="en-US"/>
          </a:p>
        </p:txBody>
      </p:sp>
      <p:sp>
        <p:nvSpPr>
          <p:cNvPr id="13" name="Slide Number Placeholder 8">
            <a:extLst>
              <a:ext uri="{FF2B5EF4-FFF2-40B4-BE49-F238E27FC236}">
                <a16:creationId xmlns:a16="http://schemas.microsoft.com/office/drawing/2014/main" id="{09EE2643-4BDA-47F4-A747-B3BA3F762BC2}"/>
              </a:ext>
            </a:extLst>
          </p:cNvPr>
          <p:cNvSpPr>
            <a:spLocks noGrp="1"/>
          </p:cNvSpPr>
          <p:nvPr>
            <p:ph type="sldNum" sz="quarter" idx="12"/>
          </p:nvPr>
        </p:nvSpPr>
        <p:spPr/>
        <p:txBody>
          <a:bodyPr/>
          <a:lstStyle>
            <a:lvl1pPr>
              <a:defRPr/>
            </a:lvl1pPr>
          </a:lstStyle>
          <a:p>
            <a:pPr>
              <a:defRPr/>
            </a:pPr>
            <a:fld id="{2736BB27-598B-42AB-AFB6-959636E89B30}" type="slidenum">
              <a:rPr lang="en-US"/>
              <a:pPr>
                <a:defRPr/>
              </a:pPr>
              <a:t>‹N›</a:t>
            </a:fld>
            <a:endParaRPr lang="en-US"/>
          </a:p>
        </p:txBody>
      </p:sp>
    </p:spTree>
    <p:extLst>
      <p:ext uri="{BB962C8B-B14F-4D97-AF65-F5344CB8AC3E}">
        <p14:creationId xmlns:p14="http://schemas.microsoft.com/office/powerpoint/2010/main" val="51387039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pic>
        <p:nvPicPr>
          <p:cNvPr id="3" name="Picture 5" descr="HD-ShadowLong.png">
            <a:extLst>
              <a:ext uri="{FF2B5EF4-FFF2-40B4-BE49-F238E27FC236}">
                <a16:creationId xmlns:a16="http://schemas.microsoft.com/office/drawing/2014/main" id="{822BCC2C-3FCB-4A5E-BEC4-F58136C24D8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970088"/>
            <a:ext cx="10437813" cy="320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6" descr="HD-ShadowShort.png">
            <a:extLst>
              <a:ext uri="{FF2B5EF4-FFF2-40B4-BE49-F238E27FC236}">
                <a16:creationId xmlns:a16="http://schemas.microsoft.com/office/drawing/2014/main" id="{DAE8F669-5488-457C-81E3-DF202A765DF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585450" y="1971675"/>
            <a:ext cx="1603375" cy="144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7">
            <a:extLst>
              <a:ext uri="{FF2B5EF4-FFF2-40B4-BE49-F238E27FC236}">
                <a16:creationId xmlns:a16="http://schemas.microsoft.com/office/drawing/2014/main" id="{2C95B2FC-CCD0-4E74-8334-E292B919D316}"/>
              </a:ext>
            </a:extLst>
          </p:cNvPr>
          <p:cNvSpPr/>
          <p:nvPr/>
        </p:nvSpPr>
        <p:spPr bwMode="ltGray">
          <a:xfrm>
            <a:off x="0" y="609600"/>
            <a:ext cx="10437813" cy="1368425"/>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8">
            <a:extLst>
              <a:ext uri="{FF2B5EF4-FFF2-40B4-BE49-F238E27FC236}">
                <a16:creationId xmlns:a16="http://schemas.microsoft.com/office/drawing/2014/main" id="{F2FF721D-8502-44DE-8F92-9EB559063F17}"/>
              </a:ext>
            </a:extLst>
          </p:cNvPr>
          <p:cNvSpPr/>
          <p:nvPr/>
        </p:nvSpPr>
        <p:spPr>
          <a:xfrm>
            <a:off x="10585450" y="609600"/>
            <a:ext cx="1603375" cy="136842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p:txBody>
          <a:bodyPr/>
          <a:lstStyle/>
          <a:p>
            <a:r>
              <a:rPr lang="it-IT"/>
              <a:t>Fare clic per modificare lo stile del titolo dello schema</a:t>
            </a:r>
            <a:endParaRPr lang="en-US" dirty="0"/>
          </a:p>
        </p:txBody>
      </p:sp>
      <p:sp>
        <p:nvSpPr>
          <p:cNvPr id="7" name="Date Placeholder 2">
            <a:extLst>
              <a:ext uri="{FF2B5EF4-FFF2-40B4-BE49-F238E27FC236}">
                <a16:creationId xmlns:a16="http://schemas.microsoft.com/office/drawing/2014/main" id="{6DE73848-291C-4A44-93AB-827AAB8FBDA2}"/>
              </a:ext>
            </a:extLst>
          </p:cNvPr>
          <p:cNvSpPr>
            <a:spLocks noGrp="1"/>
          </p:cNvSpPr>
          <p:nvPr>
            <p:ph type="dt" sz="half" idx="10"/>
          </p:nvPr>
        </p:nvSpPr>
        <p:spPr/>
        <p:txBody>
          <a:bodyPr/>
          <a:lstStyle>
            <a:lvl1pPr>
              <a:defRPr/>
            </a:lvl1pPr>
          </a:lstStyle>
          <a:p>
            <a:pPr>
              <a:defRPr/>
            </a:pPr>
            <a:fld id="{AE2BADC1-3FD9-4562-901A-669AEEC63803}" type="datetimeFigureOut">
              <a:rPr lang="en-US"/>
              <a:pPr>
                <a:defRPr/>
              </a:pPr>
              <a:t>2/12/2026</a:t>
            </a:fld>
            <a:endParaRPr lang="en-US"/>
          </a:p>
        </p:txBody>
      </p:sp>
      <p:sp>
        <p:nvSpPr>
          <p:cNvPr id="8" name="Footer Placeholder 3">
            <a:extLst>
              <a:ext uri="{FF2B5EF4-FFF2-40B4-BE49-F238E27FC236}">
                <a16:creationId xmlns:a16="http://schemas.microsoft.com/office/drawing/2014/main" id="{5C4EE0FF-A059-44AB-A557-C522C4244B96}"/>
              </a:ext>
            </a:extLst>
          </p:cNvPr>
          <p:cNvSpPr>
            <a:spLocks noGrp="1"/>
          </p:cNvSpPr>
          <p:nvPr>
            <p:ph type="ftr" sz="quarter" idx="11"/>
          </p:nvPr>
        </p:nvSpPr>
        <p:spPr/>
        <p:txBody>
          <a:bodyPr/>
          <a:lstStyle>
            <a:lvl1pPr>
              <a:defRPr/>
            </a:lvl1pPr>
          </a:lstStyle>
          <a:p>
            <a:pPr>
              <a:defRPr/>
            </a:pPr>
            <a:endParaRPr lang="en-US"/>
          </a:p>
        </p:txBody>
      </p:sp>
      <p:sp>
        <p:nvSpPr>
          <p:cNvPr id="9" name="Slide Number Placeholder 4">
            <a:extLst>
              <a:ext uri="{FF2B5EF4-FFF2-40B4-BE49-F238E27FC236}">
                <a16:creationId xmlns:a16="http://schemas.microsoft.com/office/drawing/2014/main" id="{BE505B02-A9FB-4D89-AEA6-A4CFF17384A2}"/>
              </a:ext>
            </a:extLst>
          </p:cNvPr>
          <p:cNvSpPr>
            <a:spLocks noGrp="1"/>
          </p:cNvSpPr>
          <p:nvPr>
            <p:ph type="sldNum" sz="quarter" idx="12"/>
          </p:nvPr>
        </p:nvSpPr>
        <p:spPr/>
        <p:txBody>
          <a:bodyPr/>
          <a:lstStyle>
            <a:lvl1pPr>
              <a:defRPr/>
            </a:lvl1pPr>
          </a:lstStyle>
          <a:p>
            <a:pPr>
              <a:defRPr/>
            </a:pPr>
            <a:fld id="{D4280AA8-4922-4EFE-90F9-54C8FDAB27E4}" type="slidenum">
              <a:rPr lang="en-US"/>
              <a:pPr>
                <a:defRPr/>
              </a:pPr>
              <a:t>‹N›</a:t>
            </a:fld>
            <a:endParaRPr lang="en-US"/>
          </a:p>
        </p:txBody>
      </p:sp>
    </p:spTree>
    <p:extLst>
      <p:ext uri="{BB962C8B-B14F-4D97-AF65-F5344CB8AC3E}">
        <p14:creationId xmlns:p14="http://schemas.microsoft.com/office/powerpoint/2010/main" val="149927435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uota">
    <p:spTree>
      <p:nvGrpSpPr>
        <p:cNvPr id="1" name=""/>
        <p:cNvGrpSpPr/>
        <p:nvPr/>
      </p:nvGrpSpPr>
      <p:grpSpPr>
        <a:xfrm>
          <a:off x="0" y="0"/>
          <a:ext cx="0" cy="0"/>
          <a:chOff x="0" y="0"/>
          <a:chExt cx="0" cy="0"/>
        </a:xfrm>
      </p:grpSpPr>
      <p:pic>
        <p:nvPicPr>
          <p:cNvPr id="2" name="Picture 4" descr="HD-ShadowShort.png">
            <a:extLst>
              <a:ext uri="{FF2B5EF4-FFF2-40B4-BE49-F238E27FC236}">
                <a16:creationId xmlns:a16="http://schemas.microsoft.com/office/drawing/2014/main" id="{E5750425-9CCD-4DFE-8125-A33008E7A83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585450" y="1971675"/>
            <a:ext cx="1603375" cy="144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Rectangle 5">
            <a:extLst>
              <a:ext uri="{FF2B5EF4-FFF2-40B4-BE49-F238E27FC236}">
                <a16:creationId xmlns:a16="http://schemas.microsoft.com/office/drawing/2014/main" id="{DAB82EDC-1C51-455D-864E-6CC1F4007696}"/>
              </a:ext>
            </a:extLst>
          </p:cNvPr>
          <p:cNvSpPr/>
          <p:nvPr/>
        </p:nvSpPr>
        <p:spPr>
          <a:xfrm>
            <a:off x="10585450" y="609600"/>
            <a:ext cx="1603375" cy="136842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4" name="Date Placeholder 1">
            <a:extLst>
              <a:ext uri="{FF2B5EF4-FFF2-40B4-BE49-F238E27FC236}">
                <a16:creationId xmlns:a16="http://schemas.microsoft.com/office/drawing/2014/main" id="{3B497737-121F-4D9C-B26A-BF879549EFAD}"/>
              </a:ext>
            </a:extLst>
          </p:cNvPr>
          <p:cNvSpPr>
            <a:spLocks noGrp="1"/>
          </p:cNvSpPr>
          <p:nvPr>
            <p:ph type="dt" sz="half" idx="10"/>
          </p:nvPr>
        </p:nvSpPr>
        <p:spPr/>
        <p:txBody>
          <a:bodyPr/>
          <a:lstStyle>
            <a:lvl1pPr>
              <a:defRPr/>
            </a:lvl1pPr>
          </a:lstStyle>
          <a:p>
            <a:pPr>
              <a:defRPr/>
            </a:pPr>
            <a:fld id="{D979C02F-6C51-4D5A-B7DC-4F8B0B017C8D}" type="datetimeFigureOut">
              <a:rPr lang="en-US"/>
              <a:pPr>
                <a:defRPr/>
              </a:pPr>
              <a:t>2/12/2026</a:t>
            </a:fld>
            <a:endParaRPr lang="en-US"/>
          </a:p>
        </p:txBody>
      </p:sp>
      <p:sp>
        <p:nvSpPr>
          <p:cNvPr id="5" name="Footer Placeholder 2">
            <a:extLst>
              <a:ext uri="{FF2B5EF4-FFF2-40B4-BE49-F238E27FC236}">
                <a16:creationId xmlns:a16="http://schemas.microsoft.com/office/drawing/2014/main" id="{6627E193-D21B-4169-9900-D9BDE2DD9E34}"/>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3">
            <a:extLst>
              <a:ext uri="{FF2B5EF4-FFF2-40B4-BE49-F238E27FC236}">
                <a16:creationId xmlns:a16="http://schemas.microsoft.com/office/drawing/2014/main" id="{B976D421-174D-488A-95CF-82A87EA39AAE}"/>
              </a:ext>
            </a:extLst>
          </p:cNvPr>
          <p:cNvSpPr>
            <a:spLocks noGrp="1"/>
          </p:cNvSpPr>
          <p:nvPr>
            <p:ph type="sldNum" sz="quarter" idx="12"/>
          </p:nvPr>
        </p:nvSpPr>
        <p:spPr/>
        <p:txBody>
          <a:bodyPr/>
          <a:lstStyle>
            <a:lvl1pPr>
              <a:defRPr/>
            </a:lvl1pPr>
          </a:lstStyle>
          <a:p>
            <a:pPr>
              <a:defRPr/>
            </a:pPr>
            <a:fld id="{1588EBEE-30F1-4819-B111-39208949712A}" type="slidenum">
              <a:rPr lang="en-US"/>
              <a:pPr>
                <a:defRPr/>
              </a:pPr>
              <a:t>‹N›</a:t>
            </a:fld>
            <a:endParaRPr lang="en-US"/>
          </a:p>
        </p:txBody>
      </p:sp>
    </p:spTree>
    <p:extLst>
      <p:ext uri="{BB962C8B-B14F-4D97-AF65-F5344CB8AC3E}">
        <p14:creationId xmlns:p14="http://schemas.microsoft.com/office/powerpoint/2010/main" val="329327528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pic>
        <p:nvPicPr>
          <p:cNvPr id="5" name="Picture 7" descr="HD-ShadowLong.png">
            <a:extLst>
              <a:ext uri="{FF2B5EF4-FFF2-40B4-BE49-F238E27FC236}">
                <a16:creationId xmlns:a16="http://schemas.microsoft.com/office/drawing/2014/main" id="{8F31569C-9A5E-463B-A3C5-888C572BAD2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970088"/>
            <a:ext cx="10437813" cy="320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8" descr="HD-ShadowShort.png">
            <a:extLst>
              <a:ext uri="{FF2B5EF4-FFF2-40B4-BE49-F238E27FC236}">
                <a16:creationId xmlns:a16="http://schemas.microsoft.com/office/drawing/2014/main" id="{8868970B-79B8-4A60-B85A-8F9BBF8650C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585450" y="1971675"/>
            <a:ext cx="1603375" cy="144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Rectangle 9">
            <a:extLst>
              <a:ext uri="{FF2B5EF4-FFF2-40B4-BE49-F238E27FC236}">
                <a16:creationId xmlns:a16="http://schemas.microsoft.com/office/drawing/2014/main" id="{58859F7B-02A3-4B91-8D1F-1B1E42F9F92A}"/>
              </a:ext>
            </a:extLst>
          </p:cNvPr>
          <p:cNvSpPr/>
          <p:nvPr/>
        </p:nvSpPr>
        <p:spPr bwMode="ltGray">
          <a:xfrm>
            <a:off x="0" y="609600"/>
            <a:ext cx="10437813" cy="1368425"/>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10">
            <a:extLst>
              <a:ext uri="{FF2B5EF4-FFF2-40B4-BE49-F238E27FC236}">
                <a16:creationId xmlns:a16="http://schemas.microsoft.com/office/drawing/2014/main" id="{7AA97E8C-E263-414B-84A5-EE54815DBF93}"/>
              </a:ext>
            </a:extLst>
          </p:cNvPr>
          <p:cNvSpPr/>
          <p:nvPr/>
        </p:nvSpPr>
        <p:spPr>
          <a:xfrm>
            <a:off x="10585450" y="609600"/>
            <a:ext cx="1603375" cy="136842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680321" y="753227"/>
            <a:ext cx="9613859" cy="1080940"/>
          </a:xfrm>
        </p:spPr>
        <p:txBody>
          <a:bodyPr>
            <a:normAutofit/>
          </a:bodyPr>
          <a:lstStyle>
            <a:lvl1pPr>
              <a:defRPr sz="3600"/>
            </a:lvl1pPr>
          </a:lstStyle>
          <a:p>
            <a:r>
              <a:rPr lang="it-IT"/>
              <a:t>Fare clic per modificare lo stile del titolo dello schema</a:t>
            </a:r>
            <a:endParaRPr lang="en-US" dirty="0"/>
          </a:p>
        </p:txBody>
      </p:sp>
      <p:sp>
        <p:nvSpPr>
          <p:cNvPr id="3" name="Content Placeholder 2"/>
          <p:cNvSpPr>
            <a:spLocks noGrp="1"/>
          </p:cNvSpPr>
          <p:nvPr>
            <p:ph idx="1"/>
          </p:nvPr>
        </p:nvSpPr>
        <p:spPr>
          <a:xfrm>
            <a:off x="4685846" y="2336873"/>
            <a:ext cx="5608336" cy="3599313"/>
          </a:xfr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4" name="Text Placeholder 3"/>
          <p:cNvSpPr>
            <a:spLocks noGrp="1"/>
          </p:cNvSpPr>
          <p:nvPr>
            <p:ph type="body" sz="half" idx="2"/>
          </p:nvPr>
        </p:nvSpPr>
        <p:spPr>
          <a:xfrm>
            <a:off x="680322" y="2336872"/>
            <a:ext cx="3790078" cy="3599317"/>
          </a:xfrm>
        </p:spPr>
        <p:txBody>
          <a:bodyPr anchor="ct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it-IT"/>
              <a:t>Fare clic per modificare gli stili del testo dello schema</a:t>
            </a:r>
          </a:p>
        </p:txBody>
      </p:sp>
      <p:sp>
        <p:nvSpPr>
          <p:cNvPr id="9" name="Date Placeholder 4">
            <a:extLst>
              <a:ext uri="{FF2B5EF4-FFF2-40B4-BE49-F238E27FC236}">
                <a16:creationId xmlns:a16="http://schemas.microsoft.com/office/drawing/2014/main" id="{C4AC7971-FD52-435A-ADF5-6E8ED583D6FE}"/>
              </a:ext>
            </a:extLst>
          </p:cNvPr>
          <p:cNvSpPr>
            <a:spLocks noGrp="1"/>
          </p:cNvSpPr>
          <p:nvPr>
            <p:ph type="dt" sz="half" idx="10"/>
          </p:nvPr>
        </p:nvSpPr>
        <p:spPr/>
        <p:txBody>
          <a:bodyPr/>
          <a:lstStyle>
            <a:lvl1pPr>
              <a:defRPr/>
            </a:lvl1pPr>
          </a:lstStyle>
          <a:p>
            <a:pPr>
              <a:defRPr/>
            </a:pPr>
            <a:fld id="{2562356E-EBF0-4063-8ED8-33E4864954A6}" type="datetimeFigureOut">
              <a:rPr lang="en-US"/>
              <a:pPr>
                <a:defRPr/>
              </a:pPr>
              <a:t>2/12/2026</a:t>
            </a:fld>
            <a:endParaRPr lang="en-US"/>
          </a:p>
        </p:txBody>
      </p:sp>
      <p:sp>
        <p:nvSpPr>
          <p:cNvPr id="10" name="Footer Placeholder 5">
            <a:extLst>
              <a:ext uri="{FF2B5EF4-FFF2-40B4-BE49-F238E27FC236}">
                <a16:creationId xmlns:a16="http://schemas.microsoft.com/office/drawing/2014/main" id="{DAAD562B-D92A-42B2-929B-BBC351DC55C3}"/>
              </a:ext>
            </a:extLst>
          </p:cNvPr>
          <p:cNvSpPr>
            <a:spLocks noGrp="1"/>
          </p:cNvSpPr>
          <p:nvPr>
            <p:ph type="ftr" sz="quarter" idx="11"/>
          </p:nvPr>
        </p:nvSpPr>
        <p:spPr/>
        <p:txBody>
          <a:bodyPr/>
          <a:lstStyle>
            <a:lvl1pPr>
              <a:defRPr/>
            </a:lvl1pPr>
          </a:lstStyle>
          <a:p>
            <a:pPr>
              <a:defRPr/>
            </a:pPr>
            <a:endParaRPr lang="en-US"/>
          </a:p>
        </p:txBody>
      </p:sp>
      <p:sp>
        <p:nvSpPr>
          <p:cNvPr id="11" name="Slide Number Placeholder 6">
            <a:extLst>
              <a:ext uri="{FF2B5EF4-FFF2-40B4-BE49-F238E27FC236}">
                <a16:creationId xmlns:a16="http://schemas.microsoft.com/office/drawing/2014/main" id="{E702011D-69C9-43CC-BC9D-FEE3CA215CD9}"/>
              </a:ext>
            </a:extLst>
          </p:cNvPr>
          <p:cNvSpPr>
            <a:spLocks noGrp="1"/>
          </p:cNvSpPr>
          <p:nvPr>
            <p:ph type="sldNum" sz="quarter" idx="12"/>
          </p:nvPr>
        </p:nvSpPr>
        <p:spPr/>
        <p:txBody>
          <a:bodyPr/>
          <a:lstStyle>
            <a:lvl1pPr>
              <a:defRPr/>
            </a:lvl1pPr>
          </a:lstStyle>
          <a:p>
            <a:pPr>
              <a:defRPr/>
            </a:pPr>
            <a:fld id="{A101151C-DC64-403A-863C-26EA49508D93}" type="slidenum">
              <a:rPr lang="en-US"/>
              <a:pPr>
                <a:defRPr/>
              </a:pPr>
              <a:t>‹N›</a:t>
            </a:fld>
            <a:endParaRPr lang="en-US"/>
          </a:p>
        </p:txBody>
      </p:sp>
    </p:spTree>
    <p:extLst>
      <p:ext uri="{BB962C8B-B14F-4D97-AF65-F5344CB8AC3E}">
        <p14:creationId xmlns:p14="http://schemas.microsoft.com/office/powerpoint/2010/main" val="265112863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pic>
        <p:nvPicPr>
          <p:cNvPr id="5" name="Picture 7" descr="HD-ShadowLong.png">
            <a:extLst>
              <a:ext uri="{FF2B5EF4-FFF2-40B4-BE49-F238E27FC236}">
                <a16:creationId xmlns:a16="http://schemas.microsoft.com/office/drawing/2014/main" id="{0D9E7C1D-7C53-4B6F-A9FC-C2E047289AA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970088"/>
            <a:ext cx="10437813" cy="320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8" descr="HD-ShadowShort.png">
            <a:extLst>
              <a:ext uri="{FF2B5EF4-FFF2-40B4-BE49-F238E27FC236}">
                <a16:creationId xmlns:a16="http://schemas.microsoft.com/office/drawing/2014/main" id="{C3D1E3D9-334C-4B88-B7C7-2117AEACD5C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585450" y="1971675"/>
            <a:ext cx="1603375" cy="144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Rectangle 9">
            <a:extLst>
              <a:ext uri="{FF2B5EF4-FFF2-40B4-BE49-F238E27FC236}">
                <a16:creationId xmlns:a16="http://schemas.microsoft.com/office/drawing/2014/main" id="{9C359256-D3C7-4894-B13D-F75253CBD4E3}"/>
              </a:ext>
            </a:extLst>
          </p:cNvPr>
          <p:cNvSpPr/>
          <p:nvPr/>
        </p:nvSpPr>
        <p:spPr bwMode="ltGray">
          <a:xfrm>
            <a:off x="0" y="609600"/>
            <a:ext cx="10437813" cy="1368425"/>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10">
            <a:extLst>
              <a:ext uri="{FF2B5EF4-FFF2-40B4-BE49-F238E27FC236}">
                <a16:creationId xmlns:a16="http://schemas.microsoft.com/office/drawing/2014/main" id="{E5C7DBA3-A3F8-4E6B-B19C-FC1908679776}"/>
              </a:ext>
            </a:extLst>
          </p:cNvPr>
          <p:cNvSpPr/>
          <p:nvPr/>
        </p:nvSpPr>
        <p:spPr>
          <a:xfrm>
            <a:off x="10585450" y="609600"/>
            <a:ext cx="1603375" cy="136842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680323" y="753228"/>
            <a:ext cx="9613857" cy="1080938"/>
          </a:xfrm>
        </p:spPr>
        <p:txBody>
          <a:bodyPr>
            <a:normAutofit/>
          </a:bodyPr>
          <a:lstStyle>
            <a:lvl1pPr>
              <a:defRPr sz="3600"/>
            </a:lvl1pPr>
          </a:lstStyle>
          <a:p>
            <a:r>
              <a:rPr lang="it-IT"/>
              <a:t>Fare clic per modificare lo stile del titolo dello schema</a:t>
            </a:r>
            <a:endParaRPr lang="en-US" dirty="0"/>
          </a:p>
        </p:txBody>
      </p:sp>
      <p:sp>
        <p:nvSpPr>
          <p:cNvPr id="3" name="Picture Placeholder 2"/>
          <p:cNvSpPr>
            <a:spLocks noGrp="1" noChangeAspect="1"/>
          </p:cNvSpPr>
          <p:nvPr>
            <p:ph type="pic" idx="1"/>
          </p:nvPr>
        </p:nvSpPr>
        <p:spPr>
          <a:xfrm>
            <a:off x="4868333" y="2336874"/>
            <a:ext cx="5425849" cy="3599312"/>
          </a:xfrm>
          <a:noFill/>
          <a:ln>
            <a:noFill/>
          </a:ln>
          <a:effectLst>
            <a:outerShdw blurRad="76200" dist="63500" dir="5040000" algn="tl" rotWithShape="0">
              <a:srgbClr val="000000">
                <a:alpha val="41000"/>
              </a:srgbClr>
            </a:outerShdw>
          </a:effectLst>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it-IT" noProof="0"/>
              <a:t>Fare clic sull'icona per inserire un'immagine</a:t>
            </a:r>
            <a:endParaRPr lang="en-US" noProof="0" dirty="0"/>
          </a:p>
        </p:txBody>
      </p:sp>
      <p:sp>
        <p:nvSpPr>
          <p:cNvPr id="4" name="Text Placeholder 3"/>
          <p:cNvSpPr>
            <a:spLocks noGrp="1"/>
          </p:cNvSpPr>
          <p:nvPr>
            <p:ph type="body" sz="half" idx="2"/>
          </p:nvPr>
        </p:nvSpPr>
        <p:spPr>
          <a:xfrm>
            <a:off x="680323" y="2336873"/>
            <a:ext cx="3876256" cy="3599315"/>
          </a:xfrm>
        </p:spPr>
        <p:txBody>
          <a:bodyPr anchor="ct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it-IT"/>
              <a:t>Fare clic per modificare gli stili del testo dello schema</a:t>
            </a:r>
          </a:p>
        </p:txBody>
      </p:sp>
      <p:sp>
        <p:nvSpPr>
          <p:cNvPr id="9" name="Date Placeholder 4">
            <a:extLst>
              <a:ext uri="{FF2B5EF4-FFF2-40B4-BE49-F238E27FC236}">
                <a16:creationId xmlns:a16="http://schemas.microsoft.com/office/drawing/2014/main" id="{DF1BFA88-D502-496F-85D0-02E34080E95D}"/>
              </a:ext>
            </a:extLst>
          </p:cNvPr>
          <p:cNvSpPr>
            <a:spLocks noGrp="1"/>
          </p:cNvSpPr>
          <p:nvPr>
            <p:ph type="dt" sz="half" idx="10"/>
          </p:nvPr>
        </p:nvSpPr>
        <p:spPr/>
        <p:txBody>
          <a:bodyPr/>
          <a:lstStyle>
            <a:lvl1pPr>
              <a:defRPr/>
            </a:lvl1pPr>
          </a:lstStyle>
          <a:p>
            <a:pPr>
              <a:defRPr/>
            </a:pPr>
            <a:fld id="{98367448-CACF-4F4A-9694-F6BB8F0FA3EB}" type="datetimeFigureOut">
              <a:rPr lang="en-US"/>
              <a:pPr>
                <a:defRPr/>
              </a:pPr>
              <a:t>2/12/2026</a:t>
            </a:fld>
            <a:endParaRPr lang="en-US"/>
          </a:p>
        </p:txBody>
      </p:sp>
      <p:sp>
        <p:nvSpPr>
          <p:cNvPr id="10" name="Footer Placeholder 5">
            <a:extLst>
              <a:ext uri="{FF2B5EF4-FFF2-40B4-BE49-F238E27FC236}">
                <a16:creationId xmlns:a16="http://schemas.microsoft.com/office/drawing/2014/main" id="{AB5E4453-7B0A-408A-A324-4217C1C91B28}"/>
              </a:ext>
            </a:extLst>
          </p:cNvPr>
          <p:cNvSpPr>
            <a:spLocks noGrp="1"/>
          </p:cNvSpPr>
          <p:nvPr>
            <p:ph type="ftr" sz="quarter" idx="11"/>
          </p:nvPr>
        </p:nvSpPr>
        <p:spPr/>
        <p:txBody>
          <a:bodyPr/>
          <a:lstStyle>
            <a:lvl1pPr>
              <a:defRPr/>
            </a:lvl1pPr>
          </a:lstStyle>
          <a:p>
            <a:pPr>
              <a:defRPr/>
            </a:pPr>
            <a:endParaRPr lang="en-US"/>
          </a:p>
        </p:txBody>
      </p:sp>
      <p:sp>
        <p:nvSpPr>
          <p:cNvPr id="11" name="Slide Number Placeholder 6">
            <a:extLst>
              <a:ext uri="{FF2B5EF4-FFF2-40B4-BE49-F238E27FC236}">
                <a16:creationId xmlns:a16="http://schemas.microsoft.com/office/drawing/2014/main" id="{1D249060-0851-41C1-B59C-8895CD9BD7FE}"/>
              </a:ext>
            </a:extLst>
          </p:cNvPr>
          <p:cNvSpPr>
            <a:spLocks noGrp="1"/>
          </p:cNvSpPr>
          <p:nvPr>
            <p:ph type="sldNum" sz="quarter" idx="12"/>
          </p:nvPr>
        </p:nvSpPr>
        <p:spPr/>
        <p:txBody>
          <a:bodyPr/>
          <a:lstStyle>
            <a:lvl1pPr>
              <a:defRPr/>
            </a:lvl1pPr>
          </a:lstStyle>
          <a:p>
            <a:pPr>
              <a:defRPr/>
            </a:pPr>
            <a:fld id="{7BAF507F-48B8-43A9-93DA-6A1214F55970}" type="slidenum">
              <a:rPr lang="en-US"/>
              <a:pPr>
                <a:defRPr/>
              </a:pPr>
              <a:t>‹N›</a:t>
            </a:fld>
            <a:endParaRPr lang="en-US"/>
          </a:p>
        </p:txBody>
      </p:sp>
    </p:spTree>
    <p:extLst>
      <p:ext uri="{BB962C8B-B14F-4D97-AF65-F5344CB8AC3E}">
        <p14:creationId xmlns:p14="http://schemas.microsoft.com/office/powerpoint/2010/main" val="424430626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rotWithShape="1">
          <a:gsLst>
            <a:gs pos="0">
              <a:srgbClr val="2FE9DF"/>
            </a:gs>
            <a:gs pos="50000">
              <a:srgbClr val="21ABC8"/>
            </a:gs>
            <a:gs pos="100000">
              <a:srgbClr val="0B2262"/>
            </a:gs>
          </a:gsLst>
          <a:lin ang="2520000"/>
        </a:gradFill>
        <a:effectLst/>
      </p:bgPr>
    </p:bg>
    <p:spTree>
      <p:nvGrpSpPr>
        <p:cNvPr id="1" name=""/>
        <p:cNvGrpSpPr/>
        <p:nvPr/>
      </p:nvGrpSpPr>
      <p:grpSpPr>
        <a:xfrm>
          <a:off x="0" y="0"/>
          <a:ext cx="0" cy="0"/>
          <a:chOff x="0" y="0"/>
          <a:chExt cx="0" cy="0"/>
        </a:xfrm>
      </p:grpSpPr>
      <p:pic>
        <p:nvPicPr>
          <p:cNvPr id="1026" name="Picture 6" descr="hashOverlay-FullResolve.png">
            <a:extLst>
              <a:ext uri="{FF2B5EF4-FFF2-40B4-BE49-F238E27FC236}">
                <a16:creationId xmlns:a16="http://schemas.microsoft.com/office/drawing/2014/main" id="{6C1AA681-E104-489A-AF97-C3EDC709230C}"/>
              </a:ext>
            </a:extLst>
          </p:cNvPr>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Title Placeholder 1">
            <a:extLst>
              <a:ext uri="{FF2B5EF4-FFF2-40B4-BE49-F238E27FC236}">
                <a16:creationId xmlns:a16="http://schemas.microsoft.com/office/drawing/2014/main" id="{5FF2E677-4977-4CEF-B867-7CFEA2B6B21F}"/>
              </a:ext>
            </a:extLst>
          </p:cNvPr>
          <p:cNvSpPr>
            <a:spLocks noGrp="1" noChangeArrowheads="1"/>
          </p:cNvSpPr>
          <p:nvPr>
            <p:ph type="title"/>
          </p:nvPr>
        </p:nvSpPr>
        <p:spPr bwMode="auto">
          <a:xfrm>
            <a:off x="681038" y="752475"/>
            <a:ext cx="9613900" cy="1081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it-IT" altLang="it-IT"/>
              <a:t>Fare clic per modificare lo stile del titolo dello schema</a:t>
            </a:r>
            <a:endParaRPr lang="en-US" altLang="it-IT"/>
          </a:p>
        </p:txBody>
      </p:sp>
      <p:sp>
        <p:nvSpPr>
          <p:cNvPr id="1028" name="Text Placeholder 2">
            <a:extLst>
              <a:ext uri="{FF2B5EF4-FFF2-40B4-BE49-F238E27FC236}">
                <a16:creationId xmlns:a16="http://schemas.microsoft.com/office/drawing/2014/main" id="{7B844729-99E6-498E-8D7E-6C73C06D4A82}"/>
              </a:ext>
            </a:extLst>
          </p:cNvPr>
          <p:cNvSpPr>
            <a:spLocks noGrp="1" noChangeArrowheads="1"/>
          </p:cNvSpPr>
          <p:nvPr>
            <p:ph type="body" idx="1"/>
          </p:nvPr>
        </p:nvSpPr>
        <p:spPr bwMode="auto">
          <a:xfrm>
            <a:off x="681038" y="2336800"/>
            <a:ext cx="9613900" cy="3598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it-IT" altLang="it-IT"/>
              <a:t>Fare clic per modificare gli stili del testo dello schema</a:t>
            </a:r>
          </a:p>
          <a:p>
            <a:pPr lvl="1"/>
            <a:r>
              <a:rPr lang="it-IT" altLang="it-IT"/>
              <a:t>Secondo livello</a:t>
            </a:r>
          </a:p>
          <a:p>
            <a:pPr lvl="2"/>
            <a:r>
              <a:rPr lang="it-IT" altLang="it-IT"/>
              <a:t>Terzo livello</a:t>
            </a:r>
          </a:p>
          <a:p>
            <a:pPr lvl="3"/>
            <a:r>
              <a:rPr lang="it-IT" altLang="it-IT"/>
              <a:t>Quarto livello</a:t>
            </a:r>
          </a:p>
          <a:p>
            <a:pPr lvl="4"/>
            <a:r>
              <a:rPr lang="it-IT" altLang="it-IT"/>
              <a:t>Quinto livello</a:t>
            </a:r>
            <a:endParaRPr lang="en-US" altLang="it-IT"/>
          </a:p>
        </p:txBody>
      </p:sp>
      <p:sp>
        <p:nvSpPr>
          <p:cNvPr id="4" name="Date Placeholder 3">
            <a:extLst>
              <a:ext uri="{FF2B5EF4-FFF2-40B4-BE49-F238E27FC236}">
                <a16:creationId xmlns:a16="http://schemas.microsoft.com/office/drawing/2014/main" id="{1BE6BDB4-2E83-48A6-8900-AB503FF260BE}"/>
              </a:ext>
            </a:extLst>
          </p:cNvPr>
          <p:cNvSpPr>
            <a:spLocks noGrp="1"/>
          </p:cNvSpPr>
          <p:nvPr>
            <p:ph type="dt" sz="half" idx="2"/>
          </p:nvPr>
        </p:nvSpPr>
        <p:spPr>
          <a:xfrm>
            <a:off x="7551738" y="5935663"/>
            <a:ext cx="2743200" cy="365125"/>
          </a:xfrm>
          <a:prstGeom prst="rect">
            <a:avLst/>
          </a:prstGeom>
        </p:spPr>
        <p:txBody>
          <a:bodyPr vert="horz" lIns="91440" tIns="45720" rIns="91440" bIns="45720" rtlCol="0" anchor="ctr"/>
          <a:lstStyle>
            <a:lvl1pPr algn="r" eaLnBrk="1" fontAlgn="auto" hangingPunct="1">
              <a:spcBef>
                <a:spcPts val="0"/>
              </a:spcBef>
              <a:spcAft>
                <a:spcPts val="0"/>
              </a:spcAft>
              <a:defRPr sz="1050">
                <a:solidFill>
                  <a:schemeClr val="tx1">
                    <a:tint val="75000"/>
                  </a:schemeClr>
                </a:solidFill>
                <a:latin typeface="+mn-lt"/>
              </a:defRPr>
            </a:lvl1pPr>
          </a:lstStyle>
          <a:p>
            <a:pPr>
              <a:defRPr/>
            </a:pPr>
            <a:fld id="{E972C85C-44AA-4948-8EFF-34B1B42CE519}" type="datetimeFigureOut">
              <a:rPr lang="en-US"/>
              <a:pPr>
                <a:defRPr/>
              </a:pPr>
              <a:t>2/12/2026</a:t>
            </a:fld>
            <a:endParaRPr lang="en-US"/>
          </a:p>
        </p:txBody>
      </p:sp>
      <p:sp>
        <p:nvSpPr>
          <p:cNvPr id="5" name="Footer Placeholder 4">
            <a:extLst>
              <a:ext uri="{FF2B5EF4-FFF2-40B4-BE49-F238E27FC236}">
                <a16:creationId xmlns:a16="http://schemas.microsoft.com/office/drawing/2014/main" id="{89B8A817-BF76-42DD-A455-2730677B8F8A}"/>
              </a:ext>
            </a:extLst>
          </p:cNvPr>
          <p:cNvSpPr>
            <a:spLocks noGrp="1"/>
          </p:cNvSpPr>
          <p:nvPr>
            <p:ph type="ftr" sz="quarter" idx="3"/>
          </p:nvPr>
        </p:nvSpPr>
        <p:spPr>
          <a:xfrm>
            <a:off x="681038" y="5935663"/>
            <a:ext cx="6870700" cy="365125"/>
          </a:xfrm>
          <a:prstGeom prst="rect">
            <a:avLst/>
          </a:prstGeom>
        </p:spPr>
        <p:txBody>
          <a:bodyPr vert="horz" lIns="91440" tIns="45720" rIns="91440" bIns="45720" rtlCol="0" anchor="ctr"/>
          <a:lstStyle>
            <a:lvl1pPr algn="l" eaLnBrk="1" fontAlgn="auto" hangingPunct="1">
              <a:spcBef>
                <a:spcPts val="0"/>
              </a:spcBef>
              <a:spcAft>
                <a:spcPts val="0"/>
              </a:spcAft>
              <a:defRPr sz="1050">
                <a:solidFill>
                  <a:schemeClr val="tx1">
                    <a:tint val="75000"/>
                  </a:schemeClr>
                </a:solidFill>
                <a:latin typeface="+mn-lt"/>
              </a:defRPr>
            </a:lvl1pPr>
          </a:lstStyle>
          <a:p>
            <a:pPr>
              <a:defRPr/>
            </a:pPr>
            <a:endParaRPr lang="en-US"/>
          </a:p>
        </p:txBody>
      </p:sp>
      <p:sp>
        <p:nvSpPr>
          <p:cNvPr id="6" name="Slide Number Placeholder 5">
            <a:extLst>
              <a:ext uri="{FF2B5EF4-FFF2-40B4-BE49-F238E27FC236}">
                <a16:creationId xmlns:a16="http://schemas.microsoft.com/office/drawing/2014/main" id="{1AE51905-4F0E-4BD8-9A8C-D9619CAB59BC}"/>
              </a:ext>
            </a:extLst>
          </p:cNvPr>
          <p:cNvSpPr>
            <a:spLocks noGrp="1"/>
          </p:cNvSpPr>
          <p:nvPr>
            <p:ph type="sldNum" sz="quarter" idx="4"/>
          </p:nvPr>
        </p:nvSpPr>
        <p:spPr>
          <a:xfrm>
            <a:off x="10729913" y="752475"/>
            <a:ext cx="1154112" cy="1092200"/>
          </a:xfrm>
          <a:prstGeom prst="rect">
            <a:avLst/>
          </a:prstGeom>
        </p:spPr>
        <p:txBody>
          <a:bodyPr vert="horz" lIns="91440" tIns="45720" rIns="91440" bIns="45720" rtlCol="0" anchor="ctr"/>
          <a:lstStyle>
            <a:lvl1pPr algn="l" eaLnBrk="1" fontAlgn="auto" hangingPunct="1">
              <a:spcBef>
                <a:spcPts val="0"/>
              </a:spcBef>
              <a:spcAft>
                <a:spcPts val="0"/>
              </a:spcAft>
              <a:defRPr sz="3600">
                <a:solidFill>
                  <a:schemeClr val="tx1">
                    <a:tint val="75000"/>
                  </a:schemeClr>
                </a:solidFill>
                <a:latin typeface="+mn-lt"/>
              </a:defRPr>
            </a:lvl1pPr>
          </a:lstStyle>
          <a:p>
            <a:pPr>
              <a:defRPr/>
            </a:pPr>
            <a:fld id="{7753E61A-92C9-4E6F-B5D7-4C71AD05684B}" type="slidenum">
              <a:rPr lang="en-US"/>
              <a:pPr>
                <a:defRPr/>
              </a:pPr>
              <a:t>‹N›</a:t>
            </a:fld>
            <a:endParaRPr lang="en-US"/>
          </a:p>
        </p:txBody>
      </p:sp>
    </p:spTree>
  </p:cSld>
  <p:clrMap bg1="dk1" tx1="lt1" bg2="dk2" tx2="lt2" accent1="accent1" accent2="accent2" accent3="accent3" accent4="accent4" accent5="accent5" accent6="accent6" hlink="hlink" folHlink="folHlink"/>
  <p:sldLayoutIdLst>
    <p:sldLayoutId id="2147483760" r:id="rId1"/>
    <p:sldLayoutId id="2147483761" r:id="rId2"/>
    <p:sldLayoutId id="2147483762" r:id="rId3"/>
    <p:sldLayoutId id="2147483763" r:id="rId4"/>
    <p:sldLayoutId id="2147483764" r:id="rId5"/>
    <p:sldLayoutId id="2147483765" r:id="rId6"/>
    <p:sldLayoutId id="2147483766" r:id="rId7"/>
    <p:sldLayoutId id="2147483767" r:id="rId8"/>
    <p:sldLayoutId id="2147483768" r:id="rId9"/>
    <p:sldLayoutId id="2147483769" r:id="rId10"/>
    <p:sldLayoutId id="2147483770" r:id="rId11"/>
    <p:sldLayoutId id="2147483771" r:id="rId12"/>
    <p:sldLayoutId id="2147483772" r:id="rId13"/>
    <p:sldLayoutId id="2147483773" r:id="rId14"/>
    <p:sldLayoutId id="2147483774" r:id="rId15"/>
    <p:sldLayoutId id="2147483775" r:id="rId16"/>
    <p:sldLayoutId id="2147483776" r:id="rId17"/>
    <p:sldLayoutId id="2147483777" r:id="rId18"/>
  </p:sldLayoutIdLst>
  <p:hf sldNum="0" hdr="0" ftr="0" dt="0"/>
  <p:txStyles>
    <p:titleStyle>
      <a:lvl1pPr algn="l" rtl="0" eaLnBrk="0" fontAlgn="base" hangingPunct="0">
        <a:lnSpc>
          <a:spcPct val="90000"/>
        </a:lnSpc>
        <a:spcBef>
          <a:spcPct val="0"/>
        </a:spcBef>
        <a:spcAft>
          <a:spcPct val="0"/>
        </a:spcAft>
        <a:defRPr sz="3600" kern="1200">
          <a:solidFill>
            <a:schemeClr val="tx1"/>
          </a:solidFill>
          <a:latin typeface="+mj-lt"/>
          <a:ea typeface="+mj-ea"/>
          <a:cs typeface="+mj-cs"/>
        </a:defRPr>
      </a:lvl1pPr>
      <a:lvl2pPr algn="l" rtl="0" eaLnBrk="0" fontAlgn="base" hangingPunct="0">
        <a:lnSpc>
          <a:spcPct val="90000"/>
        </a:lnSpc>
        <a:spcBef>
          <a:spcPct val="0"/>
        </a:spcBef>
        <a:spcAft>
          <a:spcPct val="0"/>
        </a:spcAft>
        <a:defRPr sz="3600">
          <a:solidFill>
            <a:schemeClr val="tx1"/>
          </a:solidFill>
          <a:latin typeface="Trebuchet MS" panose="020B0603020202020204" pitchFamily="34" charset="0"/>
        </a:defRPr>
      </a:lvl2pPr>
      <a:lvl3pPr algn="l" rtl="0" eaLnBrk="0" fontAlgn="base" hangingPunct="0">
        <a:lnSpc>
          <a:spcPct val="90000"/>
        </a:lnSpc>
        <a:spcBef>
          <a:spcPct val="0"/>
        </a:spcBef>
        <a:spcAft>
          <a:spcPct val="0"/>
        </a:spcAft>
        <a:defRPr sz="3600">
          <a:solidFill>
            <a:schemeClr val="tx1"/>
          </a:solidFill>
          <a:latin typeface="Trebuchet MS" panose="020B0603020202020204" pitchFamily="34" charset="0"/>
        </a:defRPr>
      </a:lvl3pPr>
      <a:lvl4pPr algn="l" rtl="0" eaLnBrk="0" fontAlgn="base" hangingPunct="0">
        <a:lnSpc>
          <a:spcPct val="90000"/>
        </a:lnSpc>
        <a:spcBef>
          <a:spcPct val="0"/>
        </a:spcBef>
        <a:spcAft>
          <a:spcPct val="0"/>
        </a:spcAft>
        <a:defRPr sz="3600">
          <a:solidFill>
            <a:schemeClr val="tx1"/>
          </a:solidFill>
          <a:latin typeface="Trebuchet MS" panose="020B0603020202020204" pitchFamily="34" charset="0"/>
        </a:defRPr>
      </a:lvl4pPr>
      <a:lvl5pPr algn="l" rtl="0" eaLnBrk="0" fontAlgn="base" hangingPunct="0">
        <a:lnSpc>
          <a:spcPct val="90000"/>
        </a:lnSpc>
        <a:spcBef>
          <a:spcPct val="0"/>
        </a:spcBef>
        <a:spcAft>
          <a:spcPct val="0"/>
        </a:spcAft>
        <a:defRPr sz="3600">
          <a:solidFill>
            <a:schemeClr val="tx1"/>
          </a:solidFill>
          <a:latin typeface="Trebuchet MS" panose="020B0603020202020204" pitchFamily="34" charset="0"/>
        </a:defRPr>
      </a:lvl5pPr>
      <a:lvl6pPr marL="457200" algn="l" rtl="0" fontAlgn="base">
        <a:lnSpc>
          <a:spcPct val="90000"/>
        </a:lnSpc>
        <a:spcBef>
          <a:spcPct val="0"/>
        </a:spcBef>
        <a:spcAft>
          <a:spcPct val="0"/>
        </a:spcAft>
        <a:defRPr sz="3600">
          <a:solidFill>
            <a:schemeClr val="tx1"/>
          </a:solidFill>
          <a:latin typeface="Trebuchet MS" panose="020B0603020202020204" pitchFamily="34" charset="0"/>
        </a:defRPr>
      </a:lvl6pPr>
      <a:lvl7pPr marL="914400" algn="l" rtl="0" fontAlgn="base">
        <a:lnSpc>
          <a:spcPct val="90000"/>
        </a:lnSpc>
        <a:spcBef>
          <a:spcPct val="0"/>
        </a:spcBef>
        <a:spcAft>
          <a:spcPct val="0"/>
        </a:spcAft>
        <a:defRPr sz="3600">
          <a:solidFill>
            <a:schemeClr val="tx1"/>
          </a:solidFill>
          <a:latin typeface="Trebuchet MS" panose="020B0603020202020204" pitchFamily="34" charset="0"/>
        </a:defRPr>
      </a:lvl7pPr>
      <a:lvl8pPr marL="1371600" algn="l" rtl="0" fontAlgn="base">
        <a:lnSpc>
          <a:spcPct val="90000"/>
        </a:lnSpc>
        <a:spcBef>
          <a:spcPct val="0"/>
        </a:spcBef>
        <a:spcAft>
          <a:spcPct val="0"/>
        </a:spcAft>
        <a:defRPr sz="3600">
          <a:solidFill>
            <a:schemeClr val="tx1"/>
          </a:solidFill>
          <a:latin typeface="Trebuchet MS" panose="020B0603020202020204" pitchFamily="34" charset="0"/>
        </a:defRPr>
      </a:lvl8pPr>
      <a:lvl9pPr marL="1828800" algn="l" rtl="0" fontAlgn="base">
        <a:lnSpc>
          <a:spcPct val="90000"/>
        </a:lnSpc>
        <a:spcBef>
          <a:spcPct val="0"/>
        </a:spcBef>
        <a:spcAft>
          <a:spcPct val="0"/>
        </a:spcAft>
        <a:defRPr sz="3600">
          <a:solidFill>
            <a:schemeClr val="tx1"/>
          </a:solidFill>
          <a:latin typeface="Trebuchet MS" panose="020B0603020202020204" pitchFamily="34" charset="0"/>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4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sz="1600"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9.JPG"/><Relationship Id="rId2" Type="http://schemas.openxmlformats.org/officeDocument/2006/relationships/image" Target="../media/image28.JPG"/><Relationship Id="rId1" Type="http://schemas.openxmlformats.org/officeDocument/2006/relationships/slideLayout" Target="../slideLayouts/slideLayout15.xml"/><Relationship Id="rId4" Type="http://schemas.openxmlformats.org/officeDocument/2006/relationships/image" Target="../media/image30.JPG"/></Relationships>
</file>

<file path=ppt/slides/_rels/slide11.xml.rels><?xml version="1.0" encoding="UTF-8" standalone="yes"?>
<Relationships xmlns="http://schemas.openxmlformats.org/package/2006/relationships"><Relationship Id="rId3" Type="http://schemas.openxmlformats.org/officeDocument/2006/relationships/image" Target="../media/image32.JPG"/><Relationship Id="rId2" Type="http://schemas.openxmlformats.org/officeDocument/2006/relationships/image" Target="../media/image31.JPG"/><Relationship Id="rId1" Type="http://schemas.openxmlformats.org/officeDocument/2006/relationships/slideLayout" Target="../slideLayouts/slideLayout15.xml"/><Relationship Id="rId4" Type="http://schemas.openxmlformats.org/officeDocument/2006/relationships/image" Target="../media/image33.JPG"/></Relationships>
</file>

<file path=ppt/slides/_rels/slide12.xml.rels><?xml version="1.0" encoding="UTF-8" standalone="yes"?>
<Relationships xmlns="http://schemas.openxmlformats.org/package/2006/relationships"><Relationship Id="rId3" Type="http://schemas.openxmlformats.org/officeDocument/2006/relationships/diagramLayout" Target="../diagrams/layout5.xml"/><Relationship Id="rId2" Type="http://schemas.openxmlformats.org/officeDocument/2006/relationships/diagramData" Target="../diagrams/data5.xml"/><Relationship Id="rId1" Type="http://schemas.openxmlformats.org/officeDocument/2006/relationships/slideLayout" Target="../slideLayouts/slideLayout2.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13.xml.rels><?xml version="1.0" encoding="UTF-8" standalone="yes"?>
<Relationships xmlns="http://schemas.openxmlformats.org/package/2006/relationships"><Relationship Id="rId3" Type="http://schemas.openxmlformats.org/officeDocument/2006/relationships/hyperlink" Target="https://pixabay.com/it/illustrations/orologio-tempo-tempo-che-indica-359985/" TargetMode="External"/><Relationship Id="rId2" Type="http://schemas.openxmlformats.org/officeDocument/2006/relationships/image" Target="../media/image34.jp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hyperlink" Target="http://matemedie.blogspot.com/2014/06/proporzionalita-diretta-ed-inversa.html" TargetMode="External"/><Relationship Id="rId2" Type="http://schemas.openxmlformats.org/officeDocument/2006/relationships/image" Target="../media/image35.png"/><Relationship Id="rId1" Type="http://schemas.openxmlformats.org/officeDocument/2006/relationships/slideLayout" Target="../slideLayouts/slideLayout2.xml"/><Relationship Id="rId4" Type="http://schemas.openxmlformats.org/officeDocument/2006/relationships/hyperlink" Target="https://creativecommons.org/licenses/by-nc-sa/3.0/" TargetMode="External"/></Relationships>
</file>

<file path=ppt/slides/_rels/slide15.xml.rels><?xml version="1.0" encoding="UTF-8" standalone="yes"?>
<Relationships xmlns="http://schemas.openxmlformats.org/package/2006/relationships"><Relationship Id="rId2" Type="http://schemas.openxmlformats.org/officeDocument/2006/relationships/image" Target="../media/image36.jpg"/><Relationship Id="rId1" Type="http://schemas.openxmlformats.org/officeDocument/2006/relationships/slideLayout" Target="../slideLayouts/slideLayout9.xml"/></Relationships>
</file>

<file path=ppt/slides/_rels/slide16.xml.rels><?xml version="1.0" encoding="UTF-8" standalone="yes"?>
<Relationships xmlns="http://schemas.openxmlformats.org/package/2006/relationships"><Relationship Id="rId3" Type="http://schemas.openxmlformats.org/officeDocument/2006/relationships/diagramLayout" Target="../diagrams/layout6.xml"/><Relationship Id="rId2" Type="http://schemas.openxmlformats.org/officeDocument/2006/relationships/diagramData" Target="../diagrams/data6.xml"/><Relationship Id="rId1" Type="http://schemas.openxmlformats.org/officeDocument/2006/relationships/slideLayout" Target="../slideLayouts/slideLayout2.xml"/><Relationship Id="rId6" Type="http://schemas.microsoft.com/office/2007/relationships/diagramDrawing" Target="../diagrams/drawing6.xml"/><Relationship Id="rId5" Type="http://schemas.openxmlformats.org/officeDocument/2006/relationships/diagramColors" Target="../diagrams/colors6.xml"/><Relationship Id="rId4" Type="http://schemas.openxmlformats.org/officeDocument/2006/relationships/diagramQuickStyle" Target="../diagrams/quickStyle6.xml"/></Relationships>
</file>

<file path=ppt/slides/_rels/slide17.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notesSlide" Target="../notesSlides/notesSlide1.xml"/><Relationship Id="rId1" Type="http://schemas.openxmlformats.org/officeDocument/2006/relationships/slideLayout" Target="../slideLayouts/slideLayout18.xml"/><Relationship Id="rId5" Type="http://schemas.openxmlformats.org/officeDocument/2006/relationships/image" Target="../media/image49.jpeg"/><Relationship Id="rId4" Type="http://schemas.openxmlformats.org/officeDocument/2006/relationships/image" Target="../media/image48.jpeg"/></Relationships>
</file>

<file path=ppt/slides/_rels/slide18.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notesSlide" Target="../notesSlides/notesSlide2.xml"/><Relationship Id="rId1" Type="http://schemas.openxmlformats.org/officeDocument/2006/relationships/slideLayout" Target="../slideLayouts/slideLayout7.xml"/><Relationship Id="rId6" Type="http://schemas.openxmlformats.org/officeDocument/2006/relationships/image" Target="../media/image53.jpeg"/><Relationship Id="rId5" Type="http://schemas.openxmlformats.org/officeDocument/2006/relationships/image" Target="../media/image52.jpeg"/><Relationship Id="rId4" Type="http://schemas.openxmlformats.org/officeDocument/2006/relationships/image" Target="../media/image51.jpeg"/></Relationships>
</file>

<file path=ppt/slides/_rels/slide19.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notesSlide" Target="../notesSlides/notesSlide3.xml"/><Relationship Id="rId1" Type="http://schemas.openxmlformats.org/officeDocument/2006/relationships/slideLayout" Target="../slideLayouts/slideLayout7.xml"/><Relationship Id="rId5" Type="http://schemas.openxmlformats.org/officeDocument/2006/relationships/image" Target="../media/image56.jpeg"/><Relationship Id="rId4" Type="http://schemas.openxmlformats.org/officeDocument/2006/relationships/image" Target="../media/image55.jpeg"/></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1.png"/><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3" Type="http://schemas.openxmlformats.org/officeDocument/2006/relationships/image" Target="../media/image58.jpeg"/><Relationship Id="rId2" Type="http://schemas.openxmlformats.org/officeDocument/2006/relationships/image" Target="../media/image57.jpeg"/><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3" Type="http://schemas.openxmlformats.org/officeDocument/2006/relationships/image" Target="../media/image60.jpeg"/><Relationship Id="rId2" Type="http://schemas.openxmlformats.org/officeDocument/2006/relationships/image" Target="../media/image59.jpeg"/><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3" Type="http://schemas.openxmlformats.org/officeDocument/2006/relationships/image" Target="../media/image62.jpeg"/><Relationship Id="rId2" Type="http://schemas.openxmlformats.org/officeDocument/2006/relationships/image" Target="../media/image61.jpeg"/><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63.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64.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65.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hyperlink" Target="https://doi.org/10.1371/journal.pbio.3002999"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image" Target="../media/image5.png"/><Relationship Id="rId7" Type="http://schemas.openxmlformats.org/officeDocument/2006/relationships/diagramColors" Target="../diagrams/colors1.xml"/><Relationship Id="rId2" Type="http://schemas.openxmlformats.org/officeDocument/2006/relationships/image" Target="../media/image1.png"/><Relationship Id="rId1" Type="http://schemas.openxmlformats.org/officeDocument/2006/relationships/slideLayout" Target="../slideLayouts/slideLayout2.xml"/><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s>
</file>

<file path=ppt/slides/_rels/slide30.xml.rels><?xml version="1.0" encoding="UTF-8" standalone="yes"?>
<Relationships xmlns="http://schemas.openxmlformats.org/package/2006/relationships"><Relationship Id="rId2" Type="http://schemas.openxmlformats.org/officeDocument/2006/relationships/image" Target="../media/image67.jp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8.sv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8.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2.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9.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2.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olo 1">
            <a:extLst>
              <a:ext uri="{FF2B5EF4-FFF2-40B4-BE49-F238E27FC236}">
                <a16:creationId xmlns:a16="http://schemas.microsoft.com/office/drawing/2014/main" id="{9BD96CA6-DC6B-41AF-AF36-2062149A0708}"/>
              </a:ext>
            </a:extLst>
          </p:cNvPr>
          <p:cNvSpPr>
            <a:spLocks noGrp="1" noChangeArrowheads="1"/>
          </p:cNvSpPr>
          <p:nvPr>
            <p:ph type="ctrTitle"/>
          </p:nvPr>
        </p:nvSpPr>
        <p:spPr>
          <a:xfrm>
            <a:off x="681038" y="2733675"/>
            <a:ext cx="8143875" cy="1373188"/>
          </a:xfrm>
        </p:spPr>
        <p:txBody>
          <a:bodyPr/>
          <a:lstStyle/>
          <a:p>
            <a:pPr eaLnBrk="1" hangingPunct="1"/>
            <a:r>
              <a:rPr lang="it-IT" altLang="it-IT" dirty="0"/>
              <a:t>Variabilità</a:t>
            </a:r>
          </a:p>
        </p:txBody>
      </p:sp>
      <p:sp>
        <p:nvSpPr>
          <p:cNvPr id="21507" name="Sottotitolo 2">
            <a:extLst>
              <a:ext uri="{FF2B5EF4-FFF2-40B4-BE49-F238E27FC236}">
                <a16:creationId xmlns:a16="http://schemas.microsoft.com/office/drawing/2014/main" id="{F9FEB9FF-7487-4302-9AB3-A399596EC758}"/>
              </a:ext>
            </a:extLst>
          </p:cNvPr>
          <p:cNvSpPr>
            <a:spLocks noGrp="1" noChangeArrowheads="1"/>
          </p:cNvSpPr>
          <p:nvPr>
            <p:ph type="subTitle" idx="1"/>
          </p:nvPr>
        </p:nvSpPr>
        <p:spPr>
          <a:xfrm>
            <a:off x="681038" y="4394200"/>
            <a:ext cx="8143875" cy="1117600"/>
          </a:xfrm>
        </p:spPr>
        <p:txBody>
          <a:bodyPr/>
          <a:lstStyle/>
          <a:p>
            <a:pPr eaLnBrk="1" hangingPunct="1"/>
            <a:r>
              <a:rPr lang="it-IT" altLang="it-IT" dirty="0"/>
              <a:t>Master SGP – febbraio 2026</a:t>
            </a:r>
          </a:p>
          <a:p>
            <a:pPr eaLnBrk="1" hangingPunct="1"/>
            <a:r>
              <a:rPr lang="it-IT" altLang="it-IT" dirty="0"/>
              <a:t>Elisa Manacorda</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tolo 3">
            <a:extLst>
              <a:ext uri="{FF2B5EF4-FFF2-40B4-BE49-F238E27FC236}">
                <a16:creationId xmlns:a16="http://schemas.microsoft.com/office/drawing/2014/main" id="{4A9156E0-7D29-42AA-89F5-20F15D212EE9}"/>
              </a:ext>
            </a:extLst>
          </p:cNvPr>
          <p:cNvSpPr>
            <a:spLocks noGrp="1" noChangeArrowheads="1"/>
          </p:cNvSpPr>
          <p:nvPr>
            <p:ph type="title"/>
          </p:nvPr>
        </p:nvSpPr>
        <p:spPr>
          <a:xfrm>
            <a:off x="681038" y="752475"/>
            <a:ext cx="9613900" cy="1081088"/>
          </a:xfrm>
        </p:spPr>
        <p:txBody>
          <a:bodyPr/>
          <a:lstStyle/>
          <a:p>
            <a:pPr eaLnBrk="1" hangingPunct="1"/>
            <a:r>
              <a:rPr lang="it-IT" altLang="it-IT"/>
              <a:t>Testate a confronto</a:t>
            </a:r>
          </a:p>
        </p:txBody>
      </p:sp>
      <p:sp>
        <p:nvSpPr>
          <p:cNvPr id="31747" name="Segnaposto testo 4">
            <a:extLst>
              <a:ext uri="{FF2B5EF4-FFF2-40B4-BE49-F238E27FC236}">
                <a16:creationId xmlns:a16="http://schemas.microsoft.com/office/drawing/2014/main" id="{B8888FAD-6A56-4FD3-954E-8F563D40548C}"/>
              </a:ext>
            </a:extLst>
          </p:cNvPr>
          <p:cNvSpPr>
            <a:spLocks noGrp="1" noChangeArrowheads="1"/>
          </p:cNvSpPr>
          <p:nvPr>
            <p:ph type="body" idx="1"/>
          </p:nvPr>
        </p:nvSpPr>
        <p:spPr>
          <a:xfrm>
            <a:off x="681038" y="4297363"/>
            <a:ext cx="3049587" cy="576262"/>
          </a:xfrm>
        </p:spPr>
        <p:txBody>
          <a:bodyPr/>
          <a:lstStyle/>
          <a:p>
            <a:pPr eaLnBrk="1" hangingPunct="1"/>
            <a:r>
              <a:rPr lang="it-IT" altLang="it-IT"/>
              <a:t>Libero</a:t>
            </a:r>
          </a:p>
        </p:txBody>
      </p:sp>
      <p:pic>
        <p:nvPicPr>
          <p:cNvPr id="3" name="Segnaposto immagine 2" descr="Immagine che contiene testo, clipart&#10;&#10;Descrizione generata automaticamente">
            <a:extLst>
              <a:ext uri="{FF2B5EF4-FFF2-40B4-BE49-F238E27FC236}">
                <a16:creationId xmlns:a16="http://schemas.microsoft.com/office/drawing/2014/main" id="{94BF21C9-2B16-4C4C-AA84-36E950F2724D}"/>
              </a:ext>
            </a:extLst>
          </p:cNvPr>
          <p:cNvPicPr>
            <a:picLocks noGrp="1" noChangeAspect="1"/>
          </p:cNvPicPr>
          <p:nvPr>
            <p:ph type="pic" idx="15"/>
          </p:nvPr>
        </p:nvPicPr>
        <p:blipFill>
          <a:blip r:embed="rId2"/>
          <a:srcRect l="16931" r="16931"/>
          <a:stretch>
            <a:fillRect/>
          </a:stretch>
        </p:blipFill>
        <p:spPr>
          <a:xfrm>
            <a:off x="681038" y="2336800"/>
            <a:ext cx="3049587" cy="1524000"/>
          </a:xfrm>
        </p:spPr>
      </p:pic>
      <p:sp>
        <p:nvSpPr>
          <p:cNvPr id="31749" name="Segnaposto testo 8">
            <a:extLst>
              <a:ext uri="{FF2B5EF4-FFF2-40B4-BE49-F238E27FC236}">
                <a16:creationId xmlns:a16="http://schemas.microsoft.com/office/drawing/2014/main" id="{B88F388C-8E60-4D39-9DD4-B6E7CCD0E881}"/>
              </a:ext>
            </a:extLst>
          </p:cNvPr>
          <p:cNvSpPr>
            <a:spLocks noGrp="1" noChangeArrowheads="1"/>
          </p:cNvSpPr>
          <p:nvPr>
            <p:ph type="body" sz="half" idx="18"/>
          </p:nvPr>
        </p:nvSpPr>
        <p:spPr>
          <a:xfrm>
            <a:off x="681038" y="4873625"/>
            <a:ext cx="3049587" cy="1062038"/>
          </a:xfrm>
        </p:spPr>
        <p:txBody>
          <a:bodyPr/>
          <a:lstStyle/>
          <a:p>
            <a:pPr eaLnBrk="1" hangingPunct="1"/>
            <a:r>
              <a:rPr lang="it-IT" altLang="it-IT"/>
              <a:t>Uomini, anziani, generalista, destra, nord</a:t>
            </a:r>
          </a:p>
        </p:txBody>
      </p:sp>
      <p:sp>
        <p:nvSpPr>
          <p:cNvPr id="31750" name="Segnaposto testo 5">
            <a:extLst>
              <a:ext uri="{FF2B5EF4-FFF2-40B4-BE49-F238E27FC236}">
                <a16:creationId xmlns:a16="http://schemas.microsoft.com/office/drawing/2014/main" id="{613552FD-68EE-4009-8247-2F2CB95D9ACC}"/>
              </a:ext>
            </a:extLst>
          </p:cNvPr>
          <p:cNvSpPr>
            <a:spLocks noGrp="1" noChangeArrowheads="1"/>
          </p:cNvSpPr>
          <p:nvPr>
            <p:ph type="body" sz="quarter" idx="3"/>
          </p:nvPr>
        </p:nvSpPr>
        <p:spPr>
          <a:xfrm>
            <a:off x="3944938" y="4297363"/>
            <a:ext cx="3063875" cy="576262"/>
          </a:xfrm>
        </p:spPr>
        <p:txBody>
          <a:bodyPr/>
          <a:lstStyle/>
          <a:p>
            <a:pPr eaLnBrk="1" hangingPunct="1"/>
            <a:r>
              <a:rPr lang="it-IT" altLang="it-IT"/>
              <a:t>Il fatto quotidiano</a:t>
            </a:r>
          </a:p>
        </p:txBody>
      </p:sp>
      <p:pic>
        <p:nvPicPr>
          <p:cNvPr id="5" name="Segnaposto immagine 4">
            <a:extLst>
              <a:ext uri="{FF2B5EF4-FFF2-40B4-BE49-F238E27FC236}">
                <a16:creationId xmlns:a16="http://schemas.microsoft.com/office/drawing/2014/main" id="{CF0C8597-D7B0-405C-A2FF-B9147BC87E34}"/>
              </a:ext>
            </a:extLst>
          </p:cNvPr>
          <p:cNvPicPr>
            <a:picLocks noGrp="1" noChangeAspect="1"/>
          </p:cNvPicPr>
          <p:nvPr>
            <p:ph type="pic" idx="21"/>
          </p:nvPr>
        </p:nvPicPr>
        <p:blipFill>
          <a:blip r:embed="rId3"/>
          <a:srcRect l="6710" r="6710"/>
          <a:stretch>
            <a:fillRect/>
          </a:stretch>
        </p:blipFill>
        <p:spPr>
          <a:xfrm>
            <a:off x="3944938" y="2336800"/>
            <a:ext cx="3063875" cy="1524000"/>
          </a:xfrm>
        </p:spPr>
      </p:pic>
      <p:sp>
        <p:nvSpPr>
          <p:cNvPr id="31752" name="Segnaposto testo 9">
            <a:extLst>
              <a:ext uri="{FF2B5EF4-FFF2-40B4-BE49-F238E27FC236}">
                <a16:creationId xmlns:a16="http://schemas.microsoft.com/office/drawing/2014/main" id="{6B84CA8A-561F-4016-BF09-D89612902DED}"/>
              </a:ext>
            </a:extLst>
          </p:cNvPr>
          <p:cNvSpPr>
            <a:spLocks noGrp="1" noChangeArrowheads="1"/>
          </p:cNvSpPr>
          <p:nvPr>
            <p:ph type="body" sz="half" idx="19"/>
          </p:nvPr>
        </p:nvSpPr>
        <p:spPr>
          <a:xfrm>
            <a:off x="3943350" y="4873625"/>
            <a:ext cx="3068638" cy="1062038"/>
          </a:xfrm>
        </p:spPr>
        <p:txBody>
          <a:bodyPr/>
          <a:lstStyle/>
          <a:p>
            <a:pPr eaLnBrk="1" hangingPunct="1"/>
            <a:r>
              <a:rPr lang="it-IT" altLang="it-IT"/>
              <a:t>Donne, giovani, generalista, sinistra, centrosud?</a:t>
            </a:r>
          </a:p>
        </p:txBody>
      </p:sp>
      <p:sp>
        <p:nvSpPr>
          <p:cNvPr id="31753" name="Segnaposto testo 6">
            <a:extLst>
              <a:ext uri="{FF2B5EF4-FFF2-40B4-BE49-F238E27FC236}">
                <a16:creationId xmlns:a16="http://schemas.microsoft.com/office/drawing/2014/main" id="{6A4DA4C8-A3D6-44DC-8C60-AF6CD56E26F2}"/>
              </a:ext>
            </a:extLst>
          </p:cNvPr>
          <p:cNvSpPr>
            <a:spLocks noGrp="1" noChangeArrowheads="1"/>
          </p:cNvSpPr>
          <p:nvPr>
            <p:ph type="body" sz="quarter" idx="13"/>
          </p:nvPr>
        </p:nvSpPr>
        <p:spPr>
          <a:xfrm>
            <a:off x="7231063" y="4297363"/>
            <a:ext cx="3063875" cy="576262"/>
          </a:xfrm>
        </p:spPr>
        <p:txBody>
          <a:bodyPr/>
          <a:lstStyle/>
          <a:p>
            <a:pPr eaLnBrk="1" hangingPunct="1"/>
            <a:r>
              <a:rPr lang="it-IT" altLang="it-IT"/>
              <a:t>Quotidiano Sanità</a:t>
            </a:r>
          </a:p>
        </p:txBody>
      </p:sp>
      <p:pic>
        <p:nvPicPr>
          <p:cNvPr id="7" name="Segnaposto immagine 6">
            <a:extLst>
              <a:ext uri="{FF2B5EF4-FFF2-40B4-BE49-F238E27FC236}">
                <a16:creationId xmlns:a16="http://schemas.microsoft.com/office/drawing/2014/main" id="{74492770-02C2-42D3-B048-D0873CD30BE7}"/>
              </a:ext>
            </a:extLst>
          </p:cNvPr>
          <p:cNvPicPr>
            <a:picLocks noGrp="1" noChangeAspect="1"/>
          </p:cNvPicPr>
          <p:nvPr>
            <p:ph type="pic" idx="22"/>
          </p:nvPr>
        </p:nvPicPr>
        <p:blipFill>
          <a:blip r:embed="rId4"/>
          <a:srcRect l="1039" r="1039"/>
          <a:stretch>
            <a:fillRect/>
          </a:stretch>
        </p:blipFill>
        <p:spPr>
          <a:xfrm>
            <a:off x="7231063" y="2336800"/>
            <a:ext cx="3063875" cy="1524000"/>
          </a:xfrm>
        </p:spPr>
      </p:pic>
      <p:sp>
        <p:nvSpPr>
          <p:cNvPr id="31755" name="Segnaposto testo 10">
            <a:extLst>
              <a:ext uri="{FF2B5EF4-FFF2-40B4-BE49-F238E27FC236}">
                <a16:creationId xmlns:a16="http://schemas.microsoft.com/office/drawing/2014/main" id="{26ADA6C6-B429-4CA8-86A9-08C5FB2E6809}"/>
              </a:ext>
            </a:extLst>
          </p:cNvPr>
          <p:cNvSpPr>
            <a:spLocks noGrp="1" noChangeArrowheads="1"/>
          </p:cNvSpPr>
          <p:nvPr>
            <p:ph type="body" sz="half" idx="20"/>
          </p:nvPr>
        </p:nvSpPr>
        <p:spPr>
          <a:xfrm>
            <a:off x="7231063" y="4873625"/>
            <a:ext cx="3067050" cy="1062038"/>
          </a:xfrm>
        </p:spPr>
        <p:txBody>
          <a:bodyPr/>
          <a:lstStyle/>
          <a:p>
            <a:pPr eaLnBrk="1" hangingPunct="1"/>
            <a:r>
              <a:rPr lang="it-IT" altLang="it-IT"/>
              <a:t>Settoriale</a:t>
            </a:r>
          </a:p>
        </p:txBody>
      </p:sp>
    </p:spTree>
    <p:extLst>
      <p:ext uri="{BB962C8B-B14F-4D97-AF65-F5344CB8AC3E}">
        <p14:creationId xmlns:p14="http://schemas.microsoft.com/office/powerpoint/2010/main" val="266447614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Titolo 1">
            <a:extLst>
              <a:ext uri="{FF2B5EF4-FFF2-40B4-BE49-F238E27FC236}">
                <a16:creationId xmlns:a16="http://schemas.microsoft.com/office/drawing/2014/main" id="{2B3BCD43-ECF8-4268-BAFD-7809F0C12820}"/>
              </a:ext>
            </a:extLst>
          </p:cNvPr>
          <p:cNvSpPr>
            <a:spLocks noGrp="1" noChangeArrowheads="1"/>
          </p:cNvSpPr>
          <p:nvPr>
            <p:ph type="title"/>
          </p:nvPr>
        </p:nvSpPr>
        <p:spPr>
          <a:xfrm>
            <a:off x="681038" y="752475"/>
            <a:ext cx="9613900" cy="1081088"/>
          </a:xfrm>
        </p:spPr>
        <p:txBody>
          <a:bodyPr/>
          <a:lstStyle/>
          <a:p>
            <a:pPr eaLnBrk="1" hangingPunct="1"/>
            <a:r>
              <a:rPr lang="it-IT" altLang="it-IT"/>
              <a:t>Testate a confronto</a:t>
            </a:r>
          </a:p>
        </p:txBody>
      </p:sp>
      <p:sp>
        <p:nvSpPr>
          <p:cNvPr id="32771" name="Segnaposto testo 2">
            <a:extLst>
              <a:ext uri="{FF2B5EF4-FFF2-40B4-BE49-F238E27FC236}">
                <a16:creationId xmlns:a16="http://schemas.microsoft.com/office/drawing/2014/main" id="{6B8B1252-DA01-40C1-9AE3-B712F96C1D80}"/>
              </a:ext>
            </a:extLst>
          </p:cNvPr>
          <p:cNvSpPr>
            <a:spLocks noGrp="1" noChangeArrowheads="1"/>
          </p:cNvSpPr>
          <p:nvPr>
            <p:ph type="body" idx="1"/>
          </p:nvPr>
        </p:nvSpPr>
        <p:spPr>
          <a:xfrm>
            <a:off x="681038" y="4297363"/>
            <a:ext cx="3049587" cy="576262"/>
          </a:xfrm>
        </p:spPr>
        <p:txBody>
          <a:bodyPr/>
          <a:lstStyle/>
          <a:p>
            <a:pPr eaLnBrk="1" hangingPunct="1"/>
            <a:r>
              <a:rPr lang="it-IT" altLang="it-IT"/>
              <a:t>Il Post</a:t>
            </a:r>
          </a:p>
        </p:txBody>
      </p:sp>
      <p:pic>
        <p:nvPicPr>
          <p:cNvPr id="3" name="Segnaposto immagine 2" descr="Immagine che contiene testo, clipart&#10;&#10;Descrizione generata automaticamente">
            <a:extLst>
              <a:ext uri="{FF2B5EF4-FFF2-40B4-BE49-F238E27FC236}">
                <a16:creationId xmlns:a16="http://schemas.microsoft.com/office/drawing/2014/main" id="{11AEFABD-C463-44DB-96AB-B9D498C21937}"/>
              </a:ext>
            </a:extLst>
          </p:cNvPr>
          <p:cNvPicPr>
            <a:picLocks noGrp="1" noChangeAspect="1"/>
          </p:cNvPicPr>
          <p:nvPr>
            <p:ph type="pic" idx="15"/>
          </p:nvPr>
        </p:nvPicPr>
        <p:blipFill>
          <a:blip r:embed="rId2"/>
          <a:srcRect l="7710" r="7710"/>
          <a:stretch>
            <a:fillRect/>
          </a:stretch>
        </p:blipFill>
        <p:spPr>
          <a:xfrm>
            <a:off x="681038" y="2336800"/>
            <a:ext cx="3049587" cy="1524000"/>
          </a:xfrm>
        </p:spPr>
      </p:pic>
      <p:sp>
        <p:nvSpPr>
          <p:cNvPr id="32773" name="Segnaposto testo 4">
            <a:extLst>
              <a:ext uri="{FF2B5EF4-FFF2-40B4-BE49-F238E27FC236}">
                <a16:creationId xmlns:a16="http://schemas.microsoft.com/office/drawing/2014/main" id="{79E7D035-8FED-42F4-91B9-1ECB653F4B38}"/>
              </a:ext>
            </a:extLst>
          </p:cNvPr>
          <p:cNvSpPr>
            <a:spLocks noGrp="1" noChangeArrowheads="1"/>
          </p:cNvSpPr>
          <p:nvPr>
            <p:ph type="body" sz="half" idx="18"/>
          </p:nvPr>
        </p:nvSpPr>
        <p:spPr>
          <a:xfrm>
            <a:off x="681038" y="4873625"/>
            <a:ext cx="3049587" cy="1062038"/>
          </a:xfrm>
        </p:spPr>
        <p:txBody>
          <a:bodyPr/>
          <a:lstStyle/>
          <a:p>
            <a:pPr eaLnBrk="1" hangingPunct="1"/>
            <a:r>
              <a:rPr lang="it-IT" altLang="it-IT"/>
              <a:t>Giovani, sinistra, generalista, Nord</a:t>
            </a:r>
          </a:p>
        </p:txBody>
      </p:sp>
      <p:sp>
        <p:nvSpPr>
          <p:cNvPr id="32774" name="Segnaposto testo 5">
            <a:extLst>
              <a:ext uri="{FF2B5EF4-FFF2-40B4-BE49-F238E27FC236}">
                <a16:creationId xmlns:a16="http://schemas.microsoft.com/office/drawing/2014/main" id="{8427EA0E-1521-443A-BF6D-3761BCD70567}"/>
              </a:ext>
            </a:extLst>
          </p:cNvPr>
          <p:cNvSpPr>
            <a:spLocks noGrp="1" noChangeArrowheads="1"/>
          </p:cNvSpPr>
          <p:nvPr>
            <p:ph type="body" sz="quarter" idx="3"/>
          </p:nvPr>
        </p:nvSpPr>
        <p:spPr>
          <a:xfrm>
            <a:off x="3944938" y="4297363"/>
            <a:ext cx="3063875" cy="576262"/>
          </a:xfrm>
        </p:spPr>
        <p:txBody>
          <a:bodyPr/>
          <a:lstStyle/>
          <a:p>
            <a:pPr eaLnBrk="1" hangingPunct="1"/>
            <a:r>
              <a:rPr lang="it-IT" altLang="it-IT"/>
              <a:t>Vanity Fair</a:t>
            </a:r>
          </a:p>
        </p:txBody>
      </p:sp>
      <p:pic>
        <p:nvPicPr>
          <p:cNvPr id="6" name="Segnaposto immagine 5" descr="Immagine che contiene testo, clipart, segnale&#10;&#10;Descrizione generata automaticamente">
            <a:extLst>
              <a:ext uri="{FF2B5EF4-FFF2-40B4-BE49-F238E27FC236}">
                <a16:creationId xmlns:a16="http://schemas.microsoft.com/office/drawing/2014/main" id="{93BBDAC9-5C05-46EC-9C0F-330CB1514A1D}"/>
              </a:ext>
            </a:extLst>
          </p:cNvPr>
          <p:cNvPicPr>
            <a:picLocks noGrp="1" noChangeAspect="1"/>
          </p:cNvPicPr>
          <p:nvPr>
            <p:ph type="pic" idx="21"/>
          </p:nvPr>
        </p:nvPicPr>
        <p:blipFill>
          <a:blip r:embed="rId3"/>
          <a:srcRect l="20801" r="20801"/>
          <a:stretch>
            <a:fillRect/>
          </a:stretch>
        </p:blipFill>
        <p:spPr>
          <a:xfrm>
            <a:off x="3943350" y="2336800"/>
            <a:ext cx="3063875" cy="1524000"/>
          </a:xfrm>
        </p:spPr>
      </p:pic>
      <p:sp>
        <p:nvSpPr>
          <p:cNvPr id="32776" name="Segnaposto testo 7">
            <a:extLst>
              <a:ext uri="{FF2B5EF4-FFF2-40B4-BE49-F238E27FC236}">
                <a16:creationId xmlns:a16="http://schemas.microsoft.com/office/drawing/2014/main" id="{3B6B7A63-1F12-455B-88A2-202BE1CB4123}"/>
              </a:ext>
            </a:extLst>
          </p:cNvPr>
          <p:cNvSpPr>
            <a:spLocks noGrp="1" noChangeArrowheads="1"/>
          </p:cNvSpPr>
          <p:nvPr>
            <p:ph type="body" sz="half" idx="19"/>
          </p:nvPr>
        </p:nvSpPr>
        <p:spPr>
          <a:xfrm>
            <a:off x="3943350" y="4873625"/>
            <a:ext cx="3068638" cy="1062038"/>
          </a:xfrm>
        </p:spPr>
        <p:txBody>
          <a:bodyPr/>
          <a:lstStyle/>
          <a:p>
            <a:pPr eaLnBrk="1" hangingPunct="1"/>
            <a:r>
              <a:rPr lang="it-IT" altLang="it-IT"/>
              <a:t>Generalista/settoriale, Nord, donne</a:t>
            </a:r>
          </a:p>
        </p:txBody>
      </p:sp>
      <p:sp>
        <p:nvSpPr>
          <p:cNvPr id="32777" name="Segnaposto testo 8">
            <a:extLst>
              <a:ext uri="{FF2B5EF4-FFF2-40B4-BE49-F238E27FC236}">
                <a16:creationId xmlns:a16="http://schemas.microsoft.com/office/drawing/2014/main" id="{C8B2BBA6-9188-4F17-B474-161D1E5F5D73}"/>
              </a:ext>
            </a:extLst>
          </p:cNvPr>
          <p:cNvSpPr>
            <a:spLocks noGrp="1" noChangeArrowheads="1"/>
          </p:cNvSpPr>
          <p:nvPr>
            <p:ph type="body" sz="quarter" idx="13"/>
          </p:nvPr>
        </p:nvSpPr>
        <p:spPr>
          <a:xfrm>
            <a:off x="7231063" y="4297363"/>
            <a:ext cx="3063875" cy="576262"/>
          </a:xfrm>
        </p:spPr>
        <p:txBody>
          <a:bodyPr/>
          <a:lstStyle/>
          <a:p>
            <a:pPr eaLnBrk="1" hangingPunct="1"/>
            <a:r>
              <a:rPr lang="it-IT" altLang="it-IT"/>
              <a:t>la Repubblica</a:t>
            </a:r>
          </a:p>
        </p:txBody>
      </p:sp>
      <p:pic>
        <p:nvPicPr>
          <p:cNvPr id="9" name="Segnaposto immagine 8" descr="Immagine che contiene testo, clipart&#10;&#10;Descrizione generata automaticamente">
            <a:extLst>
              <a:ext uri="{FF2B5EF4-FFF2-40B4-BE49-F238E27FC236}">
                <a16:creationId xmlns:a16="http://schemas.microsoft.com/office/drawing/2014/main" id="{C7C8616C-78C0-499B-8970-5833F045773A}"/>
              </a:ext>
            </a:extLst>
          </p:cNvPr>
          <p:cNvPicPr>
            <a:picLocks noGrp="1" noChangeAspect="1"/>
          </p:cNvPicPr>
          <p:nvPr>
            <p:ph type="pic" idx="22"/>
          </p:nvPr>
        </p:nvPicPr>
        <p:blipFill>
          <a:blip r:embed="rId4"/>
          <a:srcRect l="11666" r="11666"/>
          <a:stretch>
            <a:fillRect/>
          </a:stretch>
        </p:blipFill>
        <p:spPr>
          <a:xfrm>
            <a:off x="7231063" y="2336800"/>
            <a:ext cx="3063875" cy="1524000"/>
          </a:xfrm>
        </p:spPr>
      </p:pic>
      <p:sp>
        <p:nvSpPr>
          <p:cNvPr id="32779" name="Segnaposto testo 10">
            <a:extLst>
              <a:ext uri="{FF2B5EF4-FFF2-40B4-BE49-F238E27FC236}">
                <a16:creationId xmlns:a16="http://schemas.microsoft.com/office/drawing/2014/main" id="{34602DE4-498A-42A7-97CD-F5E67DC8E4B0}"/>
              </a:ext>
            </a:extLst>
          </p:cNvPr>
          <p:cNvSpPr>
            <a:spLocks noGrp="1" noChangeArrowheads="1"/>
          </p:cNvSpPr>
          <p:nvPr>
            <p:ph type="body" sz="half" idx="20"/>
          </p:nvPr>
        </p:nvSpPr>
        <p:spPr>
          <a:xfrm>
            <a:off x="7231063" y="4873625"/>
            <a:ext cx="3067050" cy="1062038"/>
          </a:xfrm>
        </p:spPr>
        <p:txBody>
          <a:bodyPr/>
          <a:lstStyle/>
          <a:p>
            <a:pPr eaLnBrk="1" hangingPunct="1"/>
            <a:r>
              <a:rPr lang="it-IT" altLang="it-IT"/>
              <a:t>Anziani, sinistra, Centro-Sud</a:t>
            </a:r>
          </a:p>
        </p:txBody>
      </p:sp>
    </p:spTree>
    <p:extLst>
      <p:ext uri="{BB962C8B-B14F-4D97-AF65-F5344CB8AC3E}">
        <p14:creationId xmlns:p14="http://schemas.microsoft.com/office/powerpoint/2010/main" val="273938748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D43595C9-6ADA-9ACB-9802-6AF6F0A5DE16}"/>
              </a:ext>
            </a:extLst>
          </p:cNvPr>
          <p:cNvSpPr>
            <a:spLocks noGrp="1"/>
          </p:cNvSpPr>
          <p:nvPr>
            <p:ph type="title"/>
          </p:nvPr>
        </p:nvSpPr>
        <p:spPr>
          <a:xfrm>
            <a:off x="8588661" y="941424"/>
            <a:ext cx="3043896" cy="3248611"/>
          </a:xfrm>
        </p:spPr>
        <p:txBody>
          <a:bodyPr>
            <a:normAutofit/>
          </a:bodyPr>
          <a:lstStyle/>
          <a:p>
            <a:r>
              <a:rPr lang="it-IT" sz="2800" dirty="0">
                <a:solidFill>
                  <a:srgbClr val="FFFFFF"/>
                </a:solidFill>
              </a:rPr>
              <a:t>La notizia dipende dalla stagione</a:t>
            </a:r>
          </a:p>
        </p:txBody>
      </p:sp>
      <p:graphicFrame>
        <p:nvGraphicFramePr>
          <p:cNvPr id="5" name="Segnaposto contenuto 2">
            <a:extLst>
              <a:ext uri="{FF2B5EF4-FFF2-40B4-BE49-F238E27FC236}">
                <a16:creationId xmlns:a16="http://schemas.microsoft.com/office/drawing/2014/main" id="{5D286AD5-6EDD-441D-C49D-BC791D1A03B6}"/>
              </a:ext>
            </a:extLst>
          </p:cNvPr>
          <p:cNvGraphicFramePr>
            <a:graphicFrameLocks noGrp="1"/>
          </p:cNvGraphicFramePr>
          <p:nvPr>
            <p:ph idx="1"/>
          </p:nvPr>
        </p:nvGraphicFramePr>
        <p:xfrm>
          <a:off x="940645" y="941424"/>
          <a:ext cx="6190459" cy="476871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2851714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Segnaposto contenuto 4" descr="Immagine che contiene orologio, cerchio, Orologio da parete, oro">
            <a:extLst>
              <a:ext uri="{FF2B5EF4-FFF2-40B4-BE49-F238E27FC236}">
                <a16:creationId xmlns:a16="http://schemas.microsoft.com/office/drawing/2014/main" id="{21B24BF0-6FCC-410F-095D-76E16F511F3B}"/>
              </a:ext>
            </a:extLst>
          </p:cNvPr>
          <p:cNvPicPr>
            <a:picLocks noChangeAspect="1"/>
          </p:cNvPicPr>
          <p:nvPr/>
        </p:nvPicPr>
        <p:blipFill>
          <a:blip r:embed="rId2">
            <a:extLst>
              <a:ext uri="{837473B0-CC2E-450A-ABE3-18F120FF3D39}">
                <a1611:picAttrSrcUrl xmlns:a1611="http://schemas.microsoft.com/office/drawing/2016/11/main" r:id="rId3"/>
              </a:ext>
            </a:extLst>
          </a:blip>
          <a:srcRect l="27754" r="24355" b="-1"/>
          <a:stretch>
            <a:fillRect/>
          </a:stretch>
        </p:blipFill>
        <p:spPr>
          <a:xfrm>
            <a:off x="7547810" y="10"/>
            <a:ext cx="4641013" cy="6856310"/>
          </a:xfrm>
          <a:prstGeom prst="rect">
            <a:avLst/>
          </a:prstGeom>
          <a:ln>
            <a:noFill/>
          </a:ln>
          <a:effectLst/>
        </p:spPr>
      </p:pic>
      <p:sp>
        <p:nvSpPr>
          <p:cNvPr id="2" name="Titolo 1">
            <a:extLst>
              <a:ext uri="{FF2B5EF4-FFF2-40B4-BE49-F238E27FC236}">
                <a16:creationId xmlns:a16="http://schemas.microsoft.com/office/drawing/2014/main" id="{5B0DECC9-84D3-F42D-DAA8-02F21462651A}"/>
              </a:ext>
            </a:extLst>
          </p:cNvPr>
          <p:cNvSpPr>
            <a:spLocks noGrp="1"/>
          </p:cNvSpPr>
          <p:nvPr>
            <p:ph type="title"/>
          </p:nvPr>
        </p:nvSpPr>
        <p:spPr>
          <a:xfrm>
            <a:off x="680321" y="753228"/>
            <a:ext cx="7087552" cy="1080938"/>
          </a:xfrm>
        </p:spPr>
        <p:txBody>
          <a:bodyPr>
            <a:normAutofit/>
          </a:bodyPr>
          <a:lstStyle/>
          <a:p>
            <a:r>
              <a:rPr lang="it-IT" dirty="0"/>
              <a:t>La notizia dipende dal tempo</a:t>
            </a:r>
          </a:p>
        </p:txBody>
      </p:sp>
      <p:sp>
        <p:nvSpPr>
          <p:cNvPr id="9" name="Content Placeholder 8">
            <a:extLst>
              <a:ext uri="{FF2B5EF4-FFF2-40B4-BE49-F238E27FC236}">
                <a16:creationId xmlns:a16="http://schemas.microsoft.com/office/drawing/2014/main" id="{5C47020F-980B-738E-2E21-89987C51D989}"/>
              </a:ext>
            </a:extLst>
          </p:cNvPr>
          <p:cNvSpPr>
            <a:spLocks noGrp="1"/>
          </p:cNvSpPr>
          <p:nvPr>
            <p:ph idx="1"/>
          </p:nvPr>
        </p:nvSpPr>
        <p:spPr>
          <a:xfrm>
            <a:off x="680321" y="2336873"/>
            <a:ext cx="6423211" cy="3599316"/>
          </a:xfrm>
        </p:spPr>
        <p:txBody>
          <a:bodyPr>
            <a:normAutofit/>
          </a:bodyPr>
          <a:lstStyle/>
          <a:p>
            <a:r>
              <a:rPr lang="en-US" sz="2000" dirty="0" err="1"/>
              <a:t>Evento</a:t>
            </a:r>
            <a:r>
              <a:rPr lang="en-US" sz="2000" dirty="0"/>
              <a:t> </a:t>
            </a:r>
            <a:r>
              <a:rPr lang="en-US" sz="2000" dirty="0" err="1"/>
              <a:t>recentissimo</a:t>
            </a:r>
            <a:endParaRPr lang="en-US" sz="2000" dirty="0"/>
          </a:p>
          <a:p>
            <a:r>
              <a:rPr lang="en-US" sz="2000" dirty="0" err="1"/>
              <a:t>Evento</a:t>
            </a:r>
            <a:r>
              <a:rPr lang="en-US" sz="2000" dirty="0"/>
              <a:t> </a:t>
            </a:r>
            <a:r>
              <a:rPr lang="en-US" sz="2000" dirty="0" err="1"/>
              <a:t>futuro</a:t>
            </a:r>
            <a:endParaRPr lang="en-US" sz="2000" dirty="0"/>
          </a:p>
        </p:txBody>
      </p:sp>
    </p:spTree>
    <p:extLst>
      <p:ext uri="{BB962C8B-B14F-4D97-AF65-F5344CB8AC3E}">
        <p14:creationId xmlns:p14="http://schemas.microsoft.com/office/powerpoint/2010/main" val="241843823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F0579FA3-DD94-3072-752C-362C4C477806}"/>
              </a:ext>
            </a:extLst>
          </p:cNvPr>
          <p:cNvSpPr>
            <a:spLocks noGrp="1"/>
          </p:cNvSpPr>
          <p:nvPr>
            <p:ph type="title"/>
          </p:nvPr>
        </p:nvSpPr>
        <p:spPr/>
        <p:txBody>
          <a:bodyPr/>
          <a:lstStyle/>
          <a:p>
            <a:r>
              <a:rPr lang="it-IT" dirty="0"/>
              <a:t>Dove si posiziona una notizia</a:t>
            </a:r>
          </a:p>
        </p:txBody>
      </p:sp>
      <p:pic>
        <p:nvPicPr>
          <p:cNvPr id="5" name="Segnaposto contenuto 4" descr="Immagine che contiene linea, Diagramma, diagramma, Parallelo&#10;&#10;Il contenuto generato dall'IA potrebbe non essere corretto.">
            <a:extLst>
              <a:ext uri="{FF2B5EF4-FFF2-40B4-BE49-F238E27FC236}">
                <a16:creationId xmlns:a16="http://schemas.microsoft.com/office/drawing/2014/main" id="{C2A55C84-A012-6CCC-0EF0-727F32C9E75F}"/>
              </a:ext>
            </a:extLst>
          </p:cNvPr>
          <p:cNvPicPr>
            <a:picLocks noGrp="1" noChangeAspect="1"/>
          </p:cNvPicPr>
          <p:nvPr>
            <p:ph idx="1"/>
          </p:nvPr>
        </p:nvPicPr>
        <p:blipFill>
          <a:blip r:embed="rId2">
            <a:extLst>
              <a:ext uri="{837473B0-CC2E-450A-ABE3-18F120FF3D39}">
                <a1611:picAttrSrcUrl xmlns:a1611="http://schemas.microsoft.com/office/drawing/2016/11/main" r:id="rId3"/>
              </a:ext>
            </a:extLst>
          </a:blip>
          <a:stretch>
            <a:fillRect/>
          </a:stretch>
        </p:blipFill>
        <p:spPr>
          <a:xfrm>
            <a:off x="2769067" y="2336800"/>
            <a:ext cx="5437842" cy="3598863"/>
          </a:xfrm>
        </p:spPr>
      </p:pic>
      <p:sp>
        <p:nvSpPr>
          <p:cNvPr id="6" name="CasellaDiTesto 5">
            <a:extLst>
              <a:ext uri="{FF2B5EF4-FFF2-40B4-BE49-F238E27FC236}">
                <a16:creationId xmlns:a16="http://schemas.microsoft.com/office/drawing/2014/main" id="{81DD2B1B-2F3D-9F37-BDF7-F7913E373A8C}"/>
              </a:ext>
            </a:extLst>
          </p:cNvPr>
          <p:cNvSpPr txBox="1"/>
          <p:nvPr/>
        </p:nvSpPr>
        <p:spPr>
          <a:xfrm>
            <a:off x="2769067" y="5935663"/>
            <a:ext cx="5437842" cy="230832"/>
          </a:xfrm>
          <a:prstGeom prst="rect">
            <a:avLst/>
          </a:prstGeom>
          <a:noFill/>
        </p:spPr>
        <p:txBody>
          <a:bodyPr wrap="square" rtlCol="0">
            <a:spAutoFit/>
          </a:bodyPr>
          <a:lstStyle/>
          <a:p>
            <a:r>
              <a:rPr lang="it-IT" sz="900">
                <a:hlinkClick r:id="rId3" tooltip="http://matemedie.blogspot.com/2014/06/proporzionalita-diretta-ed-inversa.html"/>
              </a:rPr>
              <a:t>Questa foto</a:t>
            </a:r>
            <a:r>
              <a:rPr lang="it-IT" sz="900"/>
              <a:t> di Autore sconosciuto è concesso in licenza da </a:t>
            </a:r>
            <a:r>
              <a:rPr lang="it-IT" sz="900">
                <a:hlinkClick r:id="rId4" tooltip="https://creativecommons.org/licenses/by-nc-sa/3.0/"/>
              </a:rPr>
              <a:t>CC BY-SA-NC</a:t>
            </a:r>
            <a:endParaRPr lang="it-IT" sz="900"/>
          </a:p>
        </p:txBody>
      </p:sp>
    </p:spTree>
    <p:extLst>
      <p:ext uri="{BB962C8B-B14F-4D97-AF65-F5344CB8AC3E}">
        <p14:creationId xmlns:p14="http://schemas.microsoft.com/office/powerpoint/2010/main" val="219452937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Segnaposto immagine 5" descr="Immagine che contiene arancia, arance, agrume, frutta&#10;&#10;Descrizione generata automaticamente">
            <a:extLst>
              <a:ext uri="{FF2B5EF4-FFF2-40B4-BE49-F238E27FC236}">
                <a16:creationId xmlns:a16="http://schemas.microsoft.com/office/drawing/2014/main" id="{449633AB-3234-471C-8B8B-53B738F3679D}"/>
              </a:ext>
            </a:extLst>
          </p:cNvPr>
          <p:cNvPicPr>
            <a:picLocks noGrp="1" noChangeAspect="1"/>
          </p:cNvPicPr>
          <p:nvPr>
            <p:ph type="pic" idx="1"/>
          </p:nvPr>
        </p:nvPicPr>
        <p:blipFill>
          <a:blip r:embed="rId2"/>
          <a:srcRect l="16808" r="15502" b="-2"/>
          <a:stretch/>
        </p:blipFill>
        <p:spPr>
          <a:xfrm>
            <a:off x="7547810" y="10"/>
            <a:ext cx="4641013" cy="6856310"/>
          </a:xfrm>
          <a:prstGeom prst="rect">
            <a:avLst/>
          </a:prstGeom>
          <a:ln>
            <a:noFill/>
          </a:ln>
          <a:effectLst/>
        </p:spPr>
      </p:pic>
      <p:sp>
        <p:nvSpPr>
          <p:cNvPr id="2" name="Titolo 1">
            <a:extLst>
              <a:ext uri="{FF2B5EF4-FFF2-40B4-BE49-F238E27FC236}">
                <a16:creationId xmlns:a16="http://schemas.microsoft.com/office/drawing/2014/main" id="{F027663D-071D-44D4-BEFD-60407985710B}"/>
              </a:ext>
            </a:extLst>
          </p:cNvPr>
          <p:cNvSpPr>
            <a:spLocks noGrp="1"/>
          </p:cNvSpPr>
          <p:nvPr>
            <p:ph type="title"/>
          </p:nvPr>
        </p:nvSpPr>
        <p:spPr>
          <a:xfrm>
            <a:off x="680321" y="753228"/>
            <a:ext cx="7087552" cy="1080938"/>
          </a:xfrm>
        </p:spPr>
        <p:txBody>
          <a:bodyPr vert="horz" lIns="91440" tIns="45720" rIns="91440" bIns="45720" rtlCol="0" anchor="ctr">
            <a:normAutofit/>
          </a:bodyPr>
          <a:lstStyle/>
          <a:p>
            <a:pPr eaLnBrk="1" hangingPunct="1"/>
            <a:r>
              <a:rPr lang="en-US" dirty="0"/>
              <a:t>Il “</a:t>
            </a:r>
            <a:r>
              <a:rPr lang="en-US" dirty="0" err="1"/>
              <a:t>taglio</a:t>
            </a:r>
            <a:r>
              <a:rPr lang="en-US" dirty="0"/>
              <a:t>”</a:t>
            </a:r>
          </a:p>
        </p:txBody>
      </p:sp>
      <p:sp>
        <p:nvSpPr>
          <p:cNvPr id="3" name="Segnaposto contenuto 2">
            <a:extLst>
              <a:ext uri="{FF2B5EF4-FFF2-40B4-BE49-F238E27FC236}">
                <a16:creationId xmlns:a16="http://schemas.microsoft.com/office/drawing/2014/main" id="{B64B1786-5662-42F3-AE58-75DB196EFA4D}"/>
              </a:ext>
            </a:extLst>
          </p:cNvPr>
          <p:cNvSpPr>
            <a:spLocks noGrp="1"/>
          </p:cNvSpPr>
          <p:nvPr>
            <p:ph type="body" sz="half" idx="2"/>
          </p:nvPr>
        </p:nvSpPr>
        <p:spPr>
          <a:xfrm>
            <a:off x="680321" y="2336873"/>
            <a:ext cx="6423211" cy="3599316"/>
          </a:xfrm>
        </p:spPr>
        <p:txBody>
          <a:bodyPr vert="horz" lIns="91440" tIns="45720" rIns="91440" bIns="45720" rtlCol="0">
            <a:normAutofit/>
          </a:bodyPr>
          <a:lstStyle/>
          <a:p>
            <a:pPr indent="-228600" eaLnBrk="1" hangingPunct="1">
              <a:buFont typeface="Arial" panose="020B0604020202020204" pitchFamily="34" charset="0"/>
              <a:buChar char="•"/>
            </a:pPr>
            <a:r>
              <a:rPr lang="en-US" sz="2000" dirty="0"/>
              <a:t>Punto di vista</a:t>
            </a:r>
          </a:p>
          <a:p>
            <a:pPr indent="-228600" eaLnBrk="1" hangingPunct="1">
              <a:buFont typeface="Arial" panose="020B0604020202020204" pitchFamily="34" charset="0"/>
              <a:buChar char="•"/>
            </a:pPr>
            <a:r>
              <a:rPr lang="en-US" sz="2000" dirty="0" err="1"/>
              <a:t>Gerarchia</a:t>
            </a:r>
            <a:endParaRPr lang="en-US" sz="2000" dirty="0"/>
          </a:p>
          <a:p>
            <a:pPr indent="-228600" eaLnBrk="1" hangingPunct="1">
              <a:buFont typeface="Arial" panose="020B0604020202020204" pitchFamily="34" charset="0"/>
              <a:buChar char="•"/>
            </a:pPr>
            <a:r>
              <a:rPr lang="en-US" sz="2000" dirty="0" err="1"/>
              <a:t>Selezione</a:t>
            </a:r>
            <a:endParaRPr lang="en-US" sz="2000" dirty="0"/>
          </a:p>
          <a:p>
            <a:pPr indent="-228600" eaLnBrk="1" hangingPunct="1">
              <a:buFont typeface="Arial" panose="020B0604020202020204" pitchFamily="34" charset="0"/>
              <a:buChar char="•"/>
            </a:pPr>
            <a:r>
              <a:rPr lang="en-US" sz="2000" dirty="0" err="1"/>
              <a:t>Elementi</a:t>
            </a:r>
            <a:endParaRPr lang="en-US" sz="2000" dirty="0"/>
          </a:p>
          <a:p>
            <a:pPr indent="-228600" eaLnBrk="1" hangingPunct="1">
              <a:buFont typeface="Arial" panose="020B0604020202020204" pitchFamily="34" charset="0"/>
              <a:buChar char="•"/>
            </a:pPr>
            <a:r>
              <a:rPr lang="en-US" sz="2000" dirty="0"/>
              <a:t>Luci/ombre</a:t>
            </a:r>
          </a:p>
        </p:txBody>
      </p:sp>
    </p:spTree>
    <p:extLst>
      <p:ext uri="{BB962C8B-B14F-4D97-AF65-F5344CB8AC3E}">
        <p14:creationId xmlns:p14="http://schemas.microsoft.com/office/powerpoint/2010/main" val="300601574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Titolo 1">
            <a:extLst>
              <a:ext uri="{FF2B5EF4-FFF2-40B4-BE49-F238E27FC236}">
                <a16:creationId xmlns:a16="http://schemas.microsoft.com/office/drawing/2014/main" id="{F41A0E3C-CACE-48D9-BAD1-298F2913E78A}"/>
              </a:ext>
            </a:extLst>
          </p:cNvPr>
          <p:cNvSpPr>
            <a:spLocks noGrp="1" noChangeArrowheads="1"/>
          </p:cNvSpPr>
          <p:nvPr>
            <p:ph type="title"/>
          </p:nvPr>
        </p:nvSpPr>
        <p:spPr>
          <a:xfrm>
            <a:off x="680321" y="2063262"/>
            <a:ext cx="3739279" cy="2661052"/>
          </a:xfrm>
        </p:spPr>
        <p:txBody>
          <a:bodyPr>
            <a:normAutofit/>
          </a:bodyPr>
          <a:lstStyle/>
          <a:p>
            <a:pPr algn="r" eaLnBrk="1" hangingPunct="1"/>
            <a:r>
              <a:rPr lang="it-IT" altLang="it-IT" sz="4400"/>
              <a:t>Quindi: cosa è una notizia?</a:t>
            </a:r>
          </a:p>
        </p:txBody>
      </p:sp>
      <p:graphicFrame>
        <p:nvGraphicFramePr>
          <p:cNvPr id="33797" name="Segnaposto contenuto 11">
            <a:extLst>
              <a:ext uri="{FF2B5EF4-FFF2-40B4-BE49-F238E27FC236}">
                <a16:creationId xmlns:a16="http://schemas.microsoft.com/office/drawing/2014/main" id="{B107959B-DE3F-7665-AC39-F290E6ECE468}"/>
              </a:ext>
            </a:extLst>
          </p:cNvPr>
          <p:cNvGraphicFramePr>
            <a:graphicFrameLocks noGrp="1"/>
          </p:cNvGraphicFramePr>
          <p:nvPr>
            <p:ph idx="1"/>
          </p:nvPr>
        </p:nvGraphicFramePr>
        <p:xfrm>
          <a:off x="5284788" y="639763"/>
          <a:ext cx="6261100" cy="557847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Google Shape;65;p14">
            <a:extLst>
              <a:ext uri="{FF2B5EF4-FFF2-40B4-BE49-F238E27FC236}">
                <a16:creationId xmlns:a16="http://schemas.microsoft.com/office/drawing/2014/main" id="{244A61BC-D726-4E65-9CB6-0DDA25521B50}"/>
              </a:ext>
            </a:extLst>
          </p:cNvPr>
          <p:cNvSpPr>
            <a:spLocks noGrp="1" noChangeArrowheads="1"/>
          </p:cNvSpPr>
          <p:nvPr>
            <p:ph type="title"/>
          </p:nvPr>
        </p:nvSpPr>
        <p:spPr>
          <a:xfrm>
            <a:off x="415925" y="593725"/>
            <a:ext cx="11360150" cy="763588"/>
          </a:xfrm>
        </p:spPr>
        <p:txBody>
          <a:bodyPr lIns="121900" tIns="121900" rIns="121900" bIns="121900"/>
          <a:lstStyle/>
          <a:p>
            <a:pPr eaLnBrk="1" hangingPunct="1">
              <a:spcBef>
                <a:spcPct val="0"/>
              </a:spcBef>
              <a:spcAft>
                <a:spcPct val="0"/>
              </a:spcAft>
            </a:pPr>
            <a:endParaRPr lang="it-IT" altLang="it-IT"/>
          </a:p>
        </p:txBody>
      </p:sp>
      <p:sp>
        <p:nvSpPr>
          <p:cNvPr id="37891" name="Google Shape;66;p14">
            <a:extLst>
              <a:ext uri="{FF2B5EF4-FFF2-40B4-BE49-F238E27FC236}">
                <a16:creationId xmlns:a16="http://schemas.microsoft.com/office/drawing/2014/main" id="{01C23A1F-8210-4EB2-B875-8DE9794E326C}"/>
              </a:ext>
            </a:extLst>
          </p:cNvPr>
          <p:cNvSpPr>
            <a:spLocks noGrp="1" noChangeArrowheads="1"/>
          </p:cNvSpPr>
          <p:nvPr>
            <p:ph type="body" idx="1"/>
          </p:nvPr>
        </p:nvSpPr>
        <p:spPr>
          <a:xfrm>
            <a:off x="415925" y="1536700"/>
            <a:ext cx="11360150" cy="4554538"/>
          </a:xfrm>
        </p:spPr>
        <p:txBody>
          <a:bodyPr lIns="121900" tIns="121900" rIns="121900" bIns="121900"/>
          <a:lstStyle/>
          <a:p>
            <a:pPr marL="0" indent="0" eaLnBrk="1" hangingPunct="1">
              <a:spcBef>
                <a:spcPct val="0"/>
              </a:spcBef>
              <a:spcAft>
                <a:spcPts val="1600"/>
              </a:spcAft>
              <a:buFont typeface="Arial" panose="020B0604020202020204" pitchFamily="34" charset="0"/>
              <a:buNone/>
            </a:pPr>
            <a:endParaRPr lang="it-IT" altLang="it-IT"/>
          </a:p>
        </p:txBody>
      </p:sp>
      <p:pic>
        <p:nvPicPr>
          <p:cNvPr id="37892" name="Google Shape;67;p14">
            <a:extLst>
              <a:ext uri="{FF2B5EF4-FFF2-40B4-BE49-F238E27FC236}">
                <a16:creationId xmlns:a16="http://schemas.microsoft.com/office/drawing/2014/main" id="{6E9815CD-984F-45F1-889D-60E33A3B72FD}"/>
              </a:ext>
            </a:extLst>
          </p:cNvPr>
          <p:cNvPicPr preferRelativeResize="0">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3375" y="1906588"/>
            <a:ext cx="11658600" cy="1511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7893" name="Google Shape;68;p14">
            <a:extLst>
              <a:ext uri="{FF2B5EF4-FFF2-40B4-BE49-F238E27FC236}">
                <a16:creationId xmlns:a16="http://schemas.microsoft.com/office/drawing/2014/main" id="{7915AAEE-B475-4A6A-BA51-07C205FC8EE0}"/>
              </a:ext>
            </a:extLst>
          </p:cNvPr>
          <p:cNvPicPr preferRelativeResize="0">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973388" y="3482975"/>
            <a:ext cx="9285287" cy="299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7894" name="Google Shape;69;p14">
            <a:extLst>
              <a:ext uri="{FF2B5EF4-FFF2-40B4-BE49-F238E27FC236}">
                <a16:creationId xmlns:a16="http://schemas.microsoft.com/office/drawing/2014/main" id="{BBB0F3A7-969A-4234-BBAD-9D1BE7AEA81F}"/>
              </a:ext>
            </a:extLst>
          </p:cNvPr>
          <p:cNvPicPr preferRelativeResize="0">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6675" y="258763"/>
            <a:ext cx="12192000" cy="1647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50969187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938" name="Google Shape;74;p15">
            <a:extLst>
              <a:ext uri="{FF2B5EF4-FFF2-40B4-BE49-F238E27FC236}">
                <a16:creationId xmlns:a16="http://schemas.microsoft.com/office/drawing/2014/main" id="{6804B4C1-6F0C-4CE4-8E09-05A42CD4374D}"/>
              </a:ext>
            </a:extLst>
          </p:cNvPr>
          <p:cNvPicPr preferRelativeResize="0">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06613" y="2767013"/>
            <a:ext cx="9693275" cy="2165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9939" name="Google Shape;75;p15">
            <a:extLst>
              <a:ext uri="{FF2B5EF4-FFF2-40B4-BE49-F238E27FC236}">
                <a16:creationId xmlns:a16="http://schemas.microsoft.com/office/drawing/2014/main" id="{298BFC61-351F-46FE-9B42-E21B7759E45A}"/>
              </a:ext>
            </a:extLst>
          </p:cNvPr>
          <p:cNvPicPr preferRelativeResize="0">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4138" y="4743450"/>
            <a:ext cx="11785600" cy="2005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9940" name="Google Shape;76;p15">
            <a:extLst>
              <a:ext uri="{FF2B5EF4-FFF2-40B4-BE49-F238E27FC236}">
                <a16:creationId xmlns:a16="http://schemas.microsoft.com/office/drawing/2014/main" id="{3E645730-D185-41C3-8B2C-39F7FB3E65BC}"/>
              </a:ext>
            </a:extLst>
          </p:cNvPr>
          <p:cNvPicPr preferRelativeResize="0">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4138" y="0"/>
            <a:ext cx="10848975" cy="1406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9941" name="Google Shape;77;p15">
            <a:extLst>
              <a:ext uri="{FF2B5EF4-FFF2-40B4-BE49-F238E27FC236}">
                <a16:creationId xmlns:a16="http://schemas.microsoft.com/office/drawing/2014/main" id="{519FD375-833D-4EBF-A539-EBBA94F30AC7}"/>
              </a:ext>
            </a:extLst>
          </p:cNvPr>
          <p:cNvPicPr preferRelativeResize="0">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4138" y="1254125"/>
            <a:ext cx="10848975" cy="1449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05470156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6082" name="Google Shape;97;p18">
            <a:extLst>
              <a:ext uri="{FF2B5EF4-FFF2-40B4-BE49-F238E27FC236}">
                <a16:creationId xmlns:a16="http://schemas.microsoft.com/office/drawing/2014/main" id="{5A0A7255-E190-4CD9-A6A9-577903AE3480}"/>
              </a:ext>
            </a:extLst>
          </p:cNvPr>
          <p:cNvPicPr preferRelativeResize="0">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0813" y="4841875"/>
            <a:ext cx="11188700" cy="1892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6083" name="Google Shape;98;p18">
            <a:extLst>
              <a:ext uri="{FF2B5EF4-FFF2-40B4-BE49-F238E27FC236}">
                <a16:creationId xmlns:a16="http://schemas.microsoft.com/office/drawing/2014/main" id="{8A5BD642-601F-4169-81CC-BD0CE0A063CC}"/>
              </a:ext>
            </a:extLst>
          </p:cNvPr>
          <p:cNvPicPr preferRelativeResize="0">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889375" y="1757363"/>
            <a:ext cx="7505700" cy="322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6084" name="Google Shape;99;p18">
            <a:extLst>
              <a:ext uri="{FF2B5EF4-FFF2-40B4-BE49-F238E27FC236}">
                <a16:creationId xmlns:a16="http://schemas.microsoft.com/office/drawing/2014/main" id="{DD0479D7-B18A-40F0-82C5-6EA95B5A774B}"/>
              </a:ext>
            </a:extLst>
          </p:cNvPr>
          <p:cNvPicPr preferRelativeResize="0">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93663"/>
            <a:ext cx="12192000" cy="1966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07324028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2">
                <a:tint val="96000"/>
                <a:shade val="100000"/>
                <a:hueMod val="92000"/>
                <a:satMod val="200000"/>
                <a:lumMod val="128000"/>
              </a:schemeClr>
            </a:gs>
            <a:gs pos="50000">
              <a:schemeClr val="bg2">
                <a:shade val="100000"/>
                <a:hueMod val="100000"/>
                <a:satMod val="110000"/>
                <a:lumMod val="130000"/>
              </a:schemeClr>
            </a:gs>
            <a:gs pos="100000">
              <a:schemeClr val="bg2">
                <a:shade val="78000"/>
                <a:hueMod val="118000"/>
                <a:satMod val="120000"/>
                <a:lumMod val="69000"/>
              </a:schemeClr>
            </a:gs>
          </a:gsLst>
          <a:lin ang="2520000" scaled="0"/>
        </a:gradFill>
        <a:effectLst/>
      </p:bgPr>
    </p:bg>
    <p:spTree>
      <p:nvGrpSpPr>
        <p:cNvPr id="1" name=""/>
        <p:cNvGrpSpPr/>
        <p:nvPr/>
      </p:nvGrpSpPr>
      <p:grpSpPr>
        <a:xfrm>
          <a:off x="0" y="0"/>
          <a:ext cx="0" cy="0"/>
          <a:chOff x="0" y="0"/>
          <a:chExt cx="0" cy="0"/>
        </a:xfrm>
      </p:grpSpPr>
      <p:grpSp>
        <p:nvGrpSpPr>
          <p:cNvPr id="22536" name="Group 22535">
            <a:extLst>
              <a:ext uri="{FF2B5EF4-FFF2-40B4-BE49-F238E27FC236}">
                <a16:creationId xmlns:a16="http://schemas.microsoft.com/office/drawing/2014/main" id="{F6BCB397-4790-4766-82B8-F6ED3BAAB00F}"/>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3176" y="0"/>
            <a:ext cx="12192000" cy="6858001"/>
            <a:chOff x="-3176" y="0"/>
            <a:chExt cx="12192000" cy="6858001"/>
          </a:xfrm>
        </p:grpSpPr>
        <p:sp useBgFill="1">
          <p:nvSpPr>
            <p:cNvPr id="22537" name="Rectangle 22536">
              <a:extLst>
                <a:ext uri="{FF2B5EF4-FFF2-40B4-BE49-F238E27FC236}">
                  <a16:creationId xmlns:a16="http://schemas.microsoft.com/office/drawing/2014/main" id="{BDB66795-F5BA-4B6C-951C-11DBE9D24AA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0"/>
              <a:ext cx="12188824" cy="685800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2550" name="Picture 22537">
              <a:extLst>
                <a:ext uri="{FF2B5EF4-FFF2-40B4-BE49-F238E27FC236}">
                  <a16:creationId xmlns:a16="http://schemas.microsoft.com/office/drawing/2014/main" id="{12C790B8-181F-443B-9B01-D67B4B94ABA3}"/>
                </a:ext>
                <a:ext uri="{C183D7F6-B498-43B3-948B-1728B52AA6E4}">
                  <adec:decorative xmlns:adec="http://schemas.microsoft.com/office/drawing/2017/decorative" val="1"/>
                </a:ext>
              </a:extLst>
            </p:cNvPr>
            <p:cNvPicPr>
              <a:picLocks noChangeAspect="1"/>
            </p:cNvPicPr>
            <p:nvPr>
              <p:extLst>
                <p:ext uri="{386F3935-93C4-4BCD-93E2-E3B085C9AB24}">
                  <p16:designElem xmlns:p16="http://schemas.microsoft.com/office/powerpoint/2015/main" val="1"/>
                </p:ext>
              </p:extLst>
            </p:nvPr>
          </p:nvPicPr>
          <p:blipFill>
            <a:blip r:embed="rId2">
              <a:alphaModFix amt="10000"/>
              <a:extLst>
                <a:ext uri="{28A0092B-C50C-407E-A947-70E740481C1C}">
                  <a14:useLocalDpi xmlns:a14="http://schemas.microsoft.com/office/drawing/2010/main" val="0"/>
                </a:ext>
              </a:extLst>
            </a:blip>
            <a:stretch>
              <a:fillRect/>
            </a:stretch>
          </p:blipFill>
          <p:spPr>
            <a:xfrm>
              <a:off x="-3176" y="0"/>
              <a:ext cx="12192000" cy="6858000"/>
            </a:xfrm>
            <a:prstGeom prst="rect">
              <a:avLst/>
            </a:prstGeom>
          </p:spPr>
        </p:pic>
      </p:grpSp>
      <p:pic>
        <p:nvPicPr>
          <p:cNvPr id="22532" name="Picture 22531">
            <a:extLst>
              <a:ext uri="{FF2B5EF4-FFF2-40B4-BE49-F238E27FC236}">
                <a16:creationId xmlns:a16="http://schemas.microsoft.com/office/drawing/2014/main" id="{4CD5BAB8-065D-682E-54B3-67E7F3A43687}"/>
              </a:ext>
            </a:extLst>
          </p:cNvPr>
          <p:cNvPicPr>
            <a:picLocks noChangeAspect="1"/>
          </p:cNvPicPr>
          <p:nvPr/>
        </p:nvPicPr>
        <p:blipFill>
          <a:blip r:embed="rId3"/>
          <a:srcRect l="13758" r="48166" b="-2"/>
          <a:stretch/>
        </p:blipFill>
        <p:spPr>
          <a:xfrm>
            <a:off x="7547810" y="10"/>
            <a:ext cx="4641013" cy="6856310"/>
          </a:xfrm>
          <a:prstGeom prst="rect">
            <a:avLst/>
          </a:prstGeom>
          <a:ln>
            <a:noFill/>
          </a:ln>
          <a:effectLst/>
        </p:spPr>
      </p:pic>
      <p:sp>
        <p:nvSpPr>
          <p:cNvPr id="22540" name="Rectangle 22539">
            <a:extLst>
              <a:ext uri="{FF2B5EF4-FFF2-40B4-BE49-F238E27FC236}">
                <a16:creationId xmlns:a16="http://schemas.microsoft.com/office/drawing/2014/main" id="{0917D5C4-7346-4128-A893-88F9031A327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grayWhite">
          <a:xfrm>
            <a:off x="2" y="609600"/>
            <a:ext cx="7967048"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it-IT"/>
          </a:p>
        </p:txBody>
      </p:sp>
      <p:sp>
        <p:nvSpPr>
          <p:cNvPr id="22530" name="Titolo 1">
            <a:extLst>
              <a:ext uri="{FF2B5EF4-FFF2-40B4-BE49-F238E27FC236}">
                <a16:creationId xmlns:a16="http://schemas.microsoft.com/office/drawing/2014/main" id="{8E624B12-8933-4422-A583-CD7598CC20C5}"/>
              </a:ext>
            </a:extLst>
          </p:cNvPr>
          <p:cNvSpPr>
            <a:spLocks noGrp="1" noChangeArrowheads="1"/>
          </p:cNvSpPr>
          <p:nvPr>
            <p:ph type="title"/>
          </p:nvPr>
        </p:nvSpPr>
        <p:spPr>
          <a:xfrm>
            <a:off x="680321" y="753228"/>
            <a:ext cx="7087552" cy="1080938"/>
          </a:xfrm>
        </p:spPr>
        <p:txBody>
          <a:bodyPr>
            <a:normAutofit/>
          </a:bodyPr>
          <a:lstStyle/>
          <a:p>
            <a:pPr eaLnBrk="1" hangingPunct="1"/>
            <a:r>
              <a:rPr lang="it-IT" altLang="it-IT"/>
              <a:t>Il giornalismo non è una scienza esatta</a:t>
            </a:r>
          </a:p>
        </p:txBody>
      </p:sp>
      <p:pic>
        <p:nvPicPr>
          <p:cNvPr id="22542" name="Picture 22541">
            <a:extLst>
              <a:ext uri="{FF2B5EF4-FFF2-40B4-BE49-F238E27FC236}">
                <a16:creationId xmlns:a16="http://schemas.microsoft.com/office/drawing/2014/main" id="{4EC06EAC-4D4E-4BEC-A580-543F5E0EDE94}"/>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4">
            <a:extLst>
              <a:ext uri="{28A0092B-C50C-407E-A947-70E740481C1C}">
                <a14:useLocalDpi xmlns:a14="http://schemas.microsoft.com/office/drawing/2010/main" val="0"/>
              </a:ext>
            </a:extLst>
          </a:blip>
          <a:stretch>
            <a:fillRect/>
          </a:stretch>
        </p:blipFill>
        <p:spPr>
          <a:xfrm>
            <a:off x="2" y="1970240"/>
            <a:ext cx="7967048" cy="321164"/>
          </a:xfrm>
          <a:prstGeom prst="rect">
            <a:avLst/>
          </a:prstGeom>
        </p:spPr>
      </p:pic>
      <p:sp>
        <p:nvSpPr>
          <p:cNvPr id="3" name="Segnaposto contenuto 2">
            <a:extLst>
              <a:ext uri="{FF2B5EF4-FFF2-40B4-BE49-F238E27FC236}">
                <a16:creationId xmlns:a16="http://schemas.microsoft.com/office/drawing/2014/main" id="{12C4CDB9-3BB2-4ECB-8F60-E20ADBD6CA77}"/>
              </a:ext>
            </a:extLst>
          </p:cNvPr>
          <p:cNvSpPr>
            <a:spLocks noGrp="1"/>
          </p:cNvSpPr>
          <p:nvPr>
            <p:ph idx="1"/>
          </p:nvPr>
        </p:nvSpPr>
        <p:spPr>
          <a:xfrm>
            <a:off x="680321" y="2336873"/>
            <a:ext cx="6423211" cy="3599316"/>
          </a:xfrm>
        </p:spPr>
        <p:txBody>
          <a:bodyPr rtlCol="0">
            <a:normAutofit/>
          </a:bodyPr>
          <a:lstStyle/>
          <a:p>
            <a:pPr marL="0" indent="0" eaLnBrk="1" fontAlgn="auto" hangingPunct="1">
              <a:spcAft>
                <a:spcPts val="0"/>
              </a:spcAft>
              <a:buNone/>
              <a:defRPr/>
            </a:pPr>
            <a:r>
              <a:rPr lang="it-IT" sz="2000" dirty="0"/>
              <a:t>Fatte salve alcune regole basilari…</a:t>
            </a:r>
          </a:p>
          <a:p>
            <a:pPr marL="0" indent="0" eaLnBrk="1" fontAlgn="auto" hangingPunct="1">
              <a:spcAft>
                <a:spcPts val="0"/>
              </a:spcAft>
              <a:buFont typeface="Arial" panose="020B0604020202020204" pitchFamily="34" charset="0"/>
              <a:buNone/>
              <a:defRPr/>
            </a:pPr>
            <a:r>
              <a:rPr lang="it-IT" sz="2000" dirty="0"/>
              <a:t>- Notizia nelle prime righe</a:t>
            </a:r>
          </a:p>
          <a:p>
            <a:pPr marL="0" indent="0" eaLnBrk="1" fontAlgn="auto" hangingPunct="1">
              <a:spcAft>
                <a:spcPts val="0"/>
              </a:spcAft>
              <a:buFont typeface="Arial" panose="020B0604020202020204" pitchFamily="34" charset="0"/>
              <a:buNone/>
              <a:defRPr/>
            </a:pPr>
            <a:r>
              <a:rPr lang="it-IT" sz="2000" dirty="0"/>
              <a:t>- Taglio definito</a:t>
            </a:r>
          </a:p>
          <a:p>
            <a:pPr marL="0" indent="0" eaLnBrk="1" fontAlgn="auto" hangingPunct="1">
              <a:spcAft>
                <a:spcPts val="0"/>
              </a:spcAft>
              <a:buFont typeface="Arial" panose="020B0604020202020204" pitchFamily="34" charset="0"/>
              <a:buNone/>
              <a:defRPr/>
            </a:pPr>
            <a:r>
              <a:rPr lang="it-IT" sz="2000" dirty="0"/>
              <a:t>- Struttura che si tiene</a:t>
            </a:r>
          </a:p>
          <a:p>
            <a:pPr marL="0" indent="0" eaLnBrk="1" fontAlgn="auto" hangingPunct="1">
              <a:spcAft>
                <a:spcPts val="0"/>
              </a:spcAft>
              <a:buFont typeface="Arial" panose="020B0604020202020204" pitchFamily="34" charset="0"/>
              <a:buNone/>
              <a:defRPr/>
            </a:pPr>
            <a:r>
              <a:rPr lang="it-IT" sz="2000" dirty="0"/>
              <a:t>- Virgolettati</a:t>
            </a:r>
          </a:p>
          <a:p>
            <a:pPr marL="0" indent="0" eaLnBrk="1" fontAlgn="auto" hangingPunct="1">
              <a:spcAft>
                <a:spcPts val="0"/>
              </a:spcAft>
              <a:buFont typeface="Arial" panose="020B0604020202020204" pitchFamily="34" charset="0"/>
              <a:buNone/>
              <a:defRPr/>
            </a:pPr>
            <a:r>
              <a:rPr lang="it-IT" sz="2000" dirty="0"/>
              <a:t>- Linguaggio</a:t>
            </a:r>
          </a:p>
          <a:p>
            <a:pPr marL="0" indent="0" eaLnBrk="1" fontAlgn="auto" hangingPunct="1">
              <a:spcAft>
                <a:spcPts val="0"/>
              </a:spcAft>
              <a:buFont typeface="Arial" panose="020B0604020202020204" pitchFamily="34" charset="0"/>
              <a:buNone/>
              <a:defRPr/>
            </a:pPr>
            <a:r>
              <a:rPr lang="it-IT" sz="2000" dirty="0"/>
              <a:t>- Conclusioni</a:t>
            </a:r>
          </a:p>
          <a:p>
            <a:pPr marL="0" indent="0" eaLnBrk="1" fontAlgn="auto" hangingPunct="1">
              <a:spcAft>
                <a:spcPts val="0"/>
              </a:spcAft>
              <a:buNone/>
              <a:defRPr/>
            </a:pPr>
            <a:r>
              <a:rPr lang="it-IT" sz="2000" dirty="0"/>
              <a:t>…ciascuno scriverà, titolerà, pubblicherà o vi passerà un pezzo a modo suo</a:t>
            </a:r>
          </a:p>
          <a:p>
            <a:pPr marL="0" indent="0" eaLnBrk="1" fontAlgn="auto" hangingPunct="1">
              <a:spcAft>
                <a:spcPts val="0"/>
              </a:spcAft>
              <a:buFont typeface="Arial" panose="020B0604020202020204" pitchFamily="34" charset="0"/>
              <a:buNone/>
              <a:defRPr/>
            </a:pPr>
            <a:endParaRPr lang="it-IT" sz="2000"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Titolo 3">
            <a:extLst>
              <a:ext uri="{FF2B5EF4-FFF2-40B4-BE49-F238E27FC236}">
                <a16:creationId xmlns:a16="http://schemas.microsoft.com/office/drawing/2014/main" id="{86E63740-877D-4E13-B86D-8DA595993516}"/>
              </a:ext>
            </a:extLst>
          </p:cNvPr>
          <p:cNvSpPr>
            <a:spLocks noGrp="1" noChangeArrowheads="1"/>
          </p:cNvSpPr>
          <p:nvPr>
            <p:ph type="title"/>
          </p:nvPr>
        </p:nvSpPr>
        <p:spPr>
          <a:xfrm>
            <a:off x="681038" y="752475"/>
            <a:ext cx="9613900" cy="1081088"/>
          </a:xfrm>
        </p:spPr>
        <p:txBody>
          <a:bodyPr/>
          <a:lstStyle/>
          <a:p>
            <a:pPr eaLnBrk="1" hangingPunct="1"/>
            <a:r>
              <a:rPr lang="it-IT" altLang="it-IT" dirty="0"/>
              <a:t>«La foto del buco nero»</a:t>
            </a:r>
          </a:p>
        </p:txBody>
      </p:sp>
      <p:sp>
        <p:nvSpPr>
          <p:cNvPr id="34819" name="Segnaposto testo 4">
            <a:extLst>
              <a:ext uri="{FF2B5EF4-FFF2-40B4-BE49-F238E27FC236}">
                <a16:creationId xmlns:a16="http://schemas.microsoft.com/office/drawing/2014/main" id="{A779E9DE-4201-46E4-84F3-A432C1CEE6FB}"/>
              </a:ext>
            </a:extLst>
          </p:cNvPr>
          <p:cNvSpPr>
            <a:spLocks noGrp="1" noChangeArrowheads="1"/>
          </p:cNvSpPr>
          <p:nvPr>
            <p:ph type="body" idx="1"/>
          </p:nvPr>
        </p:nvSpPr>
        <p:spPr>
          <a:xfrm>
            <a:off x="906463" y="2336800"/>
            <a:ext cx="4471987" cy="693738"/>
          </a:xfrm>
        </p:spPr>
        <p:txBody>
          <a:bodyPr/>
          <a:lstStyle/>
          <a:p>
            <a:pPr eaLnBrk="1" hangingPunct="1"/>
            <a:r>
              <a:rPr lang="it-IT" altLang="it-IT"/>
              <a:t>Il Messaggero</a:t>
            </a:r>
          </a:p>
        </p:txBody>
      </p:sp>
      <p:pic>
        <p:nvPicPr>
          <p:cNvPr id="34820" name="Segnaposto contenuto 9">
            <a:extLst>
              <a:ext uri="{FF2B5EF4-FFF2-40B4-BE49-F238E27FC236}">
                <a16:creationId xmlns:a16="http://schemas.microsoft.com/office/drawing/2014/main" id="{40876B85-A289-403B-AE7D-628EA8B1C1DF}"/>
              </a:ext>
            </a:extLst>
          </p:cNvPr>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a:xfrm>
            <a:off x="1511300" y="3030538"/>
            <a:ext cx="3036888" cy="2905125"/>
          </a:xfrm>
        </p:spPr>
      </p:pic>
      <p:sp>
        <p:nvSpPr>
          <p:cNvPr id="34821" name="Segnaposto testo 6">
            <a:extLst>
              <a:ext uri="{FF2B5EF4-FFF2-40B4-BE49-F238E27FC236}">
                <a16:creationId xmlns:a16="http://schemas.microsoft.com/office/drawing/2014/main" id="{FE1CFE98-3793-4996-B005-EC1FA81AA784}"/>
              </a:ext>
            </a:extLst>
          </p:cNvPr>
          <p:cNvSpPr>
            <a:spLocks noGrp="1" noChangeArrowheads="1"/>
          </p:cNvSpPr>
          <p:nvPr>
            <p:ph type="body" sz="quarter" idx="3"/>
          </p:nvPr>
        </p:nvSpPr>
        <p:spPr>
          <a:xfrm>
            <a:off x="5819775" y="2336800"/>
            <a:ext cx="4475163" cy="692150"/>
          </a:xfrm>
        </p:spPr>
        <p:txBody>
          <a:bodyPr/>
          <a:lstStyle/>
          <a:p>
            <a:pPr eaLnBrk="1" hangingPunct="1"/>
            <a:r>
              <a:rPr lang="it-IT" altLang="it-IT"/>
              <a:t>ANSA</a:t>
            </a:r>
          </a:p>
        </p:txBody>
      </p:sp>
      <p:pic>
        <p:nvPicPr>
          <p:cNvPr id="34822" name="Segnaposto contenuto 11" descr="Immagine che contiene testo&#10;&#10;Descrizione generata automaticamente">
            <a:extLst>
              <a:ext uri="{FF2B5EF4-FFF2-40B4-BE49-F238E27FC236}">
                <a16:creationId xmlns:a16="http://schemas.microsoft.com/office/drawing/2014/main" id="{716678E9-FA70-40CF-8546-3C48FAB46E74}"/>
              </a:ext>
            </a:extLst>
          </p:cNvPr>
          <p:cNvPicPr>
            <a:picLocks noGrp="1" noChangeAspect="1" noChangeArrowheads="1"/>
          </p:cNvPicPr>
          <p:nvPr>
            <p:ph sz="quarter" idx="4"/>
          </p:nvPr>
        </p:nvPicPr>
        <p:blipFill>
          <a:blip r:embed="rId3">
            <a:extLst>
              <a:ext uri="{28A0092B-C50C-407E-A947-70E740481C1C}">
                <a14:useLocalDpi xmlns:a14="http://schemas.microsoft.com/office/drawing/2010/main" val="0"/>
              </a:ext>
            </a:extLst>
          </a:blip>
          <a:srcRect/>
          <a:stretch>
            <a:fillRect/>
          </a:stretch>
        </p:blipFill>
        <p:spPr>
          <a:xfrm>
            <a:off x="6450013" y="3030538"/>
            <a:ext cx="2989262" cy="2905125"/>
          </a:xfrm>
        </p:spPr>
      </p:pic>
    </p:spTree>
    <p:extLst>
      <p:ext uri="{BB962C8B-B14F-4D97-AF65-F5344CB8AC3E}">
        <p14:creationId xmlns:p14="http://schemas.microsoft.com/office/powerpoint/2010/main" val="90017298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Titolo 1">
            <a:extLst>
              <a:ext uri="{FF2B5EF4-FFF2-40B4-BE49-F238E27FC236}">
                <a16:creationId xmlns:a16="http://schemas.microsoft.com/office/drawing/2014/main" id="{963B1ED8-4264-45DA-88D9-0BB8E4EB4E81}"/>
              </a:ext>
            </a:extLst>
          </p:cNvPr>
          <p:cNvSpPr>
            <a:spLocks noGrp="1" noChangeArrowheads="1"/>
          </p:cNvSpPr>
          <p:nvPr>
            <p:ph type="title"/>
          </p:nvPr>
        </p:nvSpPr>
        <p:spPr>
          <a:xfrm>
            <a:off x="681038" y="752475"/>
            <a:ext cx="9613900" cy="1081088"/>
          </a:xfrm>
        </p:spPr>
        <p:txBody>
          <a:bodyPr/>
          <a:lstStyle/>
          <a:p>
            <a:pPr eaLnBrk="1" hangingPunct="1"/>
            <a:r>
              <a:rPr lang="it-IT" altLang="it-IT" dirty="0"/>
              <a:t>«La foto del buco nero»</a:t>
            </a:r>
          </a:p>
        </p:txBody>
      </p:sp>
      <p:sp>
        <p:nvSpPr>
          <p:cNvPr id="35843" name="Segnaposto testo 2">
            <a:extLst>
              <a:ext uri="{FF2B5EF4-FFF2-40B4-BE49-F238E27FC236}">
                <a16:creationId xmlns:a16="http://schemas.microsoft.com/office/drawing/2014/main" id="{06F442C3-DB03-4A03-9993-2B9BE7D393A7}"/>
              </a:ext>
            </a:extLst>
          </p:cNvPr>
          <p:cNvSpPr>
            <a:spLocks noGrp="1" noChangeArrowheads="1"/>
          </p:cNvSpPr>
          <p:nvPr>
            <p:ph type="body" idx="1"/>
          </p:nvPr>
        </p:nvSpPr>
        <p:spPr>
          <a:xfrm>
            <a:off x="906463" y="2336800"/>
            <a:ext cx="4471987" cy="693738"/>
          </a:xfrm>
        </p:spPr>
        <p:txBody>
          <a:bodyPr/>
          <a:lstStyle/>
          <a:p>
            <a:pPr eaLnBrk="1" hangingPunct="1"/>
            <a:r>
              <a:rPr lang="it-IT" altLang="it-IT"/>
              <a:t>le Scienze</a:t>
            </a:r>
          </a:p>
        </p:txBody>
      </p:sp>
      <p:pic>
        <p:nvPicPr>
          <p:cNvPr id="35844" name="Segnaposto contenuto 7" descr="Immagine che contiene testo&#10;&#10;Descrizione generata automaticamente">
            <a:extLst>
              <a:ext uri="{FF2B5EF4-FFF2-40B4-BE49-F238E27FC236}">
                <a16:creationId xmlns:a16="http://schemas.microsoft.com/office/drawing/2014/main" id="{932DA479-9CAE-4395-9242-E1FEB86C1D7E}"/>
              </a:ext>
            </a:extLst>
          </p:cNvPr>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a:xfrm>
            <a:off x="731838" y="3030538"/>
            <a:ext cx="4595812" cy="2905125"/>
          </a:xfrm>
        </p:spPr>
      </p:pic>
      <p:sp>
        <p:nvSpPr>
          <p:cNvPr id="35845" name="Segnaposto testo 4">
            <a:extLst>
              <a:ext uri="{FF2B5EF4-FFF2-40B4-BE49-F238E27FC236}">
                <a16:creationId xmlns:a16="http://schemas.microsoft.com/office/drawing/2014/main" id="{30D1BB71-FC08-4C18-86A1-8313FB85A389}"/>
              </a:ext>
            </a:extLst>
          </p:cNvPr>
          <p:cNvSpPr>
            <a:spLocks noGrp="1" noChangeArrowheads="1"/>
          </p:cNvSpPr>
          <p:nvPr>
            <p:ph type="body" sz="quarter" idx="3"/>
          </p:nvPr>
        </p:nvSpPr>
        <p:spPr>
          <a:xfrm>
            <a:off x="5819775" y="2336800"/>
            <a:ext cx="4475163" cy="692150"/>
          </a:xfrm>
        </p:spPr>
        <p:txBody>
          <a:bodyPr/>
          <a:lstStyle/>
          <a:p>
            <a:pPr eaLnBrk="1" hangingPunct="1"/>
            <a:r>
              <a:rPr lang="it-IT" altLang="it-IT"/>
              <a:t>Il Post</a:t>
            </a:r>
          </a:p>
        </p:txBody>
      </p:sp>
      <p:pic>
        <p:nvPicPr>
          <p:cNvPr id="35846" name="Segnaposto contenuto 9">
            <a:extLst>
              <a:ext uri="{FF2B5EF4-FFF2-40B4-BE49-F238E27FC236}">
                <a16:creationId xmlns:a16="http://schemas.microsoft.com/office/drawing/2014/main" id="{D24B6D6A-EA61-4581-AF7C-0C0965B19F6D}"/>
              </a:ext>
            </a:extLst>
          </p:cNvPr>
          <p:cNvPicPr>
            <a:picLocks noGrp="1" noChangeAspect="1" noChangeArrowheads="1"/>
          </p:cNvPicPr>
          <p:nvPr>
            <p:ph sz="quarter" idx="4"/>
          </p:nvPr>
        </p:nvPicPr>
        <p:blipFill>
          <a:blip r:embed="rId3">
            <a:extLst>
              <a:ext uri="{28A0092B-C50C-407E-A947-70E740481C1C}">
                <a14:useLocalDpi xmlns:a14="http://schemas.microsoft.com/office/drawing/2010/main" val="0"/>
              </a:ext>
            </a:extLst>
          </a:blip>
          <a:srcRect/>
          <a:stretch>
            <a:fillRect/>
          </a:stretch>
        </p:blipFill>
        <p:spPr>
          <a:xfrm>
            <a:off x="5594350" y="3524250"/>
            <a:ext cx="4700588" cy="1917700"/>
          </a:xfrm>
        </p:spPr>
      </p:pic>
    </p:spTree>
    <p:extLst>
      <p:ext uri="{BB962C8B-B14F-4D97-AF65-F5344CB8AC3E}">
        <p14:creationId xmlns:p14="http://schemas.microsoft.com/office/powerpoint/2010/main" val="319837931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Titolo 1">
            <a:extLst>
              <a:ext uri="{FF2B5EF4-FFF2-40B4-BE49-F238E27FC236}">
                <a16:creationId xmlns:a16="http://schemas.microsoft.com/office/drawing/2014/main" id="{1339A271-1266-4B33-90E6-A54533D40ABA}"/>
              </a:ext>
            </a:extLst>
          </p:cNvPr>
          <p:cNvSpPr>
            <a:spLocks noGrp="1" noChangeArrowheads="1"/>
          </p:cNvSpPr>
          <p:nvPr>
            <p:ph type="title"/>
          </p:nvPr>
        </p:nvSpPr>
        <p:spPr>
          <a:xfrm>
            <a:off x="681038" y="752475"/>
            <a:ext cx="9613900" cy="1081088"/>
          </a:xfrm>
        </p:spPr>
        <p:txBody>
          <a:bodyPr/>
          <a:lstStyle/>
          <a:p>
            <a:pPr eaLnBrk="1" hangingPunct="1"/>
            <a:r>
              <a:rPr lang="it-IT" altLang="it-IT" dirty="0"/>
              <a:t>«La foto del buco nero»</a:t>
            </a:r>
          </a:p>
        </p:txBody>
      </p:sp>
      <p:sp>
        <p:nvSpPr>
          <p:cNvPr id="36867" name="Segnaposto testo 2">
            <a:extLst>
              <a:ext uri="{FF2B5EF4-FFF2-40B4-BE49-F238E27FC236}">
                <a16:creationId xmlns:a16="http://schemas.microsoft.com/office/drawing/2014/main" id="{40EBAE81-5909-4369-998B-0F15B867960F}"/>
              </a:ext>
            </a:extLst>
          </p:cNvPr>
          <p:cNvSpPr>
            <a:spLocks noGrp="1" noChangeArrowheads="1"/>
          </p:cNvSpPr>
          <p:nvPr>
            <p:ph type="body" idx="1"/>
          </p:nvPr>
        </p:nvSpPr>
        <p:spPr>
          <a:xfrm>
            <a:off x="906463" y="2336800"/>
            <a:ext cx="4471987" cy="693738"/>
          </a:xfrm>
        </p:spPr>
        <p:txBody>
          <a:bodyPr/>
          <a:lstStyle/>
          <a:p>
            <a:pPr eaLnBrk="1" hangingPunct="1"/>
            <a:r>
              <a:rPr lang="it-IT" altLang="it-IT"/>
              <a:t>Wired</a:t>
            </a:r>
          </a:p>
        </p:txBody>
      </p:sp>
      <p:pic>
        <p:nvPicPr>
          <p:cNvPr id="36868" name="Segnaposto contenuto 7" descr="Immagine che contiene testo&#10;&#10;Descrizione generata automaticamente">
            <a:extLst>
              <a:ext uri="{FF2B5EF4-FFF2-40B4-BE49-F238E27FC236}">
                <a16:creationId xmlns:a16="http://schemas.microsoft.com/office/drawing/2014/main" id="{E2169211-5DD4-4D8D-AAA5-D86507C19E96}"/>
              </a:ext>
            </a:extLst>
          </p:cNvPr>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a:xfrm>
            <a:off x="681038" y="3127375"/>
            <a:ext cx="4697412" cy="2711450"/>
          </a:xfrm>
        </p:spPr>
      </p:pic>
      <p:sp>
        <p:nvSpPr>
          <p:cNvPr id="36869" name="Segnaposto testo 4">
            <a:extLst>
              <a:ext uri="{FF2B5EF4-FFF2-40B4-BE49-F238E27FC236}">
                <a16:creationId xmlns:a16="http://schemas.microsoft.com/office/drawing/2014/main" id="{B4B8A330-85BE-41E5-88AA-8666C64AD0C3}"/>
              </a:ext>
            </a:extLst>
          </p:cNvPr>
          <p:cNvSpPr>
            <a:spLocks noGrp="1" noChangeArrowheads="1"/>
          </p:cNvSpPr>
          <p:nvPr>
            <p:ph type="body" sz="quarter" idx="3"/>
          </p:nvPr>
        </p:nvSpPr>
        <p:spPr>
          <a:xfrm>
            <a:off x="5819775" y="2336800"/>
            <a:ext cx="4475163" cy="692150"/>
          </a:xfrm>
        </p:spPr>
        <p:txBody>
          <a:bodyPr/>
          <a:lstStyle/>
          <a:p>
            <a:pPr eaLnBrk="1" hangingPunct="1"/>
            <a:r>
              <a:rPr lang="it-IT" altLang="it-IT"/>
              <a:t>Linkiesta</a:t>
            </a:r>
          </a:p>
        </p:txBody>
      </p:sp>
      <p:pic>
        <p:nvPicPr>
          <p:cNvPr id="36870" name="Segnaposto contenuto 9" descr="Immagine che contiene testo&#10;&#10;Descrizione generata automaticamente">
            <a:extLst>
              <a:ext uri="{FF2B5EF4-FFF2-40B4-BE49-F238E27FC236}">
                <a16:creationId xmlns:a16="http://schemas.microsoft.com/office/drawing/2014/main" id="{389FE639-70F0-4358-B101-7DEF2B4312B1}"/>
              </a:ext>
            </a:extLst>
          </p:cNvPr>
          <p:cNvPicPr>
            <a:picLocks noGrp="1" noChangeAspect="1" noChangeArrowheads="1"/>
          </p:cNvPicPr>
          <p:nvPr>
            <p:ph sz="quarter" idx="4"/>
          </p:nvPr>
        </p:nvPicPr>
        <p:blipFill>
          <a:blip r:embed="rId3">
            <a:extLst>
              <a:ext uri="{28A0092B-C50C-407E-A947-70E740481C1C}">
                <a14:useLocalDpi xmlns:a14="http://schemas.microsoft.com/office/drawing/2010/main" val="0"/>
              </a:ext>
            </a:extLst>
          </a:blip>
          <a:srcRect/>
          <a:stretch>
            <a:fillRect/>
          </a:stretch>
        </p:blipFill>
        <p:spPr>
          <a:xfrm>
            <a:off x="5594350" y="3627438"/>
            <a:ext cx="4700588" cy="1711325"/>
          </a:xfrm>
        </p:spPr>
      </p:pic>
    </p:spTree>
    <p:extLst>
      <p:ext uri="{BB962C8B-B14F-4D97-AF65-F5344CB8AC3E}">
        <p14:creationId xmlns:p14="http://schemas.microsoft.com/office/powerpoint/2010/main" val="134400703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1F6DBADA-ECA8-979A-16B2-72CF10479653}"/>
              </a:ext>
            </a:extLst>
          </p:cNvPr>
          <p:cNvSpPr>
            <a:spLocks noGrp="1"/>
          </p:cNvSpPr>
          <p:nvPr>
            <p:ph type="title"/>
          </p:nvPr>
        </p:nvSpPr>
        <p:spPr/>
        <p:txBody>
          <a:bodyPr/>
          <a:lstStyle/>
          <a:p>
            <a:r>
              <a:rPr lang="it-IT" dirty="0"/>
              <a:t>False notizie e hype scientifico</a:t>
            </a:r>
          </a:p>
        </p:txBody>
      </p:sp>
      <p:sp>
        <p:nvSpPr>
          <p:cNvPr id="3" name="Segnaposto contenuto 2">
            <a:extLst>
              <a:ext uri="{FF2B5EF4-FFF2-40B4-BE49-F238E27FC236}">
                <a16:creationId xmlns:a16="http://schemas.microsoft.com/office/drawing/2014/main" id="{3F115874-9EA7-3A58-AA99-5120BD090D27}"/>
              </a:ext>
            </a:extLst>
          </p:cNvPr>
          <p:cNvSpPr>
            <a:spLocks noGrp="1"/>
          </p:cNvSpPr>
          <p:nvPr>
            <p:ph idx="1"/>
          </p:nvPr>
        </p:nvSpPr>
        <p:spPr/>
        <p:txBody>
          <a:bodyPr/>
          <a:lstStyle/>
          <a:p>
            <a:r>
              <a:rPr lang="en-US" i="1" dirty="0"/>
              <a:t>I think science journalism is and should be moving away from covering medical research when it is at the mouse model stage. There have been too many cures for cancer, Alzheimer’s, genetic disorders, and other problems that look miraculous in mouse studies and fail completely in humans. It’s cruel and misleading to raise people’s hopes during this stage of research.</a:t>
            </a:r>
            <a:endParaRPr lang="it-IT" dirty="0"/>
          </a:p>
          <a:p>
            <a:pPr marL="0" indent="0">
              <a:buNone/>
            </a:pPr>
            <a:r>
              <a:rPr lang="en-US" dirty="0"/>
              <a:t>Laura Helmuth, </a:t>
            </a:r>
            <a:r>
              <a:rPr lang="en-US" i="1" dirty="0"/>
              <a:t>Scientific American</a:t>
            </a:r>
            <a:endParaRPr lang="it-IT" dirty="0"/>
          </a:p>
          <a:p>
            <a:r>
              <a:rPr lang="en-US" i="1" dirty="0"/>
              <a:t> </a:t>
            </a:r>
            <a:endParaRPr lang="it-IT" dirty="0"/>
          </a:p>
          <a:p>
            <a:endParaRPr lang="it-IT" dirty="0"/>
          </a:p>
        </p:txBody>
      </p:sp>
    </p:spTree>
    <p:extLst>
      <p:ext uri="{BB962C8B-B14F-4D97-AF65-F5344CB8AC3E}">
        <p14:creationId xmlns:p14="http://schemas.microsoft.com/office/powerpoint/2010/main" val="426128111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40648D2C-C0A9-62F7-5930-93EA96D7702C}"/>
              </a:ext>
            </a:extLst>
          </p:cNvPr>
          <p:cNvSpPr>
            <a:spLocks noGrp="1"/>
          </p:cNvSpPr>
          <p:nvPr>
            <p:ph type="title"/>
          </p:nvPr>
        </p:nvSpPr>
        <p:spPr/>
        <p:txBody>
          <a:bodyPr/>
          <a:lstStyle/>
          <a:p>
            <a:r>
              <a:rPr lang="it-IT" dirty="0"/>
              <a:t>False notizie e hype scientifico</a:t>
            </a:r>
          </a:p>
        </p:txBody>
      </p:sp>
      <p:sp>
        <p:nvSpPr>
          <p:cNvPr id="3" name="Segnaposto contenuto 2">
            <a:extLst>
              <a:ext uri="{FF2B5EF4-FFF2-40B4-BE49-F238E27FC236}">
                <a16:creationId xmlns:a16="http://schemas.microsoft.com/office/drawing/2014/main" id="{42528539-3D52-E2CC-8A84-F24733BEFF6E}"/>
              </a:ext>
            </a:extLst>
          </p:cNvPr>
          <p:cNvSpPr>
            <a:spLocks noGrp="1"/>
          </p:cNvSpPr>
          <p:nvPr>
            <p:ph idx="1"/>
          </p:nvPr>
        </p:nvSpPr>
        <p:spPr/>
        <p:txBody>
          <a:bodyPr/>
          <a:lstStyle/>
          <a:p>
            <a:r>
              <a:rPr lang="it-IT" dirty="0"/>
              <a:t>Il 75% dei trial clinici per nuovi farmaci si conduce comparandone l’efficacia con quella di un placebo. Invece l’efficacia andrebbe comparata con il miglior trattamento disponibile in quel momento.</a:t>
            </a:r>
          </a:p>
          <a:p>
            <a:r>
              <a:rPr lang="it-IT" dirty="0"/>
              <a:t>Gli studi finanziati da case farmaceutiche tendono a riportare </a:t>
            </a:r>
            <a:r>
              <a:rPr lang="it-IT" b="1" dirty="0"/>
              <a:t>conclusioni positive </a:t>
            </a:r>
            <a:r>
              <a:rPr lang="it-IT" dirty="0"/>
              <a:t>più spesso di quelli finanziati da associazioni </a:t>
            </a:r>
            <a:r>
              <a:rPr lang="it-IT" dirty="0" err="1"/>
              <a:t>nonprofit</a:t>
            </a:r>
            <a:r>
              <a:rPr lang="it-IT" dirty="0"/>
              <a:t> o accademiche, perché le riviste tendono a non pubblicare </a:t>
            </a:r>
            <a:r>
              <a:rPr lang="it-IT" i="1" dirty="0"/>
              <a:t>paper </a:t>
            </a:r>
            <a:r>
              <a:rPr lang="it-IT" dirty="0"/>
              <a:t>con </a:t>
            </a:r>
            <a:r>
              <a:rPr lang="it-IT" b="1" dirty="0"/>
              <a:t>risultati</a:t>
            </a:r>
            <a:r>
              <a:rPr lang="it-IT" dirty="0"/>
              <a:t> </a:t>
            </a:r>
            <a:r>
              <a:rPr lang="it-IT" b="1" dirty="0"/>
              <a:t>negativi </a:t>
            </a:r>
            <a:r>
              <a:rPr lang="it-IT" dirty="0"/>
              <a:t>(che invece sono altrettanto importanti, se non di più).</a:t>
            </a:r>
          </a:p>
          <a:p>
            <a:endParaRPr lang="it-IT" dirty="0"/>
          </a:p>
        </p:txBody>
      </p:sp>
    </p:spTree>
    <p:extLst>
      <p:ext uri="{BB962C8B-B14F-4D97-AF65-F5344CB8AC3E}">
        <p14:creationId xmlns:p14="http://schemas.microsoft.com/office/powerpoint/2010/main" val="336751523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27EFA9F6-AC9F-0B6C-0861-CC8CF22FC1EE}"/>
              </a:ext>
            </a:extLst>
          </p:cNvPr>
          <p:cNvSpPr>
            <a:spLocks noGrp="1"/>
          </p:cNvSpPr>
          <p:nvPr>
            <p:ph type="title"/>
          </p:nvPr>
        </p:nvSpPr>
        <p:spPr/>
        <p:txBody>
          <a:bodyPr/>
          <a:lstStyle/>
          <a:p>
            <a:r>
              <a:rPr lang="it-IT" dirty="0"/>
              <a:t>Pubblicare uno studio</a:t>
            </a:r>
          </a:p>
        </p:txBody>
      </p:sp>
      <p:sp>
        <p:nvSpPr>
          <p:cNvPr id="3" name="Segnaposto contenuto 2">
            <a:extLst>
              <a:ext uri="{FF2B5EF4-FFF2-40B4-BE49-F238E27FC236}">
                <a16:creationId xmlns:a16="http://schemas.microsoft.com/office/drawing/2014/main" id="{D2BCC010-3663-F83C-C856-12A541441684}"/>
              </a:ext>
            </a:extLst>
          </p:cNvPr>
          <p:cNvSpPr>
            <a:spLocks noGrp="1"/>
          </p:cNvSpPr>
          <p:nvPr>
            <p:ph idx="1"/>
          </p:nvPr>
        </p:nvSpPr>
        <p:spPr/>
        <p:txBody>
          <a:bodyPr/>
          <a:lstStyle/>
          <a:p>
            <a:r>
              <a:rPr lang="it-IT" dirty="0"/>
              <a:t>Peer review (revisione, modifiche, revisione…)</a:t>
            </a:r>
          </a:p>
          <a:p>
            <a:r>
              <a:rPr lang="it-IT" dirty="0" err="1"/>
              <a:t>Predatory</a:t>
            </a:r>
            <a:r>
              <a:rPr lang="it-IT" dirty="0"/>
              <a:t> journals</a:t>
            </a:r>
          </a:p>
          <a:p>
            <a:r>
              <a:rPr lang="it-IT" dirty="0" err="1"/>
              <a:t>Pre-prints</a:t>
            </a:r>
            <a:endParaRPr lang="it-IT" dirty="0"/>
          </a:p>
          <a:p>
            <a:endParaRPr lang="it-IT" dirty="0"/>
          </a:p>
        </p:txBody>
      </p:sp>
    </p:spTree>
    <p:extLst>
      <p:ext uri="{BB962C8B-B14F-4D97-AF65-F5344CB8AC3E}">
        <p14:creationId xmlns:p14="http://schemas.microsoft.com/office/powerpoint/2010/main" val="260407906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497F6C53-4D8F-C24F-6368-909273128F95}"/>
              </a:ext>
            </a:extLst>
          </p:cNvPr>
          <p:cNvSpPr>
            <a:spLocks noGrp="1"/>
          </p:cNvSpPr>
          <p:nvPr>
            <p:ph type="title"/>
          </p:nvPr>
        </p:nvSpPr>
        <p:spPr/>
        <p:txBody>
          <a:bodyPr/>
          <a:lstStyle/>
          <a:p>
            <a:r>
              <a:rPr lang="it-IT" dirty="0"/>
              <a:t>I pericoli</a:t>
            </a:r>
          </a:p>
        </p:txBody>
      </p:sp>
      <p:pic>
        <p:nvPicPr>
          <p:cNvPr id="7" name="Segnaposto contenuto 6" descr="Immagine che contiene testo, schermata, Carattere, numero">
            <a:extLst>
              <a:ext uri="{FF2B5EF4-FFF2-40B4-BE49-F238E27FC236}">
                <a16:creationId xmlns:a16="http://schemas.microsoft.com/office/drawing/2014/main" id="{016602CE-55B3-206D-5EE4-7DE8F118132C}"/>
              </a:ext>
            </a:extLst>
          </p:cNvPr>
          <p:cNvPicPr>
            <a:picLocks noGrp="1" noChangeAspect="1"/>
          </p:cNvPicPr>
          <p:nvPr>
            <p:ph idx="1"/>
          </p:nvPr>
        </p:nvPicPr>
        <p:blipFill>
          <a:blip r:embed="rId2"/>
          <a:stretch>
            <a:fillRect/>
          </a:stretch>
        </p:blipFill>
        <p:spPr>
          <a:xfrm>
            <a:off x="1864701" y="2123222"/>
            <a:ext cx="7866472" cy="4433298"/>
          </a:xfrm>
        </p:spPr>
      </p:pic>
    </p:spTree>
    <p:extLst>
      <p:ext uri="{BB962C8B-B14F-4D97-AF65-F5344CB8AC3E}">
        <p14:creationId xmlns:p14="http://schemas.microsoft.com/office/powerpoint/2010/main" val="152674753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1FF761AE-1EAC-7FDE-0464-FF3002AF9CAF}"/>
              </a:ext>
            </a:extLst>
          </p:cNvPr>
          <p:cNvSpPr>
            <a:spLocks noGrp="1"/>
          </p:cNvSpPr>
          <p:nvPr>
            <p:ph type="title"/>
          </p:nvPr>
        </p:nvSpPr>
        <p:spPr/>
        <p:txBody>
          <a:bodyPr/>
          <a:lstStyle/>
          <a:p>
            <a:r>
              <a:rPr lang="it-IT" dirty="0"/>
              <a:t>Ottimi risultati…</a:t>
            </a:r>
          </a:p>
        </p:txBody>
      </p:sp>
      <p:pic>
        <p:nvPicPr>
          <p:cNvPr id="5" name="Segnaposto contenuto 4" descr="Immagine che contiene testo, Carattere, documento, bianco&#10;&#10;Il contenuto generato dall'IA potrebbe non essere corretto.">
            <a:extLst>
              <a:ext uri="{FF2B5EF4-FFF2-40B4-BE49-F238E27FC236}">
                <a16:creationId xmlns:a16="http://schemas.microsoft.com/office/drawing/2014/main" id="{0D031CE1-9581-7A8C-ED9E-5D1FF2E34875}"/>
              </a:ext>
            </a:extLst>
          </p:cNvPr>
          <p:cNvPicPr>
            <a:picLocks noGrp="1" noChangeAspect="1"/>
          </p:cNvPicPr>
          <p:nvPr>
            <p:ph idx="1"/>
          </p:nvPr>
        </p:nvPicPr>
        <p:blipFill>
          <a:blip r:embed="rId2"/>
          <a:stretch>
            <a:fillRect/>
          </a:stretch>
        </p:blipFill>
        <p:spPr>
          <a:xfrm>
            <a:off x="815796" y="2774105"/>
            <a:ext cx="9549123" cy="2435204"/>
          </a:xfrm>
        </p:spPr>
      </p:pic>
    </p:spTree>
    <p:extLst>
      <p:ext uri="{BB962C8B-B14F-4D97-AF65-F5344CB8AC3E}">
        <p14:creationId xmlns:p14="http://schemas.microsoft.com/office/powerpoint/2010/main" val="78975062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4379A5AB-A13A-F41E-B8D6-208B36E988CC}"/>
              </a:ext>
            </a:extLst>
          </p:cNvPr>
          <p:cNvSpPr>
            <a:spLocks noGrp="1"/>
          </p:cNvSpPr>
          <p:nvPr>
            <p:ph type="title"/>
          </p:nvPr>
        </p:nvSpPr>
        <p:spPr/>
        <p:txBody>
          <a:bodyPr/>
          <a:lstStyle/>
          <a:p>
            <a:r>
              <a:rPr lang="it-IT" dirty="0"/>
              <a:t>…campione insufficiente</a:t>
            </a:r>
          </a:p>
        </p:txBody>
      </p:sp>
      <p:pic>
        <p:nvPicPr>
          <p:cNvPr id="5" name="Segnaposto contenuto 4" descr="Immagine che contiene testo, Carattere, schermata">
            <a:extLst>
              <a:ext uri="{FF2B5EF4-FFF2-40B4-BE49-F238E27FC236}">
                <a16:creationId xmlns:a16="http://schemas.microsoft.com/office/drawing/2014/main" id="{95F914BA-7EFF-5170-DE99-2C783488785C}"/>
              </a:ext>
            </a:extLst>
          </p:cNvPr>
          <p:cNvPicPr>
            <a:picLocks noGrp="1" noChangeAspect="1"/>
          </p:cNvPicPr>
          <p:nvPr>
            <p:ph idx="1"/>
          </p:nvPr>
        </p:nvPicPr>
        <p:blipFill>
          <a:blip r:embed="rId2"/>
          <a:stretch>
            <a:fillRect/>
          </a:stretch>
        </p:blipFill>
        <p:spPr>
          <a:xfrm>
            <a:off x="681038" y="2708388"/>
            <a:ext cx="9966502" cy="2512003"/>
          </a:xfrm>
        </p:spPr>
      </p:pic>
    </p:spTree>
    <p:extLst>
      <p:ext uri="{BB962C8B-B14F-4D97-AF65-F5344CB8AC3E}">
        <p14:creationId xmlns:p14="http://schemas.microsoft.com/office/powerpoint/2010/main" val="193224812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EDF19D72-FFA1-9F44-012B-28A097038947}"/>
              </a:ext>
            </a:extLst>
          </p:cNvPr>
          <p:cNvSpPr>
            <a:spLocks noGrp="1"/>
          </p:cNvSpPr>
          <p:nvPr>
            <p:ph type="title"/>
          </p:nvPr>
        </p:nvSpPr>
        <p:spPr/>
        <p:txBody>
          <a:bodyPr/>
          <a:lstStyle/>
          <a:p>
            <a:r>
              <a:rPr lang="en-US" sz="1600" dirty="0"/>
              <a:t>John P. A. Ioannidis et al, </a:t>
            </a:r>
            <a:r>
              <a:rPr lang="en-US" sz="1600" i="1" dirty="0"/>
              <a:t>Linking citation and retraction data reveals the demographics of scientific retractions among highly cited authors,</a:t>
            </a:r>
            <a:r>
              <a:rPr lang="en-US" sz="1600" b="1" dirty="0"/>
              <a:t> </a:t>
            </a:r>
            <a:r>
              <a:rPr lang="en-US" sz="1600" dirty="0" err="1"/>
              <a:t>Plos</a:t>
            </a:r>
            <a:r>
              <a:rPr lang="en-US" sz="1600" dirty="0"/>
              <a:t> Biology, Published: January 30, 2025</a:t>
            </a:r>
            <a:br>
              <a:rPr lang="en-US" sz="1600" dirty="0"/>
            </a:br>
            <a:r>
              <a:rPr lang="en-US" sz="1600" u="sng" dirty="0">
                <a:hlinkClick r:id="rId2"/>
              </a:rPr>
              <a:t>https://doi.org/10.1371/journal.pbio.3002999</a:t>
            </a:r>
            <a:r>
              <a:rPr lang="en-US" sz="1600" dirty="0"/>
              <a:t> </a:t>
            </a:r>
            <a:endParaRPr lang="it-IT" sz="1600" dirty="0"/>
          </a:p>
        </p:txBody>
      </p:sp>
      <p:pic>
        <p:nvPicPr>
          <p:cNvPr id="5" name="Segnaposto contenuto 4" descr="Immagine che contiene testo, Carattere, schermata, numero">
            <a:extLst>
              <a:ext uri="{FF2B5EF4-FFF2-40B4-BE49-F238E27FC236}">
                <a16:creationId xmlns:a16="http://schemas.microsoft.com/office/drawing/2014/main" id="{9A1149CD-C505-A413-9346-BB9157ECF20A}"/>
              </a:ext>
            </a:extLst>
          </p:cNvPr>
          <p:cNvPicPr>
            <a:picLocks noGrp="1" noChangeAspect="1"/>
          </p:cNvPicPr>
          <p:nvPr>
            <p:ph idx="1"/>
          </p:nvPr>
        </p:nvPicPr>
        <p:blipFill>
          <a:blip r:embed="rId3"/>
          <a:stretch>
            <a:fillRect/>
          </a:stretch>
        </p:blipFill>
        <p:spPr>
          <a:xfrm>
            <a:off x="1209327" y="2387666"/>
            <a:ext cx="8874011" cy="3889842"/>
          </a:xfrm>
        </p:spPr>
      </p:pic>
    </p:spTree>
    <p:extLst>
      <p:ext uri="{BB962C8B-B14F-4D97-AF65-F5344CB8AC3E}">
        <p14:creationId xmlns:p14="http://schemas.microsoft.com/office/powerpoint/2010/main" val="100441894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2">
                <a:tint val="96000"/>
                <a:shade val="100000"/>
                <a:hueMod val="92000"/>
                <a:satMod val="200000"/>
                <a:lumMod val="128000"/>
              </a:schemeClr>
            </a:gs>
            <a:gs pos="50000">
              <a:schemeClr val="bg2">
                <a:shade val="100000"/>
                <a:hueMod val="100000"/>
                <a:satMod val="110000"/>
                <a:lumMod val="130000"/>
              </a:schemeClr>
            </a:gs>
            <a:gs pos="100000">
              <a:schemeClr val="bg2">
                <a:shade val="78000"/>
                <a:hueMod val="118000"/>
                <a:satMod val="120000"/>
                <a:lumMod val="69000"/>
              </a:schemeClr>
            </a:gs>
          </a:gsLst>
          <a:lin ang="2520000" scaled="0"/>
        </a:gradFill>
        <a:effectLst/>
      </p:bgPr>
    </p:bg>
    <p:spTree>
      <p:nvGrpSpPr>
        <p:cNvPr id="1" name=""/>
        <p:cNvGrpSpPr/>
        <p:nvPr/>
      </p:nvGrpSpPr>
      <p:grpSpPr>
        <a:xfrm>
          <a:off x="0" y="0"/>
          <a:ext cx="0" cy="0"/>
          <a:chOff x="0" y="0"/>
          <a:chExt cx="0" cy="0"/>
        </a:xfrm>
      </p:grpSpPr>
      <p:sp useBgFill="1">
        <p:nvSpPr>
          <p:cNvPr id="23560" name="Rectangle 23559">
            <a:extLst>
              <a:ext uri="{FF2B5EF4-FFF2-40B4-BE49-F238E27FC236}">
                <a16:creationId xmlns:a16="http://schemas.microsoft.com/office/drawing/2014/main" id="{57D13521-EAD4-4B23-AE18-3B70AAE6720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824"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3562" name="Picture 23561">
            <a:extLst>
              <a:ext uri="{FF2B5EF4-FFF2-40B4-BE49-F238E27FC236}">
                <a16:creationId xmlns:a16="http://schemas.microsoft.com/office/drawing/2014/main" id="{A2EAC6A1-B9AD-4F52-8BFC-D974236C5213}"/>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2">
            <a:alphaModFix amt="10000"/>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3564" name="Rectangle 23563">
            <a:extLst>
              <a:ext uri="{FF2B5EF4-FFF2-40B4-BE49-F238E27FC236}">
                <a16:creationId xmlns:a16="http://schemas.microsoft.com/office/drawing/2014/main" id="{2632991A-5881-4C0B-BE55-86E6541DB58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644527" y="0"/>
            <a:ext cx="7552944" cy="685800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3566" name="Picture 23565">
            <a:extLst>
              <a:ext uri="{FF2B5EF4-FFF2-40B4-BE49-F238E27FC236}">
                <a16:creationId xmlns:a16="http://schemas.microsoft.com/office/drawing/2014/main" id="{4FF107A9-A609-4BE3-AC8C-8A7ABC2E5C35}"/>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3" cstate="print">
            <a:extLst>
              <a:ext uri="{28A0092B-C50C-407E-A947-70E740481C1C}">
                <a14:useLocalDpi xmlns:a14="http://schemas.microsoft.com/office/drawing/2010/main" val="0"/>
              </a:ext>
            </a:extLst>
          </a:blip>
          <a:stretch>
            <a:fillRect/>
          </a:stretch>
        </p:blipFill>
        <p:spPr>
          <a:xfrm>
            <a:off x="1" y="5006045"/>
            <a:ext cx="4965192" cy="144049"/>
          </a:xfrm>
          <a:prstGeom prst="rect">
            <a:avLst/>
          </a:prstGeom>
        </p:spPr>
      </p:pic>
      <p:sp>
        <p:nvSpPr>
          <p:cNvPr id="23568" name="Rectangle 23567">
            <a:extLst>
              <a:ext uri="{FF2B5EF4-FFF2-40B4-BE49-F238E27FC236}">
                <a16:creationId xmlns:a16="http://schemas.microsoft.com/office/drawing/2014/main" id="{65AB5407-0F8D-4F52-80FD-7B7BCB7DB59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1838764"/>
            <a:ext cx="4964567" cy="3180473"/>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it-IT"/>
          </a:p>
        </p:txBody>
      </p:sp>
      <p:sp>
        <p:nvSpPr>
          <p:cNvPr id="23554" name="Titolo 1">
            <a:extLst>
              <a:ext uri="{FF2B5EF4-FFF2-40B4-BE49-F238E27FC236}">
                <a16:creationId xmlns:a16="http://schemas.microsoft.com/office/drawing/2014/main" id="{5E62AAD3-7066-46CF-9060-282C9432FC65}"/>
              </a:ext>
            </a:extLst>
          </p:cNvPr>
          <p:cNvSpPr>
            <a:spLocks noGrp="1" noChangeArrowheads="1"/>
          </p:cNvSpPr>
          <p:nvPr>
            <p:ph type="title"/>
          </p:nvPr>
        </p:nvSpPr>
        <p:spPr>
          <a:xfrm>
            <a:off x="680321" y="2063262"/>
            <a:ext cx="3739279" cy="2661052"/>
          </a:xfrm>
        </p:spPr>
        <p:txBody>
          <a:bodyPr>
            <a:normAutofit/>
          </a:bodyPr>
          <a:lstStyle/>
          <a:p>
            <a:pPr algn="r" eaLnBrk="1" hangingPunct="1"/>
            <a:r>
              <a:rPr lang="it-IT" altLang="it-IT" sz="4400"/>
              <a:t>Le variabili del giornalismo</a:t>
            </a:r>
          </a:p>
        </p:txBody>
      </p:sp>
      <p:graphicFrame>
        <p:nvGraphicFramePr>
          <p:cNvPr id="23556" name="Segnaposto contenuto 2">
            <a:extLst>
              <a:ext uri="{FF2B5EF4-FFF2-40B4-BE49-F238E27FC236}">
                <a16:creationId xmlns:a16="http://schemas.microsoft.com/office/drawing/2014/main" id="{804F8A86-FFE1-C026-BA35-9F8BB022BB55}"/>
              </a:ext>
            </a:extLst>
          </p:cNvPr>
          <p:cNvGraphicFramePr>
            <a:graphicFrameLocks noGrp="1"/>
          </p:cNvGraphicFramePr>
          <p:nvPr>
            <p:ph idx="1"/>
            <p:extLst>
              <p:ext uri="{D42A27DB-BD31-4B8C-83A1-F6EECF244321}">
                <p14:modId xmlns:p14="http://schemas.microsoft.com/office/powerpoint/2010/main" val="3210292074"/>
              </p:ext>
            </p:extLst>
          </p:nvPr>
        </p:nvGraphicFramePr>
        <p:xfrm>
          <a:off x="5437509" y="777860"/>
          <a:ext cx="5955658" cy="5385354"/>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69063CB8-C841-7AB5-C47C-35CE3D6CB007}"/>
              </a:ext>
            </a:extLst>
          </p:cNvPr>
          <p:cNvSpPr>
            <a:spLocks noGrp="1"/>
          </p:cNvSpPr>
          <p:nvPr>
            <p:ph type="title"/>
          </p:nvPr>
        </p:nvSpPr>
        <p:spPr/>
        <p:txBody>
          <a:bodyPr/>
          <a:lstStyle/>
          <a:p>
            <a:r>
              <a:rPr lang="it-IT" dirty="0" err="1"/>
              <a:t>Correlation</a:t>
            </a:r>
            <a:r>
              <a:rPr lang="it-IT" dirty="0"/>
              <a:t> </a:t>
            </a:r>
            <a:r>
              <a:rPr lang="it-IT" dirty="0" err="1"/>
              <a:t>is</a:t>
            </a:r>
            <a:r>
              <a:rPr lang="it-IT" dirty="0"/>
              <a:t> </a:t>
            </a:r>
            <a:r>
              <a:rPr lang="it-IT" dirty="0" err="1"/>
              <a:t>not</a:t>
            </a:r>
            <a:r>
              <a:rPr lang="it-IT" dirty="0"/>
              <a:t> </a:t>
            </a:r>
            <a:r>
              <a:rPr lang="it-IT" dirty="0" err="1"/>
              <a:t>causation</a:t>
            </a:r>
            <a:endParaRPr lang="it-IT" dirty="0"/>
          </a:p>
        </p:txBody>
      </p:sp>
      <p:pic>
        <p:nvPicPr>
          <p:cNvPr id="5" name="Segnaposto contenuto 4" descr="Immagine che contiene testo, Carattere, schermata, linea">
            <a:extLst>
              <a:ext uri="{FF2B5EF4-FFF2-40B4-BE49-F238E27FC236}">
                <a16:creationId xmlns:a16="http://schemas.microsoft.com/office/drawing/2014/main" id="{0A4DF8B9-4F7F-E0E4-27C5-A423B088D888}"/>
              </a:ext>
            </a:extLst>
          </p:cNvPr>
          <p:cNvPicPr>
            <a:picLocks noGrp="1" noChangeAspect="1"/>
          </p:cNvPicPr>
          <p:nvPr>
            <p:ph idx="1"/>
          </p:nvPr>
        </p:nvPicPr>
        <p:blipFill>
          <a:blip r:embed="rId2"/>
          <a:stretch>
            <a:fillRect/>
          </a:stretch>
        </p:blipFill>
        <p:spPr>
          <a:xfrm>
            <a:off x="2599897" y="2020916"/>
            <a:ext cx="6219907" cy="4684287"/>
          </a:xfrm>
        </p:spPr>
      </p:pic>
    </p:spTree>
    <p:extLst>
      <p:ext uri="{BB962C8B-B14F-4D97-AF65-F5344CB8AC3E}">
        <p14:creationId xmlns:p14="http://schemas.microsoft.com/office/powerpoint/2010/main" val="161892918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6CAB8C8F-367E-70EA-70A6-75511EA525F6}"/>
              </a:ext>
            </a:extLst>
          </p:cNvPr>
          <p:cNvSpPr>
            <a:spLocks noGrp="1"/>
          </p:cNvSpPr>
          <p:nvPr>
            <p:ph type="title"/>
          </p:nvPr>
        </p:nvSpPr>
        <p:spPr/>
        <p:txBody>
          <a:bodyPr/>
          <a:lstStyle/>
          <a:p>
            <a:r>
              <a:rPr lang="it-IT" dirty="0"/>
              <a:t>E quindi?</a:t>
            </a:r>
          </a:p>
        </p:txBody>
      </p:sp>
      <p:sp>
        <p:nvSpPr>
          <p:cNvPr id="3" name="Segnaposto contenuto 2">
            <a:extLst>
              <a:ext uri="{FF2B5EF4-FFF2-40B4-BE49-F238E27FC236}">
                <a16:creationId xmlns:a16="http://schemas.microsoft.com/office/drawing/2014/main" id="{04CCFEAE-7A1E-8621-F11F-C8C3221C7750}"/>
              </a:ext>
            </a:extLst>
          </p:cNvPr>
          <p:cNvSpPr>
            <a:spLocks noGrp="1"/>
          </p:cNvSpPr>
          <p:nvPr>
            <p:ph idx="1"/>
          </p:nvPr>
        </p:nvSpPr>
        <p:spPr/>
        <p:txBody>
          <a:bodyPr/>
          <a:lstStyle/>
          <a:p>
            <a:r>
              <a:rPr lang="it-IT" dirty="0"/>
              <a:t>Anche i ricercatori devono “vendere” la loro ricerca</a:t>
            </a:r>
          </a:p>
          <a:p>
            <a:r>
              <a:rPr lang="it-IT" dirty="0"/>
              <a:t>Alcuni </a:t>
            </a:r>
            <a:r>
              <a:rPr lang="it-IT" dirty="0" err="1"/>
              <a:t>topic</a:t>
            </a:r>
            <a:r>
              <a:rPr lang="it-IT" dirty="0"/>
              <a:t> sono più sexy di altri </a:t>
            </a:r>
          </a:p>
          <a:p>
            <a:r>
              <a:rPr lang="it-IT" dirty="0"/>
              <a:t>Il settore della </a:t>
            </a:r>
            <a:r>
              <a:rPr lang="it-IT" dirty="0" err="1"/>
              <a:t>bio</a:t>
            </a:r>
            <a:r>
              <a:rPr lang="it-IT" dirty="0"/>
              <a:t>-medicina è più a rischio</a:t>
            </a:r>
          </a:p>
          <a:p>
            <a:r>
              <a:rPr lang="it-IT" dirty="0"/>
              <a:t>I numeri si possono addomesticare </a:t>
            </a:r>
          </a:p>
          <a:p>
            <a:r>
              <a:rPr lang="it-IT" dirty="0"/>
              <a:t>Obiettivo: farsi riprendere dai colleghi e dalla stampa</a:t>
            </a:r>
          </a:p>
          <a:p>
            <a:endParaRPr lang="it-IT" dirty="0"/>
          </a:p>
        </p:txBody>
      </p:sp>
    </p:spTree>
    <p:extLst>
      <p:ext uri="{BB962C8B-B14F-4D97-AF65-F5344CB8AC3E}">
        <p14:creationId xmlns:p14="http://schemas.microsoft.com/office/powerpoint/2010/main" val="20816530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2">
                <a:tint val="96000"/>
                <a:shade val="100000"/>
                <a:hueMod val="270000"/>
                <a:satMod val="200000"/>
                <a:lumMod val="128000"/>
              </a:schemeClr>
            </a:gs>
            <a:gs pos="50000">
              <a:schemeClr val="bg2">
                <a:shade val="100000"/>
                <a:hueMod val="100000"/>
                <a:satMod val="110000"/>
                <a:lumMod val="130000"/>
              </a:schemeClr>
            </a:gs>
            <a:gs pos="100000">
              <a:schemeClr val="bg2">
                <a:shade val="78000"/>
                <a:hueMod val="44000"/>
                <a:satMod val="200000"/>
                <a:lumMod val="69000"/>
              </a:schemeClr>
            </a:gs>
          </a:gsLst>
          <a:lin ang="2520000" scaled="0"/>
        </a:gradFill>
        <a:effectLst/>
      </p:bgPr>
    </p:bg>
    <p:spTree>
      <p:nvGrpSpPr>
        <p:cNvPr id="1" name=""/>
        <p:cNvGrpSpPr/>
        <p:nvPr/>
      </p:nvGrpSpPr>
      <p:grpSpPr>
        <a:xfrm>
          <a:off x="0" y="0"/>
          <a:ext cx="0" cy="0"/>
          <a:chOff x="0" y="0"/>
          <a:chExt cx="0" cy="0"/>
        </a:xfrm>
      </p:grpSpPr>
      <p:sp useBgFill="1">
        <p:nvSpPr>
          <p:cNvPr id="48136" name="Rectangle 48135">
            <a:extLst>
              <a:ext uri="{FF2B5EF4-FFF2-40B4-BE49-F238E27FC236}">
                <a16:creationId xmlns:a16="http://schemas.microsoft.com/office/drawing/2014/main" id="{A106B9FE-7E5A-4047-B5D3-C3C24BD3E80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824" cy="685800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138" name="Rectangle 48137">
            <a:extLst>
              <a:ext uri="{FF2B5EF4-FFF2-40B4-BE49-F238E27FC236}">
                <a16:creationId xmlns:a16="http://schemas.microsoft.com/office/drawing/2014/main" id="{B60EBA20-0A64-45D5-B937-FE93DCA01C7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785632" y="0"/>
            <a:ext cx="340636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it-IT"/>
          </a:p>
        </p:txBody>
      </p:sp>
      <p:pic>
        <p:nvPicPr>
          <p:cNvPr id="48140" name="Picture 48139">
            <a:extLst>
              <a:ext uri="{FF2B5EF4-FFF2-40B4-BE49-F238E27FC236}">
                <a16:creationId xmlns:a16="http://schemas.microsoft.com/office/drawing/2014/main" id="{3EAD5E5B-543A-4690-8C75-BACF7FFB40ED}"/>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2">
            <a:alphaModFix amt="10000"/>
            <a:extLst>
              <a:ext uri="{28A0092B-C50C-407E-A947-70E740481C1C}">
                <a14:useLocalDpi xmlns:a14="http://schemas.microsoft.com/office/drawing/2010/main" val="0"/>
              </a:ext>
            </a:extLst>
          </a:blip>
          <a:stretch>
            <a:fillRect/>
          </a:stretch>
        </p:blipFill>
        <p:spPr>
          <a:xfrm>
            <a:off x="-3176" y="0"/>
            <a:ext cx="12192000" cy="6858000"/>
          </a:xfrm>
          <a:prstGeom prst="rect">
            <a:avLst/>
          </a:prstGeom>
        </p:spPr>
      </p:pic>
      <p:pic>
        <p:nvPicPr>
          <p:cNvPr id="48149" name="Picture 48141">
            <a:extLst>
              <a:ext uri="{FF2B5EF4-FFF2-40B4-BE49-F238E27FC236}">
                <a16:creationId xmlns:a16="http://schemas.microsoft.com/office/drawing/2014/main" id="{98739700-980C-4F96-84CD-97157DFE86AE}"/>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3">
            <a:extLst>
              <a:ext uri="{28A0092B-C50C-407E-A947-70E740481C1C}">
                <a14:useLocalDpi xmlns:a14="http://schemas.microsoft.com/office/drawing/2010/main" val="0"/>
              </a:ext>
            </a:extLst>
          </a:blip>
          <a:stretch>
            <a:fillRect/>
          </a:stretch>
        </p:blipFill>
        <p:spPr>
          <a:xfrm>
            <a:off x="2" y="1959089"/>
            <a:ext cx="9107362" cy="321164"/>
          </a:xfrm>
          <a:prstGeom prst="rect">
            <a:avLst/>
          </a:prstGeom>
        </p:spPr>
      </p:pic>
      <p:sp>
        <p:nvSpPr>
          <p:cNvPr id="48150" name="Rectangle 48143">
            <a:extLst>
              <a:ext uri="{FF2B5EF4-FFF2-40B4-BE49-F238E27FC236}">
                <a16:creationId xmlns:a16="http://schemas.microsoft.com/office/drawing/2014/main" id="{52A2FDCB-3B06-44F3-A0AA-2C056C3E512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grayWhite">
          <a:xfrm>
            <a:off x="1" y="609600"/>
            <a:ext cx="9107363" cy="1368198"/>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it-IT"/>
          </a:p>
        </p:txBody>
      </p:sp>
      <p:sp>
        <p:nvSpPr>
          <p:cNvPr id="48130" name="Titolo 1">
            <a:extLst>
              <a:ext uri="{FF2B5EF4-FFF2-40B4-BE49-F238E27FC236}">
                <a16:creationId xmlns:a16="http://schemas.microsoft.com/office/drawing/2014/main" id="{F136DA93-4C33-4DAC-828E-ACB351102356}"/>
              </a:ext>
            </a:extLst>
          </p:cNvPr>
          <p:cNvSpPr>
            <a:spLocks noGrp="1" noChangeArrowheads="1"/>
          </p:cNvSpPr>
          <p:nvPr>
            <p:ph type="title"/>
          </p:nvPr>
        </p:nvSpPr>
        <p:spPr>
          <a:xfrm>
            <a:off x="680321" y="753228"/>
            <a:ext cx="7461844" cy="1080938"/>
          </a:xfrm>
        </p:spPr>
        <p:txBody>
          <a:bodyPr>
            <a:normAutofit/>
          </a:bodyPr>
          <a:lstStyle/>
          <a:p>
            <a:pPr eaLnBrk="1" hangingPunct="1"/>
            <a:r>
              <a:rPr lang="it-IT" altLang="it-IT">
                <a:solidFill>
                  <a:srgbClr val="FFFFFF"/>
                </a:solidFill>
              </a:rPr>
              <a:t>In conclusione</a:t>
            </a:r>
          </a:p>
        </p:txBody>
      </p:sp>
      <p:sp>
        <p:nvSpPr>
          <p:cNvPr id="48131" name="Segnaposto contenuto 2">
            <a:extLst>
              <a:ext uri="{FF2B5EF4-FFF2-40B4-BE49-F238E27FC236}">
                <a16:creationId xmlns:a16="http://schemas.microsoft.com/office/drawing/2014/main" id="{EC069855-2ABE-4943-BFFE-DA7477243154}"/>
              </a:ext>
            </a:extLst>
          </p:cNvPr>
          <p:cNvSpPr>
            <a:spLocks noGrp="1" noChangeArrowheads="1"/>
          </p:cNvSpPr>
          <p:nvPr>
            <p:ph idx="1"/>
          </p:nvPr>
        </p:nvSpPr>
        <p:spPr>
          <a:xfrm>
            <a:off x="680321" y="2336873"/>
            <a:ext cx="7461844" cy="3142077"/>
          </a:xfrm>
        </p:spPr>
        <p:txBody>
          <a:bodyPr>
            <a:normAutofit/>
          </a:bodyPr>
          <a:lstStyle/>
          <a:p>
            <a:pPr eaLnBrk="1" hangingPunct="1"/>
            <a:r>
              <a:rPr lang="it-IT" altLang="it-IT" sz="1800"/>
              <a:t>Variabilità</a:t>
            </a:r>
            <a:br>
              <a:rPr lang="it-IT" altLang="it-IT" sz="1800"/>
            </a:br>
            <a:r>
              <a:rPr lang="it-IT" altLang="it-IT" sz="1800"/>
              <a:t>(della notizia, del taglio, del linguaggio, della struttura)</a:t>
            </a:r>
          </a:p>
          <a:p>
            <a:pPr eaLnBrk="1" hangingPunct="1"/>
            <a:r>
              <a:rPr lang="it-IT" altLang="it-IT" sz="1800"/>
              <a:t>Flessibilità</a:t>
            </a:r>
            <a:br>
              <a:rPr lang="it-IT" altLang="it-IT" sz="1800"/>
            </a:br>
            <a:r>
              <a:rPr lang="it-IT" altLang="it-IT" sz="1800"/>
              <a:t>(verso i media, il pubblico, la testata)</a:t>
            </a:r>
          </a:p>
          <a:p>
            <a:pPr eaLnBrk="1" hangingPunct="1"/>
            <a:r>
              <a:rPr lang="it-IT" altLang="it-IT" sz="1800"/>
              <a:t>Multitasking</a:t>
            </a:r>
            <a:br>
              <a:rPr lang="it-IT" altLang="it-IT" sz="1800"/>
            </a:br>
            <a:r>
              <a:rPr lang="it-IT" altLang="it-IT" sz="1800"/>
              <a:t>(capacità di agire su più fronti)</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9" name="Picture 21508" descr="Vista dall'alto di una scala circolare">
            <a:extLst>
              <a:ext uri="{FF2B5EF4-FFF2-40B4-BE49-F238E27FC236}">
                <a16:creationId xmlns:a16="http://schemas.microsoft.com/office/drawing/2014/main" id="{F7E634AE-D6F0-2EBC-73B1-209358CE398A}"/>
              </a:ext>
            </a:extLst>
          </p:cNvPr>
          <p:cNvPicPr>
            <a:picLocks noChangeAspect="1"/>
          </p:cNvPicPr>
          <p:nvPr/>
        </p:nvPicPr>
        <p:blipFill>
          <a:blip r:embed="rId2"/>
          <a:srcRect t="15730"/>
          <a:stretch>
            <a:fillRect/>
          </a:stretch>
        </p:blipFill>
        <p:spPr>
          <a:xfrm>
            <a:off x="-3176" y="10"/>
            <a:ext cx="12192000" cy="6857991"/>
          </a:xfrm>
          <a:prstGeom prst="rect">
            <a:avLst/>
          </a:prstGeom>
        </p:spPr>
      </p:pic>
      <p:sp>
        <p:nvSpPr>
          <p:cNvPr id="21506" name="Titolo 1">
            <a:extLst>
              <a:ext uri="{FF2B5EF4-FFF2-40B4-BE49-F238E27FC236}">
                <a16:creationId xmlns:a16="http://schemas.microsoft.com/office/drawing/2014/main" id="{9BD96CA6-DC6B-41AF-AF36-2062149A0708}"/>
              </a:ext>
            </a:extLst>
          </p:cNvPr>
          <p:cNvSpPr>
            <a:spLocks noGrp="1" noChangeArrowheads="1"/>
          </p:cNvSpPr>
          <p:nvPr>
            <p:ph type="ctrTitle"/>
          </p:nvPr>
        </p:nvSpPr>
        <p:spPr>
          <a:xfrm>
            <a:off x="680322" y="4402667"/>
            <a:ext cx="8133478" cy="940240"/>
          </a:xfrm>
        </p:spPr>
        <p:txBody>
          <a:bodyPr>
            <a:normAutofit/>
          </a:bodyPr>
          <a:lstStyle/>
          <a:p>
            <a:pPr eaLnBrk="1" hangingPunct="1"/>
            <a:r>
              <a:rPr lang="it-IT" altLang="it-IT" sz="4800" dirty="0"/>
              <a:t>Cosa è una notizia?</a:t>
            </a:r>
          </a:p>
        </p:txBody>
      </p:sp>
      <p:sp>
        <p:nvSpPr>
          <p:cNvPr id="21507" name="Sottotitolo 2">
            <a:extLst>
              <a:ext uri="{FF2B5EF4-FFF2-40B4-BE49-F238E27FC236}">
                <a16:creationId xmlns:a16="http://schemas.microsoft.com/office/drawing/2014/main" id="{F9FEB9FF-7487-4302-9AB3-A399596EC758}"/>
              </a:ext>
            </a:extLst>
          </p:cNvPr>
          <p:cNvSpPr>
            <a:spLocks noGrp="1" noChangeArrowheads="1"/>
          </p:cNvSpPr>
          <p:nvPr>
            <p:ph type="subTitle" idx="1"/>
          </p:nvPr>
        </p:nvSpPr>
        <p:spPr>
          <a:xfrm>
            <a:off x="680322" y="5342302"/>
            <a:ext cx="8133478" cy="406566"/>
          </a:xfrm>
        </p:spPr>
        <p:txBody>
          <a:bodyPr>
            <a:normAutofit/>
          </a:bodyPr>
          <a:lstStyle/>
          <a:p>
            <a:pPr eaLnBrk="1" hangingPunct="1"/>
            <a:endParaRPr lang="it-IT" altLang="it-IT" sz="18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000"/>
                                  </p:stCondLst>
                                  <p:iterate>
                                    <p:tmPct val="10000"/>
                                  </p:iterate>
                                  <p:childTnLst>
                                    <p:set>
                                      <p:cBhvr>
                                        <p:cTn id="6" dur="1" fill="hold">
                                          <p:stCondLst>
                                            <p:cond delay="0"/>
                                          </p:stCondLst>
                                        </p:cTn>
                                        <p:tgtEl>
                                          <p:spTgt spid="21506"/>
                                        </p:tgtEl>
                                        <p:attrNameLst>
                                          <p:attrName>style.visibility</p:attrName>
                                        </p:attrNameLst>
                                      </p:cBhvr>
                                      <p:to>
                                        <p:strVal val="visible"/>
                                      </p:to>
                                    </p:set>
                                    <p:animEffect transition="in" filter="fade">
                                      <p:cBhvr>
                                        <p:cTn id="7" dur="700"/>
                                        <p:tgtEl>
                                          <p:spTgt spid="21506"/>
                                        </p:tgtEl>
                                      </p:cBhvr>
                                    </p:animEffect>
                                  </p:childTnLst>
                                </p:cTn>
                              </p:par>
                              <p:par>
                                <p:cTn id="8" presetID="10" presetClass="entr" presetSubtype="0" fill="hold" grpId="0" nodeType="withEffect" nodePh="1">
                                  <p:stCondLst>
                                    <p:cond delay="1500"/>
                                  </p:stCondLst>
                                  <p:endCondLst>
                                    <p:cond evt="begin" delay="0">
                                      <p:tn val="8"/>
                                    </p:cond>
                                  </p:endCondLst>
                                  <p:iterate>
                                    <p:tmPct val="10000"/>
                                  </p:iterate>
                                  <p:childTnLst>
                                    <p:set>
                                      <p:cBhvr>
                                        <p:cTn id="9" dur="1" fill="hold">
                                          <p:stCondLst>
                                            <p:cond delay="0"/>
                                          </p:stCondLst>
                                        </p:cTn>
                                        <p:tgtEl>
                                          <p:spTgt spid="21507">
                                            <p:txEl>
                                              <p:pRg st="0" end="0"/>
                                            </p:txEl>
                                          </p:spTgt>
                                        </p:tgtEl>
                                        <p:attrNameLst>
                                          <p:attrName>style.visibility</p:attrName>
                                        </p:attrNameLst>
                                      </p:cBhvr>
                                      <p:to>
                                        <p:strVal val="visible"/>
                                      </p:to>
                                    </p:set>
                                    <p:animEffect transition="in" filter="fade">
                                      <p:cBhvr>
                                        <p:cTn id="10" dur="700"/>
                                        <p:tgtEl>
                                          <p:spTgt spid="2150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06" grpId="0"/>
      <p:bldP spid="21507"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1DCA6A2C-D8C8-5F1F-BE22-98A7D40C7DD2}"/>
              </a:ext>
            </a:extLst>
          </p:cNvPr>
          <p:cNvSpPr>
            <a:spLocks noGrp="1"/>
          </p:cNvSpPr>
          <p:nvPr>
            <p:ph type="title"/>
          </p:nvPr>
        </p:nvSpPr>
        <p:spPr>
          <a:xfrm>
            <a:off x="680321" y="753228"/>
            <a:ext cx="9613861" cy="1080938"/>
          </a:xfrm>
        </p:spPr>
        <p:txBody>
          <a:bodyPr>
            <a:normAutofit/>
          </a:bodyPr>
          <a:lstStyle/>
          <a:p>
            <a:r>
              <a:rPr lang="it-IT"/>
              <a:t>Who cares?</a:t>
            </a:r>
            <a:endParaRPr lang="it-IT" dirty="0"/>
          </a:p>
        </p:txBody>
      </p:sp>
      <p:sp>
        <p:nvSpPr>
          <p:cNvPr id="3" name="Segnaposto contenuto 2">
            <a:extLst>
              <a:ext uri="{FF2B5EF4-FFF2-40B4-BE49-F238E27FC236}">
                <a16:creationId xmlns:a16="http://schemas.microsoft.com/office/drawing/2014/main" id="{89DB80AC-50AA-CD48-A381-6D9694A90873}"/>
              </a:ext>
            </a:extLst>
          </p:cNvPr>
          <p:cNvSpPr>
            <a:spLocks noGrp="1"/>
          </p:cNvSpPr>
          <p:nvPr>
            <p:ph idx="1"/>
          </p:nvPr>
        </p:nvSpPr>
        <p:spPr>
          <a:xfrm>
            <a:off x="3777672" y="2336873"/>
            <a:ext cx="6516509" cy="3599316"/>
          </a:xfrm>
        </p:spPr>
        <p:txBody>
          <a:bodyPr>
            <a:normAutofit/>
          </a:bodyPr>
          <a:lstStyle/>
          <a:p>
            <a:pPr marL="0" indent="0">
              <a:buNone/>
            </a:pPr>
            <a:r>
              <a:rPr lang="en-US" i="1" dirty="0"/>
              <a:t>There is a big difference between statistical significance and actual significance. A study might be rigorous, but even so, does any of it actually matter?</a:t>
            </a:r>
            <a:endParaRPr lang="it-IT" dirty="0"/>
          </a:p>
          <a:p>
            <a:pPr marL="0" indent="0">
              <a:buNone/>
            </a:pPr>
            <a:endParaRPr lang="it-IT" dirty="0"/>
          </a:p>
          <a:p>
            <a:pPr marL="0" indent="0">
              <a:buNone/>
            </a:pPr>
            <a:r>
              <a:rPr lang="it-IT" dirty="0"/>
              <a:t>Ed Yong, </a:t>
            </a:r>
            <a:r>
              <a:rPr lang="it-IT" i="1" dirty="0"/>
              <a:t>The Atlantic</a:t>
            </a:r>
            <a:endParaRPr lang="it-IT" dirty="0"/>
          </a:p>
          <a:p>
            <a:endParaRPr lang="it-IT" dirty="0"/>
          </a:p>
        </p:txBody>
      </p:sp>
      <p:pic>
        <p:nvPicPr>
          <p:cNvPr id="7" name="Graphic 6" descr="Errore">
            <a:extLst>
              <a:ext uri="{FF2B5EF4-FFF2-40B4-BE49-F238E27FC236}">
                <a16:creationId xmlns:a16="http://schemas.microsoft.com/office/drawing/2014/main" id="{FDB53976-C1D1-93F0-AE49-CA6BC3776927}"/>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94325" y="2789813"/>
            <a:ext cx="2692907" cy="2692907"/>
          </a:xfrm>
          <a:prstGeom prst="rect">
            <a:avLst/>
          </a:prstGeom>
          <a:ln>
            <a:noFill/>
          </a:ln>
          <a:effectLst>
            <a:outerShdw blurRad="76200" dist="63500" dir="5040000" algn="tl" rotWithShape="0">
              <a:srgbClr val="000000">
                <a:alpha val="41000"/>
              </a:srgbClr>
            </a:outerShdw>
          </a:effectLst>
        </p:spPr>
      </p:pic>
    </p:spTree>
    <p:extLst>
      <p:ext uri="{BB962C8B-B14F-4D97-AF65-F5344CB8AC3E}">
        <p14:creationId xmlns:p14="http://schemas.microsoft.com/office/powerpoint/2010/main" val="197528862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18910BA4-48EB-98E4-E127-77D3CC194EB2}"/>
              </a:ext>
            </a:extLst>
          </p:cNvPr>
          <p:cNvPicPr>
            <a:picLocks noChangeAspect="1"/>
          </p:cNvPicPr>
          <p:nvPr/>
        </p:nvPicPr>
        <p:blipFill>
          <a:blip r:embed="rId2">
            <a:alphaModFix amt="15000"/>
            <a:grayscl/>
          </a:blip>
          <a:srcRect/>
          <a:stretch/>
        </p:blipFill>
        <p:spPr>
          <a:xfrm>
            <a:off x="-608749" y="753227"/>
            <a:ext cx="12192000" cy="6858001"/>
          </a:xfrm>
          <a:prstGeom prst="rect">
            <a:avLst/>
          </a:prstGeom>
        </p:spPr>
      </p:pic>
      <p:sp>
        <p:nvSpPr>
          <p:cNvPr id="2" name="Titolo 1">
            <a:extLst>
              <a:ext uri="{FF2B5EF4-FFF2-40B4-BE49-F238E27FC236}">
                <a16:creationId xmlns:a16="http://schemas.microsoft.com/office/drawing/2014/main" id="{565EAB20-9123-4E2E-8C58-AEB1144B5350}"/>
              </a:ext>
            </a:extLst>
          </p:cNvPr>
          <p:cNvSpPr>
            <a:spLocks noGrp="1"/>
          </p:cNvSpPr>
          <p:nvPr>
            <p:ph type="title"/>
          </p:nvPr>
        </p:nvSpPr>
        <p:spPr>
          <a:xfrm>
            <a:off x="680321" y="753228"/>
            <a:ext cx="9613861" cy="1080938"/>
          </a:xfrm>
        </p:spPr>
        <p:txBody>
          <a:bodyPr>
            <a:normAutofit/>
          </a:bodyPr>
          <a:lstStyle/>
          <a:p>
            <a:r>
              <a:rPr lang="it-IT" dirty="0"/>
              <a:t>La notizia</a:t>
            </a:r>
          </a:p>
        </p:txBody>
      </p:sp>
      <p:sp>
        <p:nvSpPr>
          <p:cNvPr id="3" name="Segnaposto contenuto 2">
            <a:extLst>
              <a:ext uri="{FF2B5EF4-FFF2-40B4-BE49-F238E27FC236}">
                <a16:creationId xmlns:a16="http://schemas.microsoft.com/office/drawing/2014/main" id="{78F03DE9-A54E-4A68-9DB4-BB4426F8704F}"/>
              </a:ext>
            </a:extLst>
          </p:cNvPr>
          <p:cNvSpPr>
            <a:spLocks noGrp="1"/>
          </p:cNvSpPr>
          <p:nvPr>
            <p:ph idx="1"/>
          </p:nvPr>
        </p:nvSpPr>
        <p:spPr>
          <a:xfrm>
            <a:off x="680321" y="2336873"/>
            <a:ext cx="9613861" cy="3395060"/>
          </a:xfrm>
        </p:spPr>
        <p:txBody>
          <a:bodyPr anchor="ctr">
            <a:normAutofit/>
          </a:bodyPr>
          <a:lstStyle/>
          <a:p>
            <a:r>
              <a:rPr lang="it-IT" sz="1400"/>
              <a:t>Nuovo (news) e attuale</a:t>
            </a:r>
          </a:p>
          <a:p>
            <a:r>
              <a:rPr lang="it-IT" sz="1400"/>
              <a:t>Unico</a:t>
            </a:r>
          </a:p>
          <a:p>
            <a:r>
              <a:rPr lang="it-IT" sz="1400"/>
              <a:t>Più grande, più piccolo, più…</a:t>
            </a:r>
          </a:p>
          <a:p>
            <a:r>
              <a:rPr lang="it-IT" sz="1400"/>
              <a:t>Primo, ultimo</a:t>
            </a:r>
          </a:p>
          <a:p>
            <a:r>
              <a:rPr lang="it-IT" sz="1400"/>
              <a:t>Mistero svelato</a:t>
            </a:r>
          </a:p>
          <a:p>
            <a:r>
              <a:rPr lang="it-IT" sz="1400"/>
              <a:t>Esclusivo</a:t>
            </a:r>
          </a:p>
          <a:p>
            <a:r>
              <a:rPr lang="it-IT" sz="1400"/>
              <a:t>Bizzarro, particolare, strano</a:t>
            </a:r>
          </a:p>
          <a:p>
            <a:r>
              <a:rPr lang="it-IT" sz="1400"/>
              <a:t>Personaggio (storia)</a:t>
            </a:r>
          </a:p>
          <a:p>
            <a:r>
              <a:rPr lang="it-IT" sz="1400"/>
              <a:t>Evento</a:t>
            </a:r>
          </a:p>
          <a:p>
            <a:r>
              <a:rPr lang="it-IT" sz="1400"/>
              <a:t>Dichiarazione</a:t>
            </a:r>
          </a:p>
        </p:txBody>
      </p:sp>
    </p:spTree>
    <p:extLst>
      <p:ext uri="{BB962C8B-B14F-4D97-AF65-F5344CB8AC3E}">
        <p14:creationId xmlns:p14="http://schemas.microsoft.com/office/powerpoint/2010/main" val="152053363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4BB0BA74-B74E-78D7-3103-FB1681E6BD13}"/>
              </a:ext>
            </a:extLst>
          </p:cNvPr>
          <p:cNvSpPr>
            <a:spLocks noGrp="1"/>
          </p:cNvSpPr>
          <p:nvPr>
            <p:ph type="title"/>
          </p:nvPr>
        </p:nvSpPr>
        <p:spPr>
          <a:xfrm>
            <a:off x="680321" y="753228"/>
            <a:ext cx="9613861" cy="1080938"/>
          </a:xfrm>
        </p:spPr>
        <p:txBody>
          <a:bodyPr>
            <a:normAutofit/>
          </a:bodyPr>
          <a:lstStyle/>
          <a:p>
            <a:r>
              <a:rPr lang="it-IT" dirty="0"/>
              <a:t>La notizia dipende dal mezzo</a:t>
            </a:r>
          </a:p>
        </p:txBody>
      </p:sp>
      <p:graphicFrame>
        <p:nvGraphicFramePr>
          <p:cNvPr id="5" name="Segnaposto contenuto 2">
            <a:extLst>
              <a:ext uri="{FF2B5EF4-FFF2-40B4-BE49-F238E27FC236}">
                <a16:creationId xmlns:a16="http://schemas.microsoft.com/office/drawing/2014/main" id="{E6E2F0D7-212B-7E69-C1C7-245785DE1453}"/>
              </a:ext>
            </a:extLst>
          </p:cNvPr>
          <p:cNvGraphicFramePr>
            <a:graphicFrameLocks noGrp="1"/>
          </p:cNvGraphicFramePr>
          <p:nvPr>
            <p:ph idx="1"/>
          </p:nvPr>
        </p:nvGraphicFramePr>
        <p:xfrm>
          <a:off x="681037" y="2336800"/>
          <a:ext cx="10830641" cy="359886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0878070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77C01E30-91B4-442C-0B6A-E34FBB920ACF}"/>
              </a:ext>
            </a:extLst>
          </p:cNvPr>
          <p:cNvSpPr>
            <a:spLocks noGrp="1"/>
          </p:cNvSpPr>
          <p:nvPr>
            <p:ph type="title"/>
          </p:nvPr>
        </p:nvSpPr>
        <p:spPr>
          <a:xfrm>
            <a:off x="680321" y="753228"/>
            <a:ext cx="9613861" cy="1080938"/>
          </a:xfrm>
        </p:spPr>
        <p:txBody>
          <a:bodyPr>
            <a:normAutofit/>
          </a:bodyPr>
          <a:lstStyle/>
          <a:p>
            <a:r>
              <a:rPr lang="it-IT" dirty="0"/>
              <a:t>La notizia dipende dalla periodicità</a:t>
            </a:r>
          </a:p>
        </p:txBody>
      </p:sp>
      <p:graphicFrame>
        <p:nvGraphicFramePr>
          <p:cNvPr id="5" name="Segnaposto contenuto 2">
            <a:extLst>
              <a:ext uri="{FF2B5EF4-FFF2-40B4-BE49-F238E27FC236}">
                <a16:creationId xmlns:a16="http://schemas.microsoft.com/office/drawing/2014/main" id="{829FD9EE-1F07-8F2D-6414-57A13B28356D}"/>
              </a:ext>
            </a:extLst>
          </p:cNvPr>
          <p:cNvGraphicFramePr>
            <a:graphicFrameLocks noGrp="1"/>
          </p:cNvGraphicFramePr>
          <p:nvPr>
            <p:ph idx="1"/>
          </p:nvPr>
        </p:nvGraphicFramePr>
        <p:xfrm>
          <a:off x="681037" y="2336800"/>
          <a:ext cx="10830641" cy="359886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72285202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itolo 1">
            <a:extLst>
              <a:ext uri="{FF2B5EF4-FFF2-40B4-BE49-F238E27FC236}">
                <a16:creationId xmlns:a16="http://schemas.microsoft.com/office/drawing/2014/main" id="{492A9A9F-E098-46C3-A2F4-2D974CB7AE1E}"/>
              </a:ext>
            </a:extLst>
          </p:cNvPr>
          <p:cNvSpPr>
            <a:spLocks noGrp="1" noChangeArrowheads="1"/>
          </p:cNvSpPr>
          <p:nvPr>
            <p:ph type="title"/>
          </p:nvPr>
        </p:nvSpPr>
        <p:spPr/>
        <p:txBody>
          <a:bodyPr/>
          <a:lstStyle/>
          <a:p>
            <a:pPr eaLnBrk="1" hangingPunct="1"/>
            <a:r>
              <a:rPr lang="it-IT" altLang="it-IT" dirty="0"/>
              <a:t>La notizia dipende dal target</a:t>
            </a:r>
          </a:p>
        </p:txBody>
      </p:sp>
      <p:graphicFrame>
        <p:nvGraphicFramePr>
          <p:cNvPr id="30724" name="Segnaposto contenuto 2">
            <a:extLst>
              <a:ext uri="{FF2B5EF4-FFF2-40B4-BE49-F238E27FC236}">
                <a16:creationId xmlns:a16="http://schemas.microsoft.com/office/drawing/2014/main" id="{68EE58D1-1001-7317-D4FA-B03F236471FD}"/>
              </a:ext>
            </a:extLst>
          </p:cNvPr>
          <p:cNvGraphicFramePr>
            <a:graphicFrameLocks noGrp="1"/>
          </p:cNvGraphicFramePr>
          <p:nvPr>
            <p:ph idx="1"/>
          </p:nvPr>
        </p:nvGraphicFramePr>
        <p:xfrm>
          <a:off x="681038" y="2336800"/>
          <a:ext cx="9613900" cy="359886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sld>
</file>

<file path=ppt/theme/theme1.xml><?xml version="1.0" encoding="utf-8"?>
<a:theme xmlns:a="http://schemas.openxmlformats.org/drawingml/2006/main" name="Berlino">
  <a:themeElements>
    <a:clrScheme name="Berlin">
      <a:dk1>
        <a:sysClr val="windowText" lastClr="000000"/>
      </a:dk1>
      <a:lt1>
        <a:sysClr val="window" lastClr="FFFFFF"/>
      </a:lt1>
      <a:dk2>
        <a:srgbClr val="1F8094"/>
      </a:dk2>
      <a:lt2>
        <a:srgbClr val="E7E6E6"/>
      </a:lt2>
      <a:accent1>
        <a:srgbClr val="39CDE7"/>
      </a:accent1>
      <a:accent2>
        <a:srgbClr val="60DE72"/>
      </a:accent2>
      <a:accent3>
        <a:srgbClr val="DDCC64"/>
      </a:accent3>
      <a:accent4>
        <a:srgbClr val="F49D50"/>
      </a:accent4>
      <a:accent5>
        <a:srgbClr val="E44951"/>
      </a:accent5>
      <a:accent6>
        <a:srgbClr val="D666F9"/>
      </a:accent6>
      <a:hlink>
        <a:srgbClr val="4BF7ED"/>
      </a:hlink>
      <a:folHlink>
        <a:srgbClr val="95E9F4"/>
      </a:folHlink>
    </a:clrScheme>
    <a:fontScheme name="Berlin">
      <a:majorFont>
        <a:latin typeface="Trebuchet MS" panose="020B060302020202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Trebuchet MS" panose="020B060302020202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Berlin">
      <a:fillStyleLst>
        <a:solidFill>
          <a:schemeClr val="phClr"/>
        </a:solidFill>
        <a:gradFill rotWithShape="1">
          <a:gsLst>
            <a:gs pos="0">
              <a:schemeClr val="phClr">
                <a:tint val="60000"/>
                <a:satMod val="100000"/>
                <a:lumMod val="110000"/>
              </a:schemeClr>
            </a:gs>
            <a:gs pos="100000">
              <a:schemeClr val="phClr">
                <a:tint val="70000"/>
                <a:satMod val="100000"/>
                <a:lumMod val="100000"/>
              </a:schemeClr>
            </a:gs>
          </a:gsLst>
          <a:lin ang="5400000" scaled="0"/>
        </a:gradFill>
        <a:gradFill rotWithShape="1">
          <a:gsLst>
            <a:gs pos="0">
              <a:schemeClr val="phClr">
                <a:tint val="94000"/>
                <a:satMod val="103000"/>
                <a:lumMod val="102000"/>
              </a:schemeClr>
            </a:gs>
            <a:gs pos="50000">
              <a:schemeClr val="phClr">
                <a:shade val="100000"/>
                <a:satMod val="110000"/>
                <a:lumMod val="100000"/>
              </a:schemeClr>
            </a:gs>
            <a:gs pos="100000">
              <a:schemeClr val="phClr">
                <a:shade val="78000"/>
                <a:satMod val="120000"/>
                <a:lumMod val="99000"/>
              </a:schemeClr>
            </a:gs>
          </a:gsLst>
          <a:lin ang="5400000" scaled="0"/>
        </a:gradFill>
      </a:fillStyleLst>
      <a:lnStyleLst>
        <a:ln w="9525" cap="flat" cmpd="sng" algn="ctr">
          <a:solidFill>
            <a:schemeClr val="ph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6000"/>
                <a:shade val="100000"/>
                <a:hueMod val="92000"/>
                <a:satMod val="200000"/>
                <a:lumMod val="128000"/>
              </a:schemeClr>
            </a:gs>
            <a:gs pos="50000">
              <a:schemeClr val="phClr">
                <a:shade val="100000"/>
                <a:hueMod val="100000"/>
                <a:satMod val="110000"/>
                <a:lumMod val="130000"/>
              </a:schemeClr>
            </a:gs>
            <a:gs pos="100000">
              <a:schemeClr val="phClr">
                <a:shade val="78000"/>
                <a:hueMod val="118000"/>
                <a:satMod val="120000"/>
                <a:lumMod val="69000"/>
              </a:schemeClr>
            </a:gs>
          </a:gsLst>
          <a:lin ang="2520000" scaled="0"/>
        </a:gradFill>
      </a:bgFillStyleLst>
    </a:fmtScheme>
  </a:themeElements>
  <a:objectDefaults/>
  <a:extraClrSchemeLst/>
  <a:extLst>
    <a:ext uri="{05A4C25C-085E-4340-85A3-A5531E510DB2}">
      <thm15:themeFamily xmlns:thm15="http://schemas.microsoft.com/office/thememl/2012/main" name="Berlin" id="{7B5DBA9E-B069-418E-9360-A61BDD0615A4}" vid="{C7DC10E3-4FF5-456B-A359-A0F378C1E5FB}"/>
    </a:ext>
  </a:extLst>
</a:theme>
</file>

<file path=ppt/theme/theme2.xml><?xml version="1.0" encoding="utf-8"?>
<a:theme xmlns:a="http://schemas.openxmlformats.org/drawingml/2006/main" name="Tema di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TM04033917[[fn=Berlino]]</Template>
  <TotalTime>16</TotalTime>
  <Words>866</Words>
  <Application>Microsoft Office PowerPoint</Application>
  <PresentationFormat>Widescreen</PresentationFormat>
  <Paragraphs>140</Paragraphs>
  <Slides>32</Slides>
  <Notes>3</Notes>
  <HiddenSlides>0</HiddenSlides>
  <MMClips>0</MMClips>
  <ScaleCrop>false</ScaleCrop>
  <HeadingPairs>
    <vt:vector size="6" baseType="variant">
      <vt:variant>
        <vt:lpstr>Caratteri utilizzati</vt:lpstr>
      </vt:variant>
      <vt:variant>
        <vt:i4>3</vt:i4>
      </vt:variant>
      <vt:variant>
        <vt:lpstr>Tema</vt:lpstr>
      </vt:variant>
      <vt:variant>
        <vt:i4>1</vt:i4>
      </vt:variant>
      <vt:variant>
        <vt:lpstr>Titoli diapositive</vt:lpstr>
      </vt:variant>
      <vt:variant>
        <vt:i4>32</vt:i4>
      </vt:variant>
    </vt:vector>
  </HeadingPairs>
  <TitlesOfParts>
    <vt:vector size="36" baseType="lpstr">
      <vt:lpstr>Arial</vt:lpstr>
      <vt:lpstr>Calibri</vt:lpstr>
      <vt:lpstr>Trebuchet MS</vt:lpstr>
      <vt:lpstr>Berlino</vt:lpstr>
      <vt:lpstr>Variabilità</vt:lpstr>
      <vt:lpstr>Il giornalismo non è una scienza esatta</vt:lpstr>
      <vt:lpstr>Le variabili del giornalismo</vt:lpstr>
      <vt:lpstr>Cosa è una notizia?</vt:lpstr>
      <vt:lpstr>Who cares?</vt:lpstr>
      <vt:lpstr>La notizia</vt:lpstr>
      <vt:lpstr>La notizia dipende dal mezzo</vt:lpstr>
      <vt:lpstr>La notizia dipende dalla periodicità</vt:lpstr>
      <vt:lpstr>La notizia dipende dal target</vt:lpstr>
      <vt:lpstr>Testate a confronto</vt:lpstr>
      <vt:lpstr>Testate a confronto</vt:lpstr>
      <vt:lpstr>La notizia dipende dalla stagione</vt:lpstr>
      <vt:lpstr>La notizia dipende dal tempo</vt:lpstr>
      <vt:lpstr>Dove si posiziona una notizia</vt:lpstr>
      <vt:lpstr>Il “taglio”</vt:lpstr>
      <vt:lpstr>Quindi: cosa è una notizia?</vt:lpstr>
      <vt:lpstr>Presentazione standard di PowerPoint</vt:lpstr>
      <vt:lpstr>Presentazione standard di PowerPoint</vt:lpstr>
      <vt:lpstr>Presentazione standard di PowerPoint</vt:lpstr>
      <vt:lpstr>«La foto del buco nero»</vt:lpstr>
      <vt:lpstr>«La foto del buco nero»</vt:lpstr>
      <vt:lpstr>«La foto del buco nero»</vt:lpstr>
      <vt:lpstr>False notizie e hype scientifico</vt:lpstr>
      <vt:lpstr>False notizie e hype scientifico</vt:lpstr>
      <vt:lpstr>Pubblicare uno studio</vt:lpstr>
      <vt:lpstr>I pericoli</vt:lpstr>
      <vt:lpstr>Ottimi risultati…</vt:lpstr>
      <vt:lpstr>…campione insufficiente</vt:lpstr>
      <vt:lpstr>John P. A. Ioannidis et al, Linking citation and retraction data reveals the demographics of scientific retractions among highly cited authors, Plos Biology, Published: January 30, 2025 https://doi.org/10.1371/journal.pbio.3002999 </vt:lpstr>
      <vt:lpstr>Correlation is not causation</vt:lpstr>
      <vt:lpstr>E quindi?</vt:lpstr>
      <vt:lpstr>In conclusione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Media, pubblici, linguaggi</dc:title>
  <dc:creator>Elisa Manacorda</dc:creator>
  <cp:lastModifiedBy>Galileo Servizi Editoriali</cp:lastModifiedBy>
  <cp:revision>47</cp:revision>
  <dcterms:created xsi:type="dcterms:W3CDTF">2021-06-09T11:35:09Z</dcterms:created>
  <dcterms:modified xsi:type="dcterms:W3CDTF">2026-02-12T14:15:27Z</dcterms:modified>
</cp:coreProperties>
</file>