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06" r:id="rId1"/>
  </p:sldMasterIdLst>
  <p:notesMasterIdLst>
    <p:notesMasterId r:id="rId29"/>
  </p:notesMasterIdLst>
  <p:sldIdLst>
    <p:sldId id="256" r:id="rId2"/>
    <p:sldId id="258" r:id="rId3"/>
    <p:sldId id="257" r:id="rId4"/>
    <p:sldId id="277" r:id="rId5"/>
    <p:sldId id="278" r:id="rId6"/>
    <p:sldId id="280" r:id="rId7"/>
    <p:sldId id="279" r:id="rId8"/>
    <p:sldId id="281" r:id="rId9"/>
    <p:sldId id="282" r:id="rId10"/>
    <p:sldId id="291" r:id="rId11"/>
    <p:sldId id="287" r:id="rId12"/>
    <p:sldId id="290" r:id="rId13"/>
    <p:sldId id="283" r:id="rId14"/>
    <p:sldId id="284" r:id="rId15"/>
    <p:sldId id="285" r:id="rId16"/>
    <p:sldId id="286" r:id="rId17"/>
    <p:sldId id="267" r:id="rId18"/>
    <p:sldId id="275" r:id="rId19"/>
    <p:sldId id="270" r:id="rId20"/>
    <p:sldId id="265" r:id="rId21"/>
    <p:sldId id="274" r:id="rId22"/>
    <p:sldId id="273" r:id="rId23"/>
    <p:sldId id="266" r:id="rId24"/>
    <p:sldId id="268" r:id="rId25"/>
    <p:sldId id="271" r:id="rId26"/>
    <p:sldId id="272" r:id="rId27"/>
    <p:sldId id="269" r:id="rId28"/>
  </p:sldIdLst>
  <p:sldSz cx="10080625" cy="7559675"/>
  <p:notesSz cx="7559675" cy="106918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28" y="31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ata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svg"/><Relationship Id="rId1" Type="http://schemas.openxmlformats.org/officeDocument/2006/relationships/image" Target="../media/image75.png"/><Relationship Id="rId6" Type="http://schemas.openxmlformats.org/officeDocument/2006/relationships/image" Target="../media/image80.svg"/><Relationship Id="rId5" Type="http://schemas.openxmlformats.org/officeDocument/2006/relationships/image" Target="../media/image79.png"/><Relationship Id="rId4" Type="http://schemas.openxmlformats.org/officeDocument/2006/relationships/image" Target="../media/image78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image" Target="../media/image40.svg"/><Relationship Id="rId9" Type="http://schemas.openxmlformats.org/officeDocument/2006/relationships/image" Target="../media/image45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0.svg"/><Relationship Id="rId1" Type="http://schemas.openxmlformats.org/officeDocument/2006/relationships/image" Target="../media/image49.png"/><Relationship Id="rId4" Type="http://schemas.openxmlformats.org/officeDocument/2006/relationships/image" Target="../media/image51.svg"/></Relationships>
</file>

<file path=ppt/diagrams/_rels/data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svg"/><Relationship Id="rId1" Type="http://schemas.openxmlformats.org/officeDocument/2006/relationships/image" Target="../media/image52.png"/><Relationship Id="rId6" Type="http://schemas.openxmlformats.org/officeDocument/2006/relationships/image" Target="../media/image57.svg"/><Relationship Id="rId5" Type="http://schemas.openxmlformats.org/officeDocument/2006/relationships/image" Target="../media/image56.png"/><Relationship Id="rId10" Type="http://schemas.openxmlformats.org/officeDocument/2006/relationships/image" Target="../media/image61.svg"/><Relationship Id="rId4" Type="http://schemas.openxmlformats.org/officeDocument/2006/relationships/image" Target="../media/image55.svg"/><Relationship Id="rId9" Type="http://schemas.openxmlformats.org/officeDocument/2006/relationships/image" Target="../media/image60.png"/></Relationships>
</file>

<file path=ppt/diagrams/_rels/data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svg"/><Relationship Id="rId1" Type="http://schemas.openxmlformats.org/officeDocument/2006/relationships/image" Target="../media/image65.png"/><Relationship Id="rId6" Type="http://schemas.openxmlformats.org/officeDocument/2006/relationships/image" Target="../media/image70.svg"/><Relationship Id="rId5" Type="http://schemas.openxmlformats.org/officeDocument/2006/relationships/image" Target="../media/image69.png"/><Relationship Id="rId10" Type="http://schemas.openxmlformats.org/officeDocument/2006/relationships/image" Target="../media/image74.svg"/><Relationship Id="rId4" Type="http://schemas.openxmlformats.org/officeDocument/2006/relationships/image" Target="../media/image68.svg"/><Relationship Id="rId9" Type="http://schemas.openxmlformats.org/officeDocument/2006/relationships/image" Target="../media/image73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sv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svg"/><Relationship Id="rId1" Type="http://schemas.openxmlformats.org/officeDocument/2006/relationships/image" Target="../media/image75.png"/><Relationship Id="rId6" Type="http://schemas.openxmlformats.org/officeDocument/2006/relationships/image" Target="../media/image80.svg"/><Relationship Id="rId5" Type="http://schemas.openxmlformats.org/officeDocument/2006/relationships/image" Target="../media/image79.png"/><Relationship Id="rId4" Type="http://schemas.openxmlformats.org/officeDocument/2006/relationships/image" Target="../media/image78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svg"/><Relationship Id="rId1" Type="http://schemas.openxmlformats.org/officeDocument/2006/relationships/image" Target="../media/image37.png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image" Target="../media/image40.svg"/><Relationship Id="rId9" Type="http://schemas.openxmlformats.org/officeDocument/2006/relationships/image" Target="../media/image45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50.svg"/><Relationship Id="rId1" Type="http://schemas.openxmlformats.org/officeDocument/2006/relationships/image" Target="../media/image49.png"/><Relationship Id="rId4" Type="http://schemas.openxmlformats.org/officeDocument/2006/relationships/image" Target="../media/image51.svg"/></Relationships>
</file>

<file path=ppt/diagrams/_rels/drawing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svg"/><Relationship Id="rId1" Type="http://schemas.openxmlformats.org/officeDocument/2006/relationships/image" Target="../media/image52.png"/><Relationship Id="rId6" Type="http://schemas.openxmlformats.org/officeDocument/2006/relationships/image" Target="../media/image57.svg"/><Relationship Id="rId5" Type="http://schemas.openxmlformats.org/officeDocument/2006/relationships/image" Target="../media/image56.png"/><Relationship Id="rId10" Type="http://schemas.openxmlformats.org/officeDocument/2006/relationships/image" Target="../media/image61.svg"/><Relationship Id="rId4" Type="http://schemas.openxmlformats.org/officeDocument/2006/relationships/image" Target="../media/image55.svg"/><Relationship Id="rId9" Type="http://schemas.openxmlformats.org/officeDocument/2006/relationships/image" Target="../media/image60.png"/></Relationships>
</file>

<file path=ppt/diagrams/_rels/drawing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svg"/><Relationship Id="rId1" Type="http://schemas.openxmlformats.org/officeDocument/2006/relationships/image" Target="../media/image65.png"/><Relationship Id="rId6" Type="http://schemas.openxmlformats.org/officeDocument/2006/relationships/image" Target="../media/image70.svg"/><Relationship Id="rId5" Type="http://schemas.openxmlformats.org/officeDocument/2006/relationships/image" Target="../media/image69.png"/><Relationship Id="rId10" Type="http://schemas.openxmlformats.org/officeDocument/2006/relationships/image" Target="../media/image74.svg"/><Relationship Id="rId4" Type="http://schemas.openxmlformats.org/officeDocument/2006/relationships/image" Target="../media/image68.svg"/><Relationship Id="rId9" Type="http://schemas.openxmlformats.org/officeDocument/2006/relationships/image" Target="../media/image7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0E0D1A-9E50-4E1A-87B9-0A11FDD8E091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AD1D0275-C962-45F3-944C-283F6443E87A}">
      <dgm:prSet/>
      <dgm:spPr/>
      <dgm:t>
        <a:bodyPr/>
        <a:lstStyle/>
        <a:p>
          <a:r>
            <a:rPr lang="it-IT"/>
            <a:t>Scrittura (tipologie, pubblici, periodicità, media)</a:t>
          </a:r>
          <a:endParaRPr lang="en-US"/>
        </a:p>
      </dgm:t>
    </dgm:pt>
    <dgm:pt modelId="{171F5832-2848-47F8-A1DA-68FDC34AA41D}" type="parTrans" cxnId="{D21BD2E7-ACF2-4631-8EA4-D26DDF001938}">
      <dgm:prSet/>
      <dgm:spPr/>
      <dgm:t>
        <a:bodyPr/>
        <a:lstStyle/>
        <a:p>
          <a:endParaRPr lang="en-US"/>
        </a:p>
      </dgm:t>
    </dgm:pt>
    <dgm:pt modelId="{2450C7AF-E0DC-4CA4-BC01-9C4A8CD2A8C8}" type="sibTrans" cxnId="{D21BD2E7-ACF2-4631-8EA4-D26DDF001938}">
      <dgm:prSet/>
      <dgm:spPr/>
      <dgm:t>
        <a:bodyPr/>
        <a:lstStyle/>
        <a:p>
          <a:endParaRPr lang="en-US"/>
        </a:p>
      </dgm:t>
    </dgm:pt>
    <dgm:pt modelId="{A22E3DFA-C1DB-4FCA-8358-B56F410F789D}">
      <dgm:prSet/>
      <dgm:spPr/>
      <dgm:t>
        <a:bodyPr/>
        <a:lstStyle/>
        <a:p>
          <a:r>
            <a:rPr lang="it-IT"/>
            <a:t>Gestione dei tempi</a:t>
          </a:r>
          <a:endParaRPr lang="en-US"/>
        </a:p>
      </dgm:t>
    </dgm:pt>
    <dgm:pt modelId="{D5658B61-7FAC-448E-93A6-C6C83F3DD35A}" type="parTrans" cxnId="{1E4616EC-F06E-4614-BC76-E0F1A13E6AA8}">
      <dgm:prSet/>
      <dgm:spPr/>
      <dgm:t>
        <a:bodyPr/>
        <a:lstStyle/>
        <a:p>
          <a:endParaRPr lang="en-US"/>
        </a:p>
      </dgm:t>
    </dgm:pt>
    <dgm:pt modelId="{B268DACB-EE57-4803-9506-C66581039392}" type="sibTrans" cxnId="{1E4616EC-F06E-4614-BC76-E0F1A13E6AA8}">
      <dgm:prSet/>
      <dgm:spPr/>
      <dgm:t>
        <a:bodyPr/>
        <a:lstStyle/>
        <a:p>
          <a:endParaRPr lang="en-US"/>
        </a:p>
      </dgm:t>
    </dgm:pt>
    <dgm:pt modelId="{3D87F2DE-D66E-43D0-B75D-F87ED5F28543}">
      <dgm:prSet/>
      <dgm:spPr/>
      <dgm:t>
        <a:bodyPr/>
        <a:lstStyle/>
        <a:p>
          <a:r>
            <a:rPr lang="it-IT"/>
            <a:t>Proposte</a:t>
          </a:r>
          <a:endParaRPr lang="en-US"/>
        </a:p>
      </dgm:t>
    </dgm:pt>
    <dgm:pt modelId="{62682C82-F781-494B-886E-EFCA1705BA1C}" type="parTrans" cxnId="{0DF45C25-6148-4DB5-AEC9-40A6678C3D67}">
      <dgm:prSet/>
      <dgm:spPr/>
      <dgm:t>
        <a:bodyPr/>
        <a:lstStyle/>
        <a:p>
          <a:endParaRPr lang="en-US"/>
        </a:p>
      </dgm:t>
    </dgm:pt>
    <dgm:pt modelId="{45DF7D0C-F6B1-4281-BF8F-15A21C2095BB}" type="sibTrans" cxnId="{0DF45C25-6148-4DB5-AEC9-40A6678C3D67}">
      <dgm:prSet/>
      <dgm:spPr/>
      <dgm:t>
        <a:bodyPr/>
        <a:lstStyle/>
        <a:p>
          <a:endParaRPr lang="en-US"/>
        </a:p>
      </dgm:t>
    </dgm:pt>
    <dgm:pt modelId="{10C55681-092C-45B1-B682-EA76ADB8F258}">
      <dgm:prSet/>
      <dgm:spPr/>
      <dgm:t>
        <a:bodyPr/>
        <a:lstStyle/>
        <a:p>
          <a:r>
            <a:rPr lang="it-IT"/>
            <a:t>Networking</a:t>
          </a:r>
          <a:endParaRPr lang="en-US"/>
        </a:p>
      </dgm:t>
    </dgm:pt>
    <dgm:pt modelId="{3D120656-3B11-47FF-839D-41238BDDE8B0}" type="parTrans" cxnId="{6A03B527-4884-498F-9657-544685287357}">
      <dgm:prSet/>
      <dgm:spPr/>
      <dgm:t>
        <a:bodyPr/>
        <a:lstStyle/>
        <a:p>
          <a:endParaRPr lang="en-US"/>
        </a:p>
      </dgm:t>
    </dgm:pt>
    <dgm:pt modelId="{C696FDE5-D0D2-4810-B987-87370D496728}" type="sibTrans" cxnId="{6A03B527-4884-498F-9657-544685287357}">
      <dgm:prSet/>
      <dgm:spPr/>
      <dgm:t>
        <a:bodyPr/>
        <a:lstStyle/>
        <a:p>
          <a:endParaRPr lang="en-US"/>
        </a:p>
      </dgm:t>
    </dgm:pt>
    <dgm:pt modelId="{4A5AD73F-9EDD-4C52-ADA2-74BD899CC553}" type="pres">
      <dgm:prSet presAssocID="{5A0E0D1A-9E50-4E1A-87B9-0A11FDD8E091}" presName="root" presStyleCnt="0">
        <dgm:presLayoutVars>
          <dgm:dir/>
          <dgm:resizeHandles val="exact"/>
        </dgm:presLayoutVars>
      </dgm:prSet>
      <dgm:spPr/>
    </dgm:pt>
    <dgm:pt modelId="{81674804-E3A7-430A-8C97-FB76B97F7F1E}" type="pres">
      <dgm:prSet presAssocID="{AD1D0275-C962-45F3-944C-283F6443E87A}" presName="compNode" presStyleCnt="0"/>
      <dgm:spPr/>
    </dgm:pt>
    <dgm:pt modelId="{F8C30250-0C64-4617-B95E-ADEA921B9FA2}" type="pres">
      <dgm:prSet presAssocID="{AD1D0275-C962-45F3-944C-283F6443E87A}" presName="bgRect" presStyleLbl="bgShp" presStyleIdx="0" presStyleCnt="4"/>
      <dgm:spPr/>
    </dgm:pt>
    <dgm:pt modelId="{0DCEC747-932C-4BD2-8FCB-C087BF66EE0C}" type="pres">
      <dgm:prSet presAssocID="{AD1D0275-C962-45F3-944C-283F6443E87A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ca"/>
        </a:ext>
      </dgm:extLst>
    </dgm:pt>
    <dgm:pt modelId="{66BBE6DE-1784-4600-9744-1972D7630304}" type="pres">
      <dgm:prSet presAssocID="{AD1D0275-C962-45F3-944C-283F6443E87A}" presName="spaceRect" presStyleCnt="0"/>
      <dgm:spPr/>
    </dgm:pt>
    <dgm:pt modelId="{D40BE2D6-A114-4EE5-8A52-0BC138A91107}" type="pres">
      <dgm:prSet presAssocID="{AD1D0275-C962-45F3-944C-283F6443E87A}" presName="parTx" presStyleLbl="revTx" presStyleIdx="0" presStyleCnt="4">
        <dgm:presLayoutVars>
          <dgm:chMax val="0"/>
          <dgm:chPref val="0"/>
        </dgm:presLayoutVars>
      </dgm:prSet>
      <dgm:spPr/>
    </dgm:pt>
    <dgm:pt modelId="{62EDB74D-14E7-4910-BD5E-E2042A107AFB}" type="pres">
      <dgm:prSet presAssocID="{2450C7AF-E0DC-4CA4-BC01-9C4A8CD2A8C8}" presName="sibTrans" presStyleCnt="0"/>
      <dgm:spPr/>
    </dgm:pt>
    <dgm:pt modelId="{6302798E-05E3-4060-9D8D-0EC57BC577C6}" type="pres">
      <dgm:prSet presAssocID="{A22E3DFA-C1DB-4FCA-8358-B56F410F789D}" presName="compNode" presStyleCnt="0"/>
      <dgm:spPr/>
    </dgm:pt>
    <dgm:pt modelId="{2792008F-5F59-4003-9B78-806B552CA022}" type="pres">
      <dgm:prSet presAssocID="{A22E3DFA-C1DB-4FCA-8358-B56F410F789D}" presName="bgRect" presStyleLbl="bgShp" presStyleIdx="1" presStyleCnt="4"/>
      <dgm:spPr/>
    </dgm:pt>
    <dgm:pt modelId="{EB52D5C2-92D4-42E9-9F53-0F036875AFD3}" type="pres">
      <dgm:prSet presAssocID="{A22E3DFA-C1DB-4FCA-8358-B56F410F789D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ronometro"/>
        </a:ext>
      </dgm:extLst>
    </dgm:pt>
    <dgm:pt modelId="{4998D41A-2772-49F8-A4C1-FD3C220108FE}" type="pres">
      <dgm:prSet presAssocID="{A22E3DFA-C1DB-4FCA-8358-B56F410F789D}" presName="spaceRect" presStyleCnt="0"/>
      <dgm:spPr/>
    </dgm:pt>
    <dgm:pt modelId="{453CE415-5D0A-4D93-82CB-0FACD4C08416}" type="pres">
      <dgm:prSet presAssocID="{A22E3DFA-C1DB-4FCA-8358-B56F410F789D}" presName="parTx" presStyleLbl="revTx" presStyleIdx="1" presStyleCnt="4">
        <dgm:presLayoutVars>
          <dgm:chMax val="0"/>
          <dgm:chPref val="0"/>
        </dgm:presLayoutVars>
      </dgm:prSet>
      <dgm:spPr/>
    </dgm:pt>
    <dgm:pt modelId="{17817930-3C0D-449F-9DA5-E75CA9C6D4FA}" type="pres">
      <dgm:prSet presAssocID="{B268DACB-EE57-4803-9506-C66581039392}" presName="sibTrans" presStyleCnt="0"/>
      <dgm:spPr/>
    </dgm:pt>
    <dgm:pt modelId="{C73374AF-6B22-4F75-8EF3-4B15D43A8F7B}" type="pres">
      <dgm:prSet presAssocID="{3D87F2DE-D66E-43D0-B75D-F87ED5F28543}" presName="compNode" presStyleCnt="0"/>
      <dgm:spPr/>
    </dgm:pt>
    <dgm:pt modelId="{A622F347-69B8-4341-9F49-3DC281264204}" type="pres">
      <dgm:prSet presAssocID="{3D87F2DE-D66E-43D0-B75D-F87ED5F28543}" presName="bgRect" presStyleLbl="bgShp" presStyleIdx="2" presStyleCnt="4"/>
      <dgm:spPr/>
    </dgm:pt>
    <dgm:pt modelId="{3D6ABE53-31E9-4BD8-BB0D-6F953133C390}" type="pres">
      <dgm:prSet presAssocID="{3D87F2DE-D66E-43D0-B75D-F87ED5F28543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gno di spunta"/>
        </a:ext>
      </dgm:extLst>
    </dgm:pt>
    <dgm:pt modelId="{8970C7EA-8B9D-4597-8449-DB4DF20E404A}" type="pres">
      <dgm:prSet presAssocID="{3D87F2DE-D66E-43D0-B75D-F87ED5F28543}" presName="spaceRect" presStyleCnt="0"/>
      <dgm:spPr/>
    </dgm:pt>
    <dgm:pt modelId="{4885D7FD-BF2F-4E86-94AD-ECA78DF3343E}" type="pres">
      <dgm:prSet presAssocID="{3D87F2DE-D66E-43D0-B75D-F87ED5F28543}" presName="parTx" presStyleLbl="revTx" presStyleIdx="2" presStyleCnt="4">
        <dgm:presLayoutVars>
          <dgm:chMax val="0"/>
          <dgm:chPref val="0"/>
        </dgm:presLayoutVars>
      </dgm:prSet>
      <dgm:spPr/>
    </dgm:pt>
    <dgm:pt modelId="{9E0E546A-508F-47E8-AE15-78460AE3E4A9}" type="pres">
      <dgm:prSet presAssocID="{45DF7D0C-F6B1-4281-BF8F-15A21C2095BB}" presName="sibTrans" presStyleCnt="0"/>
      <dgm:spPr/>
    </dgm:pt>
    <dgm:pt modelId="{002EE42D-01AE-40BB-9BBB-95E58E5EC202}" type="pres">
      <dgm:prSet presAssocID="{10C55681-092C-45B1-B682-EA76ADB8F258}" presName="compNode" presStyleCnt="0"/>
      <dgm:spPr/>
    </dgm:pt>
    <dgm:pt modelId="{3402FFA4-43D3-4864-8E0B-7F3F70CB3244}" type="pres">
      <dgm:prSet presAssocID="{10C55681-092C-45B1-B682-EA76ADB8F258}" presName="bgRect" presStyleLbl="bgShp" presStyleIdx="3" presStyleCnt="4"/>
      <dgm:spPr/>
    </dgm:pt>
    <dgm:pt modelId="{82A9C1CE-B6C7-4AFF-B827-1148B5799E69}" type="pres">
      <dgm:prSet presAssocID="{10C55681-092C-45B1-B682-EA76ADB8F258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retta di mano"/>
        </a:ext>
      </dgm:extLst>
    </dgm:pt>
    <dgm:pt modelId="{85634E77-9D27-446C-A5F0-3E59D8C9BF8F}" type="pres">
      <dgm:prSet presAssocID="{10C55681-092C-45B1-B682-EA76ADB8F258}" presName="spaceRect" presStyleCnt="0"/>
      <dgm:spPr/>
    </dgm:pt>
    <dgm:pt modelId="{9290F149-4DEE-401E-937C-41AF92FCB082}" type="pres">
      <dgm:prSet presAssocID="{10C55681-092C-45B1-B682-EA76ADB8F258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A46B3C06-A50A-4621-97D0-2773D224060A}" type="presOf" srcId="{5A0E0D1A-9E50-4E1A-87B9-0A11FDD8E091}" destId="{4A5AD73F-9EDD-4C52-ADA2-74BD899CC553}" srcOrd="0" destOrd="0" presId="urn:microsoft.com/office/officeart/2018/2/layout/IconVerticalSolidList"/>
    <dgm:cxn modelId="{0DF45C25-6148-4DB5-AEC9-40A6678C3D67}" srcId="{5A0E0D1A-9E50-4E1A-87B9-0A11FDD8E091}" destId="{3D87F2DE-D66E-43D0-B75D-F87ED5F28543}" srcOrd="2" destOrd="0" parTransId="{62682C82-F781-494B-886E-EFCA1705BA1C}" sibTransId="{45DF7D0C-F6B1-4281-BF8F-15A21C2095BB}"/>
    <dgm:cxn modelId="{6A03B527-4884-498F-9657-544685287357}" srcId="{5A0E0D1A-9E50-4E1A-87B9-0A11FDD8E091}" destId="{10C55681-092C-45B1-B682-EA76ADB8F258}" srcOrd="3" destOrd="0" parTransId="{3D120656-3B11-47FF-839D-41238BDDE8B0}" sibTransId="{C696FDE5-D0D2-4810-B987-87370D496728}"/>
    <dgm:cxn modelId="{45FD1482-6322-4574-B132-AF6B1889E629}" type="presOf" srcId="{3D87F2DE-D66E-43D0-B75D-F87ED5F28543}" destId="{4885D7FD-BF2F-4E86-94AD-ECA78DF3343E}" srcOrd="0" destOrd="0" presId="urn:microsoft.com/office/officeart/2018/2/layout/IconVerticalSolidList"/>
    <dgm:cxn modelId="{31EBE8BB-7972-43A3-90EF-68990B8007E4}" type="presOf" srcId="{10C55681-092C-45B1-B682-EA76ADB8F258}" destId="{9290F149-4DEE-401E-937C-41AF92FCB082}" srcOrd="0" destOrd="0" presId="urn:microsoft.com/office/officeart/2018/2/layout/IconVerticalSolidList"/>
    <dgm:cxn modelId="{D21BD2E7-ACF2-4631-8EA4-D26DDF001938}" srcId="{5A0E0D1A-9E50-4E1A-87B9-0A11FDD8E091}" destId="{AD1D0275-C962-45F3-944C-283F6443E87A}" srcOrd="0" destOrd="0" parTransId="{171F5832-2848-47F8-A1DA-68FDC34AA41D}" sibTransId="{2450C7AF-E0DC-4CA4-BC01-9C4A8CD2A8C8}"/>
    <dgm:cxn modelId="{1E4616EC-F06E-4614-BC76-E0F1A13E6AA8}" srcId="{5A0E0D1A-9E50-4E1A-87B9-0A11FDD8E091}" destId="{A22E3DFA-C1DB-4FCA-8358-B56F410F789D}" srcOrd="1" destOrd="0" parTransId="{D5658B61-7FAC-448E-93A6-C6C83F3DD35A}" sibTransId="{B268DACB-EE57-4803-9506-C66581039392}"/>
    <dgm:cxn modelId="{0DAA9CF1-E7C5-40E0-8951-AD31041E7048}" type="presOf" srcId="{A22E3DFA-C1DB-4FCA-8358-B56F410F789D}" destId="{453CE415-5D0A-4D93-82CB-0FACD4C08416}" srcOrd="0" destOrd="0" presId="urn:microsoft.com/office/officeart/2018/2/layout/IconVerticalSolidList"/>
    <dgm:cxn modelId="{57ACEFFD-BEE3-4561-B72E-47828746FB2E}" type="presOf" srcId="{AD1D0275-C962-45F3-944C-283F6443E87A}" destId="{D40BE2D6-A114-4EE5-8A52-0BC138A91107}" srcOrd="0" destOrd="0" presId="urn:microsoft.com/office/officeart/2018/2/layout/IconVerticalSolidList"/>
    <dgm:cxn modelId="{0E9A3025-2C1F-4ED8-BE6C-602503AC8A27}" type="presParOf" srcId="{4A5AD73F-9EDD-4C52-ADA2-74BD899CC553}" destId="{81674804-E3A7-430A-8C97-FB76B97F7F1E}" srcOrd="0" destOrd="0" presId="urn:microsoft.com/office/officeart/2018/2/layout/IconVerticalSolidList"/>
    <dgm:cxn modelId="{E9FC7618-46C8-4112-8FBE-E3C4FCEDD003}" type="presParOf" srcId="{81674804-E3A7-430A-8C97-FB76B97F7F1E}" destId="{F8C30250-0C64-4617-B95E-ADEA921B9FA2}" srcOrd="0" destOrd="0" presId="urn:microsoft.com/office/officeart/2018/2/layout/IconVerticalSolidList"/>
    <dgm:cxn modelId="{CD6125BA-FE2C-490B-ACFE-285BAA1C5CB9}" type="presParOf" srcId="{81674804-E3A7-430A-8C97-FB76B97F7F1E}" destId="{0DCEC747-932C-4BD2-8FCB-C087BF66EE0C}" srcOrd="1" destOrd="0" presId="urn:microsoft.com/office/officeart/2018/2/layout/IconVerticalSolidList"/>
    <dgm:cxn modelId="{B9FD630B-38CD-4182-BCF0-5136BE1F88AC}" type="presParOf" srcId="{81674804-E3A7-430A-8C97-FB76B97F7F1E}" destId="{66BBE6DE-1784-4600-9744-1972D7630304}" srcOrd="2" destOrd="0" presId="urn:microsoft.com/office/officeart/2018/2/layout/IconVerticalSolidList"/>
    <dgm:cxn modelId="{A8580704-3F76-488E-A6C0-1B593783A7CB}" type="presParOf" srcId="{81674804-E3A7-430A-8C97-FB76B97F7F1E}" destId="{D40BE2D6-A114-4EE5-8A52-0BC138A91107}" srcOrd="3" destOrd="0" presId="urn:microsoft.com/office/officeart/2018/2/layout/IconVerticalSolidList"/>
    <dgm:cxn modelId="{55BB7589-A684-4EB1-B55C-5FE82FECE1C2}" type="presParOf" srcId="{4A5AD73F-9EDD-4C52-ADA2-74BD899CC553}" destId="{62EDB74D-14E7-4910-BD5E-E2042A107AFB}" srcOrd="1" destOrd="0" presId="urn:microsoft.com/office/officeart/2018/2/layout/IconVerticalSolidList"/>
    <dgm:cxn modelId="{0801EAF4-3534-4690-8578-329F546D4F9E}" type="presParOf" srcId="{4A5AD73F-9EDD-4C52-ADA2-74BD899CC553}" destId="{6302798E-05E3-4060-9D8D-0EC57BC577C6}" srcOrd="2" destOrd="0" presId="urn:microsoft.com/office/officeart/2018/2/layout/IconVerticalSolidList"/>
    <dgm:cxn modelId="{078FFB28-09BF-4B98-9932-59050F25C664}" type="presParOf" srcId="{6302798E-05E3-4060-9D8D-0EC57BC577C6}" destId="{2792008F-5F59-4003-9B78-806B552CA022}" srcOrd="0" destOrd="0" presId="urn:microsoft.com/office/officeart/2018/2/layout/IconVerticalSolidList"/>
    <dgm:cxn modelId="{41291520-236C-4D45-8937-613A4409617E}" type="presParOf" srcId="{6302798E-05E3-4060-9D8D-0EC57BC577C6}" destId="{EB52D5C2-92D4-42E9-9F53-0F036875AFD3}" srcOrd="1" destOrd="0" presId="urn:microsoft.com/office/officeart/2018/2/layout/IconVerticalSolidList"/>
    <dgm:cxn modelId="{A6AB183B-75B8-4F72-8CB1-56288C4E7C37}" type="presParOf" srcId="{6302798E-05E3-4060-9D8D-0EC57BC577C6}" destId="{4998D41A-2772-49F8-A4C1-FD3C220108FE}" srcOrd="2" destOrd="0" presId="urn:microsoft.com/office/officeart/2018/2/layout/IconVerticalSolidList"/>
    <dgm:cxn modelId="{B7189F9D-8310-412D-AD6D-45B7D71B9707}" type="presParOf" srcId="{6302798E-05E3-4060-9D8D-0EC57BC577C6}" destId="{453CE415-5D0A-4D93-82CB-0FACD4C08416}" srcOrd="3" destOrd="0" presId="urn:microsoft.com/office/officeart/2018/2/layout/IconVerticalSolidList"/>
    <dgm:cxn modelId="{1AA6B1FD-285D-461A-BBEF-A4CA70EBC0A0}" type="presParOf" srcId="{4A5AD73F-9EDD-4C52-ADA2-74BD899CC553}" destId="{17817930-3C0D-449F-9DA5-E75CA9C6D4FA}" srcOrd="3" destOrd="0" presId="urn:microsoft.com/office/officeart/2018/2/layout/IconVerticalSolidList"/>
    <dgm:cxn modelId="{717AFC9B-9A9D-42CD-9676-85040D34E045}" type="presParOf" srcId="{4A5AD73F-9EDD-4C52-ADA2-74BD899CC553}" destId="{C73374AF-6B22-4F75-8EF3-4B15D43A8F7B}" srcOrd="4" destOrd="0" presId="urn:microsoft.com/office/officeart/2018/2/layout/IconVerticalSolidList"/>
    <dgm:cxn modelId="{6EDB7A20-935F-4F75-9A4B-C79D1C2A0A4E}" type="presParOf" srcId="{C73374AF-6B22-4F75-8EF3-4B15D43A8F7B}" destId="{A622F347-69B8-4341-9F49-3DC281264204}" srcOrd="0" destOrd="0" presId="urn:microsoft.com/office/officeart/2018/2/layout/IconVerticalSolidList"/>
    <dgm:cxn modelId="{7A3F19E4-B2F0-45A2-B29D-B959BED7895E}" type="presParOf" srcId="{C73374AF-6B22-4F75-8EF3-4B15D43A8F7B}" destId="{3D6ABE53-31E9-4BD8-BB0D-6F953133C390}" srcOrd="1" destOrd="0" presId="urn:microsoft.com/office/officeart/2018/2/layout/IconVerticalSolidList"/>
    <dgm:cxn modelId="{786A433A-EC1D-4455-94DC-394A645090FD}" type="presParOf" srcId="{C73374AF-6B22-4F75-8EF3-4B15D43A8F7B}" destId="{8970C7EA-8B9D-4597-8449-DB4DF20E404A}" srcOrd="2" destOrd="0" presId="urn:microsoft.com/office/officeart/2018/2/layout/IconVerticalSolidList"/>
    <dgm:cxn modelId="{60769760-E56E-4EEE-A8CF-B077BFA5692F}" type="presParOf" srcId="{C73374AF-6B22-4F75-8EF3-4B15D43A8F7B}" destId="{4885D7FD-BF2F-4E86-94AD-ECA78DF3343E}" srcOrd="3" destOrd="0" presId="urn:microsoft.com/office/officeart/2018/2/layout/IconVerticalSolidList"/>
    <dgm:cxn modelId="{689260D5-75D2-418E-BFCB-CFB661D45A6D}" type="presParOf" srcId="{4A5AD73F-9EDD-4C52-ADA2-74BD899CC553}" destId="{9E0E546A-508F-47E8-AE15-78460AE3E4A9}" srcOrd="5" destOrd="0" presId="urn:microsoft.com/office/officeart/2018/2/layout/IconVerticalSolidList"/>
    <dgm:cxn modelId="{9D7DA1FE-CB9F-4B80-819A-3F7586BCE7D2}" type="presParOf" srcId="{4A5AD73F-9EDD-4C52-ADA2-74BD899CC553}" destId="{002EE42D-01AE-40BB-9BBB-95E58E5EC202}" srcOrd="6" destOrd="0" presId="urn:microsoft.com/office/officeart/2018/2/layout/IconVerticalSolidList"/>
    <dgm:cxn modelId="{114C3247-2BC4-45E6-BD6F-264265E5AC93}" type="presParOf" srcId="{002EE42D-01AE-40BB-9BBB-95E58E5EC202}" destId="{3402FFA4-43D3-4864-8E0B-7F3F70CB3244}" srcOrd="0" destOrd="0" presId="urn:microsoft.com/office/officeart/2018/2/layout/IconVerticalSolidList"/>
    <dgm:cxn modelId="{C6E4DE3D-2879-42E4-B177-299EEAFD107C}" type="presParOf" srcId="{002EE42D-01AE-40BB-9BBB-95E58E5EC202}" destId="{82A9C1CE-B6C7-4AFF-B827-1148B5799E69}" srcOrd="1" destOrd="0" presId="urn:microsoft.com/office/officeart/2018/2/layout/IconVerticalSolidList"/>
    <dgm:cxn modelId="{218729EE-62B4-4A1B-85F1-D8C0F2A27547}" type="presParOf" srcId="{002EE42D-01AE-40BB-9BBB-95E58E5EC202}" destId="{85634E77-9D27-446C-A5F0-3E59D8C9BF8F}" srcOrd="2" destOrd="0" presId="urn:microsoft.com/office/officeart/2018/2/layout/IconVerticalSolidList"/>
    <dgm:cxn modelId="{A09BAB14-4141-476E-AA17-35CAD1822B86}" type="presParOf" srcId="{002EE42D-01AE-40BB-9BBB-95E58E5EC202}" destId="{9290F149-4DEE-401E-937C-41AF92FCB082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4FCE3F5-559A-496A-895B-62C8D322639C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7D9F10B-3A8D-4D3A-9744-2509BE65B306}">
      <dgm:prSet/>
      <dgm:spPr/>
      <dgm:t>
        <a:bodyPr/>
        <a:lstStyle/>
        <a:p>
          <a:r>
            <a:rPr lang="it-IT"/>
            <a:t>La terzietà è un mito</a:t>
          </a:r>
          <a:endParaRPr lang="en-US" dirty="0"/>
        </a:p>
      </dgm:t>
    </dgm:pt>
    <dgm:pt modelId="{F89546B6-DC07-4EA7-9E65-6E0190F8DA4B}" type="parTrans" cxnId="{B48A65F8-8FF2-42C2-8AD9-6D1EA3E4B73F}">
      <dgm:prSet/>
      <dgm:spPr/>
      <dgm:t>
        <a:bodyPr/>
        <a:lstStyle/>
        <a:p>
          <a:endParaRPr lang="en-US"/>
        </a:p>
      </dgm:t>
    </dgm:pt>
    <dgm:pt modelId="{A04208E5-2840-4424-BD28-D4A24670339B}" type="sibTrans" cxnId="{B48A65F8-8FF2-42C2-8AD9-6D1EA3E4B73F}">
      <dgm:prSet/>
      <dgm:spPr/>
      <dgm:t>
        <a:bodyPr/>
        <a:lstStyle/>
        <a:p>
          <a:endParaRPr lang="en-US"/>
        </a:p>
      </dgm:t>
    </dgm:pt>
    <dgm:pt modelId="{2E1B565E-DA3C-4C1D-B118-78239CB8C817}">
      <dgm:prSet/>
      <dgm:spPr/>
      <dgm:t>
        <a:bodyPr/>
        <a:lstStyle/>
        <a:p>
          <a:r>
            <a:rPr lang="it-IT"/>
            <a:t>Un punto di vista non vale l’altro</a:t>
          </a:r>
          <a:endParaRPr lang="en-US"/>
        </a:p>
      </dgm:t>
    </dgm:pt>
    <dgm:pt modelId="{7368B798-4F77-44BC-BC3F-D9ADF007D182}" type="parTrans" cxnId="{3E04D0C8-AE59-40B0-B165-ECDA75FE03BB}">
      <dgm:prSet/>
      <dgm:spPr/>
      <dgm:t>
        <a:bodyPr/>
        <a:lstStyle/>
        <a:p>
          <a:endParaRPr lang="en-US"/>
        </a:p>
      </dgm:t>
    </dgm:pt>
    <dgm:pt modelId="{48DD7024-875D-4B17-8070-0A233F5AAA80}" type="sibTrans" cxnId="{3E04D0C8-AE59-40B0-B165-ECDA75FE03BB}">
      <dgm:prSet/>
      <dgm:spPr/>
      <dgm:t>
        <a:bodyPr/>
        <a:lstStyle/>
        <a:p>
          <a:endParaRPr lang="en-US"/>
        </a:p>
      </dgm:t>
    </dgm:pt>
    <dgm:pt modelId="{84DDE1D6-D206-41BF-87BE-B488B089DE6F}">
      <dgm:prSet/>
      <dgm:spPr/>
      <dgm:t>
        <a:bodyPr/>
        <a:lstStyle/>
        <a:p>
          <a:r>
            <a:rPr lang="it-IT"/>
            <a:t>Un KOL non vale l’altro</a:t>
          </a:r>
          <a:endParaRPr lang="en-US"/>
        </a:p>
      </dgm:t>
    </dgm:pt>
    <dgm:pt modelId="{A821DAA7-410C-48D9-ABED-B41ACCDA7F90}" type="parTrans" cxnId="{D4390984-FFE2-4A12-B5C8-FF033C0A5C35}">
      <dgm:prSet/>
      <dgm:spPr/>
      <dgm:t>
        <a:bodyPr/>
        <a:lstStyle/>
        <a:p>
          <a:endParaRPr lang="en-US"/>
        </a:p>
      </dgm:t>
    </dgm:pt>
    <dgm:pt modelId="{5EAFDBC2-6E32-46F3-943D-C5842F1E678B}" type="sibTrans" cxnId="{D4390984-FFE2-4A12-B5C8-FF033C0A5C35}">
      <dgm:prSet/>
      <dgm:spPr/>
      <dgm:t>
        <a:bodyPr/>
        <a:lstStyle/>
        <a:p>
          <a:endParaRPr lang="en-US"/>
        </a:p>
      </dgm:t>
    </dgm:pt>
    <dgm:pt modelId="{CA1D19BD-35F9-4475-A87D-32FC7A0825D2}">
      <dgm:prSet/>
      <dgm:spPr/>
      <dgm:t>
        <a:bodyPr/>
        <a:lstStyle/>
        <a:p>
          <a:r>
            <a:rPr lang="it-IT"/>
            <a:t>Non devo trovare l’equilibrio tra due punti di vista</a:t>
          </a:r>
          <a:endParaRPr lang="en-US"/>
        </a:p>
      </dgm:t>
    </dgm:pt>
    <dgm:pt modelId="{1D05164B-998D-4AC4-9C51-81B95BFCED46}" type="parTrans" cxnId="{05129EE2-600B-4352-A5A5-D44AD819F8AB}">
      <dgm:prSet/>
      <dgm:spPr/>
      <dgm:t>
        <a:bodyPr/>
        <a:lstStyle/>
        <a:p>
          <a:endParaRPr lang="en-US"/>
        </a:p>
      </dgm:t>
    </dgm:pt>
    <dgm:pt modelId="{A7411441-D15E-4E21-AFF5-EE6343E65722}" type="sibTrans" cxnId="{05129EE2-600B-4352-A5A5-D44AD819F8AB}">
      <dgm:prSet/>
      <dgm:spPr/>
      <dgm:t>
        <a:bodyPr/>
        <a:lstStyle/>
        <a:p>
          <a:endParaRPr lang="en-US"/>
        </a:p>
      </dgm:t>
    </dgm:pt>
    <dgm:pt modelId="{B58D2A37-6114-408A-B4F7-CE102A361FEA}">
      <dgm:prSet/>
      <dgm:spPr/>
      <dgm:t>
        <a:bodyPr/>
        <a:lstStyle/>
        <a:p>
          <a:r>
            <a:rPr lang="it-IT"/>
            <a:t>Ogni giornale ha la sua linea</a:t>
          </a:r>
          <a:endParaRPr lang="en-US"/>
        </a:p>
      </dgm:t>
    </dgm:pt>
    <dgm:pt modelId="{FDF89F5A-4311-4749-BC59-F820B47939C6}" type="parTrans" cxnId="{2146A906-586F-43B9-A196-03B7AE18E7F8}">
      <dgm:prSet/>
      <dgm:spPr/>
      <dgm:t>
        <a:bodyPr/>
        <a:lstStyle/>
        <a:p>
          <a:endParaRPr lang="en-US"/>
        </a:p>
      </dgm:t>
    </dgm:pt>
    <dgm:pt modelId="{5187BD98-D8BF-4B56-A5FD-48BA27031C30}" type="sibTrans" cxnId="{2146A906-586F-43B9-A196-03B7AE18E7F8}">
      <dgm:prSet/>
      <dgm:spPr/>
      <dgm:t>
        <a:bodyPr/>
        <a:lstStyle/>
        <a:p>
          <a:endParaRPr lang="en-US"/>
        </a:p>
      </dgm:t>
    </dgm:pt>
    <dgm:pt modelId="{06BAE1E2-8448-461A-8F97-B3A5485F4CD5}">
      <dgm:prSet/>
      <dgm:spPr/>
      <dgm:t>
        <a:bodyPr/>
        <a:lstStyle/>
        <a:p>
          <a:r>
            <a:rPr lang="it-IT"/>
            <a:t>L’importante è che le scelte siano fatte in buona fede e in base alle evidenze</a:t>
          </a:r>
          <a:endParaRPr lang="en-US"/>
        </a:p>
      </dgm:t>
    </dgm:pt>
    <dgm:pt modelId="{7583B6D0-BD13-4C6D-9B37-D1273E2C025C}" type="parTrans" cxnId="{C1681005-1D1A-4EBD-AA78-EA5ABD0D9689}">
      <dgm:prSet/>
      <dgm:spPr/>
      <dgm:t>
        <a:bodyPr/>
        <a:lstStyle/>
        <a:p>
          <a:endParaRPr lang="en-US"/>
        </a:p>
      </dgm:t>
    </dgm:pt>
    <dgm:pt modelId="{4DDD3439-496A-4971-8DEA-0D4ADF13400F}" type="sibTrans" cxnId="{C1681005-1D1A-4EBD-AA78-EA5ABD0D9689}">
      <dgm:prSet/>
      <dgm:spPr/>
      <dgm:t>
        <a:bodyPr/>
        <a:lstStyle/>
        <a:p>
          <a:endParaRPr lang="en-US"/>
        </a:p>
      </dgm:t>
    </dgm:pt>
    <dgm:pt modelId="{AECE6E48-ED6A-45CC-A00A-6250BBF43DC7}" type="pres">
      <dgm:prSet presAssocID="{34FCE3F5-559A-496A-895B-62C8D322639C}" presName="Name0" presStyleCnt="0">
        <dgm:presLayoutVars>
          <dgm:dir/>
          <dgm:animLvl val="lvl"/>
          <dgm:resizeHandles val="exact"/>
        </dgm:presLayoutVars>
      </dgm:prSet>
      <dgm:spPr/>
    </dgm:pt>
    <dgm:pt modelId="{7FB1616D-50CB-40B7-82AB-72C50006EBA0}" type="pres">
      <dgm:prSet presAssocID="{06BAE1E2-8448-461A-8F97-B3A5485F4CD5}" presName="boxAndChildren" presStyleCnt="0"/>
      <dgm:spPr/>
    </dgm:pt>
    <dgm:pt modelId="{E37A838F-E0EE-4CA9-B49B-22EE32431F89}" type="pres">
      <dgm:prSet presAssocID="{06BAE1E2-8448-461A-8F97-B3A5485F4CD5}" presName="parentTextBox" presStyleLbl="node1" presStyleIdx="0" presStyleCnt="6"/>
      <dgm:spPr/>
    </dgm:pt>
    <dgm:pt modelId="{1E78EE68-DD97-4F8E-9671-C8C244ACECDC}" type="pres">
      <dgm:prSet presAssocID="{5187BD98-D8BF-4B56-A5FD-48BA27031C30}" presName="sp" presStyleCnt="0"/>
      <dgm:spPr/>
    </dgm:pt>
    <dgm:pt modelId="{23123481-0386-4D90-B7A7-E81C3D690474}" type="pres">
      <dgm:prSet presAssocID="{B58D2A37-6114-408A-B4F7-CE102A361FEA}" presName="arrowAndChildren" presStyleCnt="0"/>
      <dgm:spPr/>
    </dgm:pt>
    <dgm:pt modelId="{90DB4BD3-DB82-45B0-A143-2BA54AA83ED7}" type="pres">
      <dgm:prSet presAssocID="{B58D2A37-6114-408A-B4F7-CE102A361FEA}" presName="parentTextArrow" presStyleLbl="node1" presStyleIdx="1" presStyleCnt="6"/>
      <dgm:spPr/>
    </dgm:pt>
    <dgm:pt modelId="{31F997E2-0906-4005-9631-212960A5F017}" type="pres">
      <dgm:prSet presAssocID="{A7411441-D15E-4E21-AFF5-EE6343E65722}" presName="sp" presStyleCnt="0"/>
      <dgm:spPr/>
    </dgm:pt>
    <dgm:pt modelId="{8FACA771-A849-46F2-903A-7A40C0520270}" type="pres">
      <dgm:prSet presAssocID="{CA1D19BD-35F9-4475-A87D-32FC7A0825D2}" presName="arrowAndChildren" presStyleCnt="0"/>
      <dgm:spPr/>
    </dgm:pt>
    <dgm:pt modelId="{5E9D9611-48B5-4FFD-98B3-403010568E43}" type="pres">
      <dgm:prSet presAssocID="{CA1D19BD-35F9-4475-A87D-32FC7A0825D2}" presName="parentTextArrow" presStyleLbl="node1" presStyleIdx="2" presStyleCnt="6"/>
      <dgm:spPr/>
    </dgm:pt>
    <dgm:pt modelId="{8A7D1B81-7096-48DC-827B-35F56C66A15C}" type="pres">
      <dgm:prSet presAssocID="{5EAFDBC2-6E32-46F3-943D-C5842F1E678B}" presName="sp" presStyleCnt="0"/>
      <dgm:spPr/>
    </dgm:pt>
    <dgm:pt modelId="{FCAFBA90-BC40-4CD0-86C2-E4614ADCF4BE}" type="pres">
      <dgm:prSet presAssocID="{84DDE1D6-D206-41BF-87BE-B488B089DE6F}" presName="arrowAndChildren" presStyleCnt="0"/>
      <dgm:spPr/>
    </dgm:pt>
    <dgm:pt modelId="{5F6900E1-F0D2-4875-A830-2C8D328CF3A0}" type="pres">
      <dgm:prSet presAssocID="{84DDE1D6-D206-41BF-87BE-B488B089DE6F}" presName="parentTextArrow" presStyleLbl="node1" presStyleIdx="3" presStyleCnt="6"/>
      <dgm:spPr/>
    </dgm:pt>
    <dgm:pt modelId="{FED08BA2-B26E-4D4D-AF09-D94095D15D55}" type="pres">
      <dgm:prSet presAssocID="{48DD7024-875D-4B17-8070-0A233F5AAA80}" presName="sp" presStyleCnt="0"/>
      <dgm:spPr/>
    </dgm:pt>
    <dgm:pt modelId="{19BACEE8-759B-4958-B39A-67E3404D09C1}" type="pres">
      <dgm:prSet presAssocID="{2E1B565E-DA3C-4C1D-B118-78239CB8C817}" presName="arrowAndChildren" presStyleCnt="0"/>
      <dgm:spPr/>
    </dgm:pt>
    <dgm:pt modelId="{18B66945-E9AB-4FAD-98F3-89CE36C6C3A8}" type="pres">
      <dgm:prSet presAssocID="{2E1B565E-DA3C-4C1D-B118-78239CB8C817}" presName="parentTextArrow" presStyleLbl="node1" presStyleIdx="4" presStyleCnt="6"/>
      <dgm:spPr/>
    </dgm:pt>
    <dgm:pt modelId="{AE93D449-CFAE-430F-BEFD-BD396F385780}" type="pres">
      <dgm:prSet presAssocID="{A04208E5-2840-4424-BD28-D4A24670339B}" presName="sp" presStyleCnt="0"/>
      <dgm:spPr/>
    </dgm:pt>
    <dgm:pt modelId="{0EA977EB-22A6-438C-AB84-E027A33A6FAC}" type="pres">
      <dgm:prSet presAssocID="{C7D9F10B-3A8D-4D3A-9744-2509BE65B306}" presName="arrowAndChildren" presStyleCnt="0"/>
      <dgm:spPr/>
    </dgm:pt>
    <dgm:pt modelId="{3C3BBD9A-88E4-42C8-907F-98C30554A487}" type="pres">
      <dgm:prSet presAssocID="{C7D9F10B-3A8D-4D3A-9744-2509BE65B306}" presName="parentTextArrow" presStyleLbl="node1" presStyleIdx="5" presStyleCnt="6"/>
      <dgm:spPr/>
    </dgm:pt>
  </dgm:ptLst>
  <dgm:cxnLst>
    <dgm:cxn modelId="{C1681005-1D1A-4EBD-AA78-EA5ABD0D9689}" srcId="{34FCE3F5-559A-496A-895B-62C8D322639C}" destId="{06BAE1E2-8448-461A-8F97-B3A5485F4CD5}" srcOrd="5" destOrd="0" parTransId="{7583B6D0-BD13-4C6D-9B37-D1273E2C025C}" sibTransId="{4DDD3439-496A-4971-8DEA-0D4ADF13400F}"/>
    <dgm:cxn modelId="{2146A906-586F-43B9-A196-03B7AE18E7F8}" srcId="{34FCE3F5-559A-496A-895B-62C8D322639C}" destId="{B58D2A37-6114-408A-B4F7-CE102A361FEA}" srcOrd="4" destOrd="0" parTransId="{FDF89F5A-4311-4749-BC59-F820B47939C6}" sibTransId="{5187BD98-D8BF-4B56-A5FD-48BA27031C30}"/>
    <dgm:cxn modelId="{23EE8A1B-4B2F-4141-AB7D-6A69F2059464}" type="presOf" srcId="{84DDE1D6-D206-41BF-87BE-B488B089DE6F}" destId="{5F6900E1-F0D2-4875-A830-2C8D328CF3A0}" srcOrd="0" destOrd="0" presId="urn:microsoft.com/office/officeart/2005/8/layout/process4"/>
    <dgm:cxn modelId="{F95C0827-6B48-4F86-912B-A3BD7A4C2652}" type="presOf" srcId="{B58D2A37-6114-408A-B4F7-CE102A361FEA}" destId="{90DB4BD3-DB82-45B0-A143-2BA54AA83ED7}" srcOrd="0" destOrd="0" presId="urn:microsoft.com/office/officeart/2005/8/layout/process4"/>
    <dgm:cxn modelId="{E737EE29-D132-4457-8FEF-9BF1762E928D}" type="presOf" srcId="{2E1B565E-DA3C-4C1D-B118-78239CB8C817}" destId="{18B66945-E9AB-4FAD-98F3-89CE36C6C3A8}" srcOrd="0" destOrd="0" presId="urn:microsoft.com/office/officeart/2005/8/layout/process4"/>
    <dgm:cxn modelId="{9584EC78-461F-435B-AC8E-CC215B091291}" type="presOf" srcId="{06BAE1E2-8448-461A-8F97-B3A5485F4CD5}" destId="{E37A838F-E0EE-4CA9-B49B-22EE32431F89}" srcOrd="0" destOrd="0" presId="urn:microsoft.com/office/officeart/2005/8/layout/process4"/>
    <dgm:cxn modelId="{D4390984-FFE2-4A12-B5C8-FF033C0A5C35}" srcId="{34FCE3F5-559A-496A-895B-62C8D322639C}" destId="{84DDE1D6-D206-41BF-87BE-B488B089DE6F}" srcOrd="2" destOrd="0" parTransId="{A821DAA7-410C-48D9-ABED-B41ACCDA7F90}" sibTransId="{5EAFDBC2-6E32-46F3-943D-C5842F1E678B}"/>
    <dgm:cxn modelId="{71C58C85-CC61-40D5-A5FE-C1892714C952}" type="presOf" srcId="{34FCE3F5-559A-496A-895B-62C8D322639C}" destId="{AECE6E48-ED6A-45CC-A00A-6250BBF43DC7}" srcOrd="0" destOrd="0" presId="urn:microsoft.com/office/officeart/2005/8/layout/process4"/>
    <dgm:cxn modelId="{64B4DEA7-5AD6-452E-83B3-AA1B1585DA4D}" type="presOf" srcId="{CA1D19BD-35F9-4475-A87D-32FC7A0825D2}" destId="{5E9D9611-48B5-4FFD-98B3-403010568E43}" srcOrd="0" destOrd="0" presId="urn:microsoft.com/office/officeart/2005/8/layout/process4"/>
    <dgm:cxn modelId="{3E04D0C8-AE59-40B0-B165-ECDA75FE03BB}" srcId="{34FCE3F5-559A-496A-895B-62C8D322639C}" destId="{2E1B565E-DA3C-4C1D-B118-78239CB8C817}" srcOrd="1" destOrd="0" parTransId="{7368B798-4F77-44BC-BC3F-D9ADF007D182}" sibTransId="{48DD7024-875D-4B17-8070-0A233F5AAA80}"/>
    <dgm:cxn modelId="{E0AE70DE-E0B0-4526-AAA7-1A50D146478D}" type="presOf" srcId="{C7D9F10B-3A8D-4D3A-9744-2509BE65B306}" destId="{3C3BBD9A-88E4-42C8-907F-98C30554A487}" srcOrd="0" destOrd="0" presId="urn:microsoft.com/office/officeart/2005/8/layout/process4"/>
    <dgm:cxn modelId="{05129EE2-600B-4352-A5A5-D44AD819F8AB}" srcId="{34FCE3F5-559A-496A-895B-62C8D322639C}" destId="{CA1D19BD-35F9-4475-A87D-32FC7A0825D2}" srcOrd="3" destOrd="0" parTransId="{1D05164B-998D-4AC4-9C51-81B95BFCED46}" sibTransId="{A7411441-D15E-4E21-AFF5-EE6343E65722}"/>
    <dgm:cxn modelId="{B48A65F8-8FF2-42C2-8AD9-6D1EA3E4B73F}" srcId="{34FCE3F5-559A-496A-895B-62C8D322639C}" destId="{C7D9F10B-3A8D-4D3A-9744-2509BE65B306}" srcOrd="0" destOrd="0" parTransId="{F89546B6-DC07-4EA7-9E65-6E0190F8DA4B}" sibTransId="{A04208E5-2840-4424-BD28-D4A24670339B}"/>
    <dgm:cxn modelId="{3BBFC4E1-3320-4460-83F2-5D5DEDF88507}" type="presParOf" srcId="{AECE6E48-ED6A-45CC-A00A-6250BBF43DC7}" destId="{7FB1616D-50CB-40B7-82AB-72C50006EBA0}" srcOrd="0" destOrd="0" presId="urn:microsoft.com/office/officeart/2005/8/layout/process4"/>
    <dgm:cxn modelId="{750EB61A-DA0E-422D-AA4B-1536E42CE6B8}" type="presParOf" srcId="{7FB1616D-50CB-40B7-82AB-72C50006EBA0}" destId="{E37A838F-E0EE-4CA9-B49B-22EE32431F89}" srcOrd="0" destOrd="0" presId="urn:microsoft.com/office/officeart/2005/8/layout/process4"/>
    <dgm:cxn modelId="{9AC24188-D208-4EE2-A4BD-4228DC49DEBD}" type="presParOf" srcId="{AECE6E48-ED6A-45CC-A00A-6250BBF43DC7}" destId="{1E78EE68-DD97-4F8E-9671-C8C244ACECDC}" srcOrd="1" destOrd="0" presId="urn:microsoft.com/office/officeart/2005/8/layout/process4"/>
    <dgm:cxn modelId="{63A3DFB1-3AE9-4040-978A-10BA5CA75B7F}" type="presParOf" srcId="{AECE6E48-ED6A-45CC-A00A-6250BBF43DC7}" destId="{23123481-0386-4D90-B7A7-E81C3D690474}" srcOrd="2" destOrd="0" presId="urn:microsoft.com/office/officeart/2005/8/layout/process4"/>
    <dgm:cxn modelId="{74BD0476-A1D8-4CE4-BAA8-74D353EF5254}" type="presParOf" srcId="{23123481-0386-4D90-B7A7-E81C3D690474}" destId="{90DB4BD3-DB82-45B0-A143-2BA54AA83ED7}" srcOrd="0" destOrd="0" presId="urn:microsoft.com/office/officeart/2005/8/layout/process4"/>
    <dgm:cxn modelId="{BA4E1981-5706-4A22-9D2F-C7123BC06B01}" type="presParOf" srcId="{AECE6E48-ED6A-45CC-A00A-6250BBF43DC7}" destId="{31F997E2-0906-4005-9631-212960A5F017}" srcOrd="3" destOrd="0" presId="urn:microsoft.com/office/officeart/2005/8/layout/process4"/>
    <dgm:cxn modelId="{4E076A7F-B7FB-42B6-BC74-AA2F8B3B6DA8}" type="presParOf" srcId="{AECE6E48-ED6A-45CC-A00A-6250BBF43DC7}" destId="{8FACA771-A849-46F2-903A-7A40C0520270}" srcOrd="4" destOrd="0" presId="urn:microsoft.com/office/officeart/2005/8/layout/process4"/>
    <dgm:cxn modelId="{01B8E3B7-EA0C-482F-8EA3-922BC72AC6CF}" type="presParOf" srcId="{8FACA771-A849-46F2-903A-7A40C0520270}" destId="{5E9D9611-48B5-4FFD-98B3-403010568E43}" srcOrd="0" destOrd="0" presId="urn:microsoft.com/office/officeart/2005/8/layout/process4"/>
    <dgm:cxn modelId="{70954036-2DD2-4D47-A404-D8739FCAAA3F}" type="presParOf" srcId="{AECE6E48-ED6A-45CC-A00A-6250BBF43DC7}" destId="{8A7D1B81-7096-48DC-827B-35F56C66A15C}" srcOrd="5" destOrd="0" presId="urn:microsoft.com/office/officeart/2005/8/layout/process4"/>
    <dgm:cxn modelId="{22C7A285-000B-471A-9EE7-5D5FA824B078}" type="presParOf" srcId="{AECE6E48-ED6A-45CC-A00A-6250BBF43DC7}" destId="{FCAFBA90-BC40-4CD0-86C2-E4614ADCF4BE}" srcOrd="6" destOrd="0" presId="urn:microsoft.com/office/officeart/2005/8/layout/process4"/>
    <dgm:cxn modelId="{3DAFD17B-591A-412C-8767-21C1CC4A3437}" type="presParOf" srcId="{FCAFBA90-BC40-4CD0-86C2-E4614ADCF4BE}" destId="{5F6900E1-F0D2-4875-A830-2C8D328CF3A0}" srcOrd="0" destOrd="0" presId="urn:microsoft.com/office/officeart/2005/8/layout/process4"/>
    <dgm:cxn modelId="{6EF1ACD6-DDC0-4020-9527-2FE47FF97283}" type="presParOf" srcId="{AECE6E48-ED6A-45CC-A00A-6250BBF43DC7}" destId="{FED08BA2-B26E-4D4D-AF09-D94095D15D55}" srcOrd="7" destOrd="0" presId="urn:microsoft.com/office/officeart/2005/8/layout/process4"/>
    <dgm:cxn modelId="{4861851B-A3E9-4FC2-AB20-29818A1675D9}" type="presParOf" srcId="{AECE6E48-ED6A-45CC-A00A-6250BBF43DC7}" destId="{19BACEE8-759B-4958-B39A-67E3404D09C1}" srcOrd="8" destOrd="0" presId="urn:microsoft.com/office/officeart/2005/8/layout/process4"/>
    <dgm:cxn modelId="{BE971678-7824-43FF-85FE-E21943D3B825}" type="presParOf" srcId="{19BACEE8-759B-4958-B39A-67E3404D09C1}" destId="{18B66945-E9AB-4FAD-98F3-89CE36C6C3A8}" srcOrd="0" destOrd="0" presId="urn:microsoft.com/office/officeart/2005/8/layout/process4"/>
    <dgm:cxn modelId="{631F3EF0-CE68-42EE-8ADC-8C15F3C99D65}" type="presParOf" srcId="{AECE6E48-ED6A-45CC-A00A-6250BBF43DC7}" destId="{AE93D449-CFAE-430F-BEFD-BD396F385780}" srcOrd="9" destOrd="0" presId="urn:microsoft.com/office/officeart/2005/8/layout/process4"/>
    <dgm:cxn modelId="{D73FBBDD-BE4C-43E2-9A89-7D210326BC68}" type="presParOf" srcId="{AECE6E48-ED6A-45CC-A00A-6250BBF43DC7}" destId="{0EA977EB-22A6-438C-AB84-E027A33A6FAC}" srcOrd="10" destOrd="0" presId="urn:microsoft.com/office/officeart/2005/8/layout/process4"/>
    <dgm:cxn modelId="{8F55E95F-6952-460E-989E-DC4EC9050DC8}" type="presParOf" srcId="{0EA977EB-22A6-438C-AB84-E027A33A6FAC}" destId="{3C3BBD9A-88E4-42C8-907F-98C30554A487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73A2E45-3EEA-4294-A481-0D38988C0B7F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C3E12723-4333-4647-A666-7BC7929901E8}">
      <dgm:prSet/>
      <dgm:spPr/>
      <dgm:t>
        <a:bodyPr/>
        <a:lstStyle/>
        <a:p>
          <a:pPr>
            <a:lnSpc>
              <a:spcPct val="100000"/>
            </a:lnSpc>
          </a:pPr>
          <a:r>
            <a:rPr lang="it-IT" dirty="0"/>
            <a:t>Fare informazione</a:t>
          </a:r>
          <a:endParaRPr lang="en-US" dirty="0"/>
        </a:p>
      </dgm:t>
    </dgm:pt>
    <dgm:pt modelId="{75B38DB9-D540-4F92-BCF5-9688816BBA80}" type="parTrans" cxnId="{AB81AF71-89CA-4043-B7AD-24ACA8C635D5}">
      <dgm:prSet/>
      <dgm:spPr/>
      <dgm:t>
        <a:bodyPr/>
        <a:lstStyle/>
        <a:p>
          <a:endParaRPr lang="en-US"/>
        </a:p>
      </dgm:t>
    </dgm:pt>
    <dgm:pt modelId="{8D5BFDB7-8A14-43AD-97A4-E633A6B642FE}" type="sibTrans" cxnId="{AB81AF71-89CA-4043-B7AD-24ACA8C635D5}">
      <dgm:prSet/>
      <dgm:spPr/>
      <dgm:t>
        <a:bodyPr/>
        <a:lstStyle/>
        <a:p>
          <a:endParaRPr lang="en-US"/>
        </a:p>
      </dgm:t>
    </dgm:pt>
    <dgm:pt modelId="{A6AAEF56-7B7B-4AFC-936D-316E7FC47082}">
      <dgm:prSet/>
      <dgm:spPr/>
      <dgm:t>
        <a:bodyPr/>
        <a:lstStyle/>
        <a:p>
          <a:pPr>
            <a:lnSpc>
              <a:spcPct val="100000"/>
            </a:lnSpc>
          </a:pPr>
          <a:r>
            <a:rPr lang="it-IT" dirty="0"/>
            <a:t>Fornire strumenti interpretativi</a:t>
          </a:r>
          <a:endParaRPr lang="en-US" dirty="0"/>
        </a:p>
      </dgm:t>
    </dgm:pt>
    <dgm:pt modelId="{627CCA46-23F1-4FCC-98BC-BBBC0551D23E}" type="parTrans" cxnId="{BE05FE23-489D-4FB3-992B-116574C45B3A}">
      <dgm:prSet/>
      <dgm:spPr/>
      <dgm:t>
        <a:bodyPr/>
        <a:lstStyle/>
        <a:p>
          <a:endParaRPr lang="en-US"/>
        </a:p>
      </dgm:t>
    </dgm:pt>
    <dgm:pt modelId="{B0C3516E-D2BA-4900-BA93-3EA691F2C169}" type="sibTrans" cxnId="{BE05FE23-489D-4FB3-992B-116574C45B3A}">
      <dgm:prSet/>
      <dgm:spPr/>
      <dgm:t>
        <a:bodyPr/>
        <a:lstStyle/>
        <a:p>
          <a:endParaRPr lang="en-US"/>
        </a:p>
      </dgm:t>
    </dgm:pt>
    <dgm:pt modelId="{5FDB83F5-58C5-4FE1-8337-4DA596C7B95D}">
      <dgm:prSet/>
      <dgm:spPr/>
      <dgm:t>
        <a:bodyPr/>
        <a:lstStyle/>
        <a:p>
          <a:pPr>
            <a:lnSpc>
              <a:spcPct val="100000"/>
            </a:lnSpc>
          </a:pPr>
          <a:r>
            <a:rPr lang="it-IT" dirty="0"/>
            <a:t>Promuovere cultura scientifica</a:t>
          </a:r>
          <a:endParaRPr lang="en-US" dirty="0"/>
        </a:p>
      </dgm:t>
    </dgm:pt>
    <dgm:pt modelId="{69B0F6BC-6EF9-4DB3-8AA2-D668C1650E25}" type="parTrans" cxnId="{A27A9409-7E19-49EB-9885-3AACB577A607}">
      <dgm:prSet/>
      <dgm:spPr/>
      <dgm:t>
        <a:bodyPr/>
        <a:lstStyle/>
        <a:p>
          <a:endParaRPr lang="en-US"/>
        </a:p>
      </dgm:t>
    </dgm:pt>
    <dgm:pt modelId="{94A45092-030C-43C6-B953-20283ADD8A52}" type="sibTrans" cxnId="{A27A9409-7E19-49EB-9885-3AACB577A607}">
      <dgm:prSet/>
      <dgm:spPr/>
      <dgm:t>
        <a:bodyPr/>
        <a:lstStyle/>
        <a:p>
          <a:endParaRPr lang="en-US"/>
        </a:p>
      </dgm:t>
    </dgm:pt>
    <dgm:pt modelId="{95402291-061F-4856-93B4-316A0F254C0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 err="1"/>
            <a:t>Contestualizzare</a:t>
          </a:r>
          <a:endParaRPr lang="en-US" dirty="0"/>
        </a:p>
      </dgm:t>
    </dgm:pt>
    <dgm:pt modelId="{BA3C48F2-B77A-42FB-8FD5-13F0DFC40EB3}" type="parTrans" cxnId="{E15C2138-E5C1-4EB7-AD42-277CDBEDC3E9}">
      <dgm:prSet/>
      <dgm:spPr/>
      <dgm:t>
        <a:bodyPr/>
        <a:lstStyle/>
        <a:p>
          <a:endParaRPr lang="it-IT"/>
        </a:p>
      </dgm:t>
    </dgm:pt>
    <dgm:pt modelId="{ED1E73E7-6170-4BC1-87A0-C9BF5CED75AD}" type="sibTrans" cxnId="{E15C2138-E5C1-4EB7-AD42-277CDBEDC3E9}">
      <dgm:prSet/>
      <dgm:spPr/>
      <dgm:t>
        <a:bodyPr/>
        <a:lstStyle/>
        <a:p>
          <a:endParaRPr lang="it-IT"/>
        </a:p>
      </dgm:t>
    </dgm:pt>
    <dgm:pt modelId="{265393ED-517B-4FD5-8FE8-BE9DBAA35ED7}" type="pres">
      <dgm:prSet presAssocID="{F73A2E45-3EEA-4294-A481-0D38988C0B7F}" presName="root" presStyleCnt="0">
        <dgm:presLayoutVars>
          <dgm:dir/>
          <dgm:resizeHandles val="exact"/>
        </dgm:presLayoutVars>
      </dgm:prSet>
      <dgm:spPr/>
    </dgm:pt>
    <dgm:pt modelId="{04F6E04F-3DEC-4432-B44F-3D558815EEB0}" type="pres">
      <dgm:prSet presAssocID="{C3E12723-4333-4647-A666-7BC7929901E8}" presName="compNode" presStyleCnt="0"/>
      <dgm:spPr/>
    </dgm:pt>
    <dgm:pt modelId="{0A3CDC27-C0AA-4C93-BDE4-95F0FF5AC889}" type="pres">
      <dgm:prSet presAssocID="{C3E12723-4333-4647-A666-7BC7929901E8}" presName="bgRect" presStyleLbl="bgShp" presStyleIdx="0" presStyleCnt="4"/>
      <dgm:spPr/>
    </dgm:pt>
    <dgm:pt modelId="{7749DC97-2CD4-4C8C-9BC7-C425EEF22CA9}" type="pres">
      <dgm:prSet presAssocID="{C3E12723-4333-4647-A666-7BC7929901E8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lp"/>
        </a:ext>
      </dgm:extLst>
    </dgm:pt>
    <dgm:pt modelId="{F89CC267-A48E-42B1-8FED-DB00D35B84EC}" type="pres">
      <dgm:prSet presAssocID="{C3E12723-4333-4647-A666-7BC7929901E8}" presName="spaceRect" presStyleCnt="0"/>
      <dgm:spPr/>
    </dgm:pt>
    <dgm:pt modelId="{968D2D00-15BB-4AB7-A6B0-4595E5043923}" type="pres">
      <dgm:prSet presAssocID="{C3E12723-4333-4647-A666-7BC7929901E8}" presName="parTx" presStyleLbl="revTx" presStyleIdx="0" presStyleCnt="4">
        <dgm:presLayoutVars>
          <dgm:chMax val="0"/>
          <dgm:chPref val="0"/>
        </dgm:presLayoutVars>
      </dgm:prSet>
      <dgm:spPr/>
    </dgm:pt>
    <dgm:pt modelId="{B3330B88-16C0-40CE-A124-77093C9245B5}" type="pres">
      <dgm:prSet presAssocID="{8D5BFDB7-8A14-43AD-97A4-E633A6B642FE}" presName="sibTrans" presStyleCnt="0"/>
      <dgm:spPr/>
    </dgm:pt>
    <dgm:pt modelId="{65548E13-6324-4A2A-9042-7CB75729CC56}" type="pres">
      <dgm:prSet presAssocID="{95402291-061F-4856-93B4-316A0F254C07}" presName="compNode" presStyleCnt="0"/>
      <dgm:spPr/>
    </dgm:pt>
    <dgm:pt modelId="{626E68C0-1402-4342-89FF-72197670730E}" type="pres">
      <dgm:prSet presAssocID="{95402291-061F-4856-93B4-316A0F254C07}" presName="bgRect" presStyleLbl="bgShp" presStyleIdx="1" presStyleCnt="4" custLinFactNeighborX="-9914" custLinFactNeighborY="-948"/>
      <dgm:spPr/>
    </dgm:pt>
    <dgm:pt modelId="{F6EF7FAB-F214-4007-9CE7-A0D0C2AF5E09}" type="pres">
      <dgm:prSet presAssocID="{95402291-061F-4856-93B4-316A0F254C07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ula contorno"/>
        </a:ext>
      </dgm:extLst>
    </dgm:pt>
    <dgm:pt modelId="{80C7F487-A72A-474E-8330-AA6779EEEC9E}" type="pres">
      <dgm:prSet presAssocID="{95402291-061F-4856-93B4-316A0F254C07}" presName="spaceRect" presStyleCnt="0"/>
      <dgm:spPr/>
    </dgm:pt>
    <dgm:pt modelId="{2C0840A8-5E62-4E53-B356-1D75CC6048EB}" type="pres">
      <dgm:prSet presAssocID="{95402291-061F-4856-93B4-316A0F254C07}" presName="parTx" presStyleLbl="revTx" presStyleIdx="1" presStyleCnt="4">
        <dgm:presLayoutVars>
          <dgm:chMax val="0"/>
          <dgm:chPref val="0"/>
        </dgm:presLayoutVars>
      </dgm:prSet>
      <dgm:spPr/>
    </dgm:pt>
    <dgm:pt modelId="{D8E119B3-7317-4948-8628-476DEAD01105}" type="pres">
      <dgm:prSet presAssocID="{ED1E73E7-6170-4BC1-87A0-C9BF5CED75AD}" presName="sibTrans" presStyleCnt="0"/>
      <dgm:spPr/>
    </dgm:pt>
    <dgm:pt modelId="{34C37971-9606-48BD-A732-B34908E7931A}" type="pres">
      <dgm:prSet presAssocID="{A6AAEF56-7B7B-4AFC-936D-316E7FC47082}" presName="compNode" presStyleCnt="0"/>
      <dgm:spPr/>
    </dgm:pt>
    <dgm:pt modelId="{F246BCCA-AC8B-4646-8E9D-67AAA2BE65B6}" type="pres">
      <dgm:prSet presAssocID="{A6AAEF56-7B7B-4AFC-936D-316E7FC47082}" presName="bgRect" presStyleLbl="bgShp" presStyleIdx="2" presStyleCnt="4"/>
      <dgm:spPr/>
    </dgm:pt>
    <dgm:pt modelId="{F508DDFB-3F32-4C78-9CCD-A26924A1D7CC}" type="pres">
      <dgm:prSet presAssocID="{A6AAEF56-7B7B-4AFC-936D-316E7FC47082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rumenti"/>
        </a:ext>
      </dgm:extLst>
    </dgm:pt>
    <dgm:pt modelId="{09F36AE2-B02C-4C64-A58C-4BED7EF39F4C}" type="pres">
      <dgm:prSet presAssocID="{A6AAEF56-7B7B-4AFC-936D-316E7FC47082}" presName="spaceRect" presStyleCnt="0"/>
      <dgm:spPr/>
    </dgm:pt>
    <dgm:pt modelId="{B2047620-C61A-46D8-9072-CCFB509C8DEC}" type="pres">
      <dgm:prSet presAssocID="{A6AAEF56-7B7B-4AFC-936D-316E7FC47082}" presName="parTx" presStyleLbl="revTx" presStyleIdx="2" presStyleCnt="4">
        <dgm:presLayoutVars>
          <dgm:chMax val="0"/>
          <dgm:chPref val="0"/>
        </dgm:presLayoutVars>
      </dgm:prSet>
      <dgm:spPr/>
    </dgm:pt>
    <dgm:pt modelId="{7016966E-7C32-483E-8B8D-713FC945FF0F}" type="pres">
      <dgm:prSet presAssocID="{B0C3516E-D2BA-4900-BA93-3EA691F2C169}" presName="sibTrans" presStyleCnt="0"/>
      <dgm:spPr/>
    </dgm:pt>
    <dgm:pt modelId="{34B3321E-08B9-4B6B-9DC3-1675B5E9D37F}" type="pres">
      <dgm:prSet presAssocID="{5FDB83F5-58C5-4FE1-8337-4DA596C7B95D}" presName="compNode" presStyleCnt="0"/>
      <dgm:spPr/>
    </dgm:pt>
    <dgm:pt modelId="{FA8425D8-002D-4C8C-BC24-572ED546980D}" type="pres">
      <dgm:prSet presAssocID="{5FDB83F5-58C5-4FE1-8337-4DA596C7B95D}" presName="bgRect" presStyleLbl="bgShp" presStyleIdx="3" presStyleCnt="4"/>
      <dgm:spPr/>
    </dgm:pt>
    <dgm:pt modelId="{629B64E7-773A-4000-8BFB-04515BD5969C}" type="pres">
      <dgm:prSet presAssocID="{5FDB83F5-58C5-4FE1-8337-4DA596C7B95D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traccio"/>
        </a:ext>
      </dgm:extLst>
    </dgm:pt>
    <dgm:pt modelId="{061A2F75-A221-47FD-BD4D-4B8898F4EDE9}" type="pres">
      <dgm:prSet presAssocID="{5FDB83F5-58C5-4FE1-8337-4DA596C7B95D}" presName="spaceRect" presStyleCnt="0"/>
      <dgm:spPr/>
    </dgm:pt>
    <dgm:pt modelId="{C433C3DC-06C1-43DC-9DA9-E8B05F8820ED}" type="pres">
      <dgm:prSet presAssocID="{5FDB83F5-58C5-4FE1-8337-4DA596C7B95D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A27A9409-7E19-49EB-9885-3AACB577A607}" srcId="{F73A2E45-3EEA-4294-A481-0D38988C0B7F}" destId="{5FDB83F5-58C5-4FE1-8337-4DA596C7B95D}" srcOrd="3" destOrd="0" parTransId="{69B0F6BC-6EF9-4DB3-8AA2-D668C1650E25}" sibTransId="{94A45092-030C-43C6-B953-20283ADD8A52}"/>
    <dgm:cxn modelId="{5741A121-1805-474A-98DF-A4876C554A34}" type="presOf" srcId="{C3E12723-4333-4647-A666-7BC7929901E8}" destId="{968D2D00-15BB-4AB7-A6B0-4595E5043923}" srcOrd="0" destOrd="0" presId="urn:microsoft.com/office/officeart/2018/2/layout/IconVerticalSolidList"/>
    <dgm:cxn modelId="{BE05FE23-489D-4FB3-992B-116574C45B3A}" srcId="{F73A2E45-3EEA-4294-A481-0D38988C0B7F}" destId="{A6AAEF56-7B7B-4AFC-936D-316E7FC47082}" srcOrd="2" destOrd="0" parTransId="{627CCA46-23F1-4FCC-98BC-BBBC0551D23E}" sibTransId="{B0C3516E-D2BA-4900-BA93-3EA691F2C169}"/>
    <dgm:cxn modelId="{4A38FF2B-F1D0-435A-8B40-175DBECCA817}" type="presOf" srcId="{F73A2E45-3EEA-4294-A481-0D38988C0B7F}" destId="{265393ED-517B-4FD5-8FE8-BE9DBAA35ED7}" srcOrd="0" destOrd="0" presId="urn:microsoft.com/office/officeart/2018/2/layout/IconVerticalSolidList"/>
    <dgm:cxn modelId="{E15C2138-E5C1-4EB7-AD42-277CDBEDC3E9}" srcId="{F73A2E45-3EEA-4294-A481-0D38988C0B7F}" destId="{95402291-061F-4856-93B4-316A0F254C07}" srcOrd="1" destOrd="0" parTransId="{BA3C48F2-B77A-42FB-8FD5-13F0DFC40EB3}" sibTransId="{ED1E73E7-6170-4BC1-87A0-C9BF5CED75AD}"/>
    <dgm:cxn modelId="{B611846B-DE5F-49DD-8CD3-DB2E0EDD6C1D}" type="presOf" srcId="{A6AAEF56-7B7B-4AFC-936D-316E7FC47082}" destId="{B2047620-C61A-46D8-9072-CCFB509C8DEC}" srcOrd="0" destOrd="0" presId="urn:microsoft.com/office/officeart/2018/2/layout/IconVerticalSolidList"/>
    <dgm:cxn modelId="{AB81AF71-89CA-4043-B7AD-24ACA8C635D5}" srcId="{F73A2E45-3EEA-4294-A481-0D38988C0B7F}" destId="{C3E12723-4333-4647-A666-7BC7929901E8}" srcOrd="0" destOrd="0" parTransId="{75B38DB9-D540-4F92-BCF5-9688816BBA80}" sibTransId="{8D5BFDB7-8A14-43AD-97A4-E633A6B642FE}"/>
    <dgm:cxn modelId="{E39CB5F0-AF74-4DEF-859D-F6334EAAC604}" type="presOf" srcId="{5FDB83F5-58C5-4FE1-8337-4DA596C7B95D}" destId="{C433C3DC-06C1-43DC-9DA9-E8B05F8820ED}" srcOrd="0" destOrd="0" presId="urn:microsoft.com/office/officeart/2018/2/layout/IconVerticalSolidList"/>
    <dgm:cxn modelId="{4A31C4F8-3EAB-47A0-AB7E-3488B53DAEB4}" type="presOf" srcId="{95402291-061F-4856-93B4-316A0F254C07}" destId="{2C0840A8-5E62-4E53-B356-1D75CC6048EB}" srcOrd="0" destOrd="0" presId="urn:microsoft.com/office/officeart/2018/2/layout/IconVerticalSolidList"/>
    <dgm:cxn modelId="{84667B55-9085-42FC-8F71-05F655027411}" type="presParOf" srcId="{265393ED-517B-4FD5-8FE8-BE9DBAA35ED7}" destId="{04F6E04F-3DEC-4432-B44F-3D558815EEB0}" srcOrd="0" destOrd="0" presId="urn:microsoft.com/office/officeart/2018/2/layout/IconVerticalSolidList"/>
    <dgm:cxn modelId="{3891CF0E-2BBC-42D6-B10E-41CCF289C02F}" type="presParOf" srcId="{04F6E04F-3DEC-4432-B44F-3D558815EEB0}" destId="{0A3CDC27-C0AA-4C93-BDE4-95F0FF5AC889}" srcOrd="0" destOrd="0" presId="urn:microsoft.com/office/officeart/2018/2/layout/IconVerticalSolidList"/>
    <dgm:cxn modelId="{300B01D1-CAD3-45D9-8988-EB3911CCECC9}" type="presParOf" srcId="{04F6E04F-3DEC-4432-B44F-3D558815EEB0}" destId="{7749DC97-2CD4-4C8C-9BC7-C425EEF22CA9}" srcOrd="1" destOrd="0" presId="urn:microsoft.com/office/officeart/2018/2/layout/IconVerticalSolidList"/>
    <dgm:cxn modelId="{D6E3CD5C-752B-4811-AA19-432A9843AE71}" type="presParOf" srcId="{04F6E04F-3DEC-4432-B44F-3D558815EEB0}" destId="{F89CC267-A48E-42B1-8FED-DB00D35B84EC}" srcOrd="2" destOrd="0" presId="urn:microsoft.com/office/officeart/2018/2/layout/IconVerticalSolidList"/>
    <dgm:cxn modelId="{73E094D3-2D9E-4A31-BABD-1068262E108A}" type="presParOf" srcId="{04F6E04F-3DEC-4432-B44F-3D558815EEB0}" destId="{968D2D00-15BB-4AB7-A6B0-4595E5043923}" srcOrd="3" destOrd="0" presId="urn:microsoft.com/office/officeart/2018/2/layout/IconVerticalSolidList"/>
    <dgm:cxn modelId="{EDC0A65D-5966-47AD-9C71-2AD9602D7E5B}" type="presParOf" srcId="{265393ED-517B-4FD5-8FE8-BE9DBAA35ED7}" destId="{B3330B88-16C0-40CE-A124-77093C9245B5}" srcOrd="1" destOrd="0" presId="urn:microsoft.com/office/officeart/2018/2/layout/IconVerticalSolidList"/>
    <dgm:cxn modelId="{B70DBF6F-339F-4AB0-8C11-CAEF0F551D59}" type="presParOf" srcId="{265393ED-517B-4FD5-8FE8-BE9DBAA35ED7}" destId="{65548E13-6324-4A2A-9042-7CB75729CC56}" srcOrd="2" destOrd="0" presId="urn:microsoft.com/office/officeart/2018/2/layout/IconVerticalSolidList"/>
    <dgm:cxn modelId="{75BFEC13-558E-46D0-BBEC-90547B063A66}" type="presParOf" srcId="{65548E13-6324-4A2A-9042-7CB75729CC56}" destId="{626E68C0-1402-4342-89FF-72197670730E}" srcOrd="0" destOrd="0" presId="urn:microsoft.com/office/officeart/2018/2/layout/IconVerticalSolidList"/>
    <dgm:cxn modelId="{EC36847A-2CBF-4B0B-87D8-8FF1A815FC9A}" type="presParOf" srcId="{65548E13-6324-4A2A-9042-7CB75729CC56}" destId="{F6EF7FAB-F214-4007-9CE7-A0D0C2AF5E09}" srcOrd="1" destOrd="0" presId="urn:microsoft.com/office/officeart/2018/2/layout/IconVerticalSolidList"/>
    <dgm:cxn modelId="{DDAA16FF-8C34-4B8F-9741-9AAF68D3E8F6}" type="presParOf" srcId="{65548E13-6324-4A2A-9042-7CB75729CC56}" destId="{80C7F487-A72A-474E-8330-AA6779EEEC9E}" srcOrd="2" destOrd="0" presId="urn:microsoft.com/office/officeart/2018/2/layout/IconVerticalSolidList"/>
    <dgm:cxn modelId="{AA67C3C2-27F8-4AC8-BDB8-763139A71010}" type="presParOf" srcId="{65548E13-6324-4A2A-9042-7CB75729CC56}" destId="{2C0840A8-5E62-4E53-B356-1D75CC6048EB}" srcOrd="3" destOrd="0" presId="urn:microsoft.com/office/officeart/2018/2/layout/IconVerticalSolidList"/>
    <dgm:cxn modelId="{221E7C9E-D89D-43CA-8248-8998396AD4FB}" type="presParOf" srcId="{265393ED-517B-4FD5-8FE8-BE9DBAA35ED7}" destId="{D8E119B3-7317-4948-8628-476DEAD01105}" srcOrd="3" destOrd="0" presId="urn:microsoft.com/office/officeart/2018/2/layout/IconVerticalSolidList"/>
    <dgm:cxn modelId="{462B2E5C-FB59-45A6-BFB5-BC584D0B4F65}" type="presParOf" srcId="{265393ED-517B-4FD5-8FE8-BE9DBAA35ED7}" destId="{34C37971-9606-48BD-A732-B34908E7931A}" srcOrd="4" destOrd="0" presId="urn:microsoft.com/office/officeart/2018/2/layout/IconVerticalSolidList"/>
    <dgm:cxn modelId="{B0DF76FE-839E-4263-83AF-013E6251D3BD}" type="presParOf" srcId="{34C37971-9606-48BD-A732-B34908E7931A}" destId="{F246BCCA-AC8B-4646-8E9D-67AAA2BE65B6}" srcOrd="0" destOrd="0" presId="urn:microsoft.com/office/officeart/2018/2/layout/IconVerticalSolidList"/>
    <dgm:cxn modelId="{1C5815B4-A59F-4BE4-BF0E-28F9F000C0C4}" type="presParOf" srcId="{34C37971-9606-48BD-A732-B34908E7931A}" destId="{F508DDFB-3F32-4C78-9CCD-A26924A1D7CC}" srcOrd="1" destOrd="0" presId="urn:microsoft.com/office/officeart/2018/2/layout/IconVerticalSolidList"/>
    <dgm:cxn modelId="{3C0C91EE-55A4-44D8-A39C-744F437920C1}" type="presParOf" srcId="{34C37971-9606-48BD-A732-B34908E7931A}" destId="{09F36AE2-B02C-4C64-A58C-4BED7EF39F4C}" srcOrd="2" destOrd="0" presId="urn:microsoft.com/office/officeart/2018/2/layout/IconVerticalSolidList"/>
    <dgm:cxn modelId="{C28D565B-AC5E-455F-A9C4-3FC2592133C0}" type="presParOf" srcId="{34C37971-9606-48BD-A732-B34908E7931A}" destId="{B2047620-C61A-46D8-9072-CCFB509C8DEC}" srcOrd="3" destOrd="0" presId="urn:microsoft.com/office/officeart/2018/2/layout/IconVerticalSolidList"/>
    <dgm:cxn modelId="{B6BE507F-B7B5-4359-9AD0-0D5907835F25}" type="presParOf" srcId="{265393ED-517B-4FD5-8FE8-BE9DBAA35ED7}" destId="{7016966E-7C32-483E-8B8D-713FC945FF0F}" srcOrd="5" destOrd="0" presId="urn:microsoft.com/office/officeart/2018/2/layout/IconVerticalSolidList"/>
    <dgm:cxn modelId="{AD10B0F7-F4F0-4992-A8C2-2DF0501AFFD8}" type="presParOf" srcId="{265393ED-517B-4FD5-8FE8-BE9DBAA35ED7}" destId="{34B3321E-08B9-4B6B-9DC3-1675B5E9D37F}" srcOrd="6" destOrd="0" presId="urn:microsoft.com/office/officeart/2018/2/layout/IconVerticalSolidList"/>
    <dgm:cxn modelId="{1775B362-A42C-472A-8D5F-CE4483F809EB}" type="presParOf" srcId="{34B3321E-08B9-4B6B-9DC3-1675B5E9D37F}" destId="{FA8425D8-002D-4C8C-BC24-572ED546980D}" srcOrd="0" destOrd="0" presId="urn:microsoft.com/office/officeart/2018/2/layout/IconVerticalSolidList"/>
    <dgm:cxn modelId="{3D960ED3-A3E8-462C-A0EE-119E708406AD}" type="presParOf" srcId="{34B3321E-08B9-4B6B-9DC3-1675B5E9D37F}" destId="{629B64E7-773A-4000-8BFB-04515BD5969C}" srcOrd="1" destOrd="0" presId="urn:microsoft.com/office/officeart/2018/2/layout/IconVerticalSolidList"/>
    <dgm:cxn modelId="{DC354550-F2ED-4FE1-8A1A-EFCAF868FF40}" type="presParOf" srcId="{34B3321E-08B9-4B6B-9DC3-1675B5E9D37F}" destId="{061A2F75-A221-47FD-BD4D-4B8898F4EDE9}" srcOrd="2" destOrd="0" presId="urn:microsoft.com/office/officeart/2018/2/layout/IconVerticalSolidList"/>
    <dgm:cxn modelId="{328393EC-D9CF-45D1-9AD3-CFB828970C4D}" type="presParOf" srcId="{34B3321E-08B9-4B6B-9DC3-1675B5E9D37F}" destId="{C433C3DC-06C1-43DC-9DA9-E8B05F8820ED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3A22A8-F37D-4FB9-986F-B41E6B42F0E8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680FFE0-8D29-4194-A338-E6C1DC35D675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Ricercatori, istituzioni</a:t>
          </a:r>
          <a:endParaRPr lang="en-US"/>
        </a:p>
      </dgm:t>
    </dgm:pt>
    <dgm:pt modelId="{DFB59F4B-D914-48D8-BED7-29612BCFFD0A}" type="parTrans" cxnId="{EB5EC009-8A8B-4C9D-8F14-BC932ABA13CB}">
      <dgm:prSet/>
      <dgm:spPr/>
      <dgm:t>
        <a:bodyPr/>
        <a:lstStyle/>
        <a:p>
          <a:endParaRPr lang="en-US"/>
        </a:p>
      </dgm:t>
    </dgm:pt>
    <dgm:pt modelId="{971E6E81-4990-4A80-BA07-84D84C83B327}" type="sibTrans" cxnId="{EB5EC009-8A8B-4C9D-8F14-BC932ABA13CB}">
      <dgm:prSet/>
      <dgm:spPr/>
      <dgm:t>
        <a:bodyPr/>
        <a:lstStyle/>
        <a:p>
          <a:endParaRPr lang="en-US"/>
        </a:p>
      </dgm:t>
    </dgm:pt>
    <dgm:pt modelId="{0C76FB88-F6D6-4DC6-81C9-B0086AA320B3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Giornalisti, divulgatori</a:t>
          </a:r>
          <a:endParaRPr lang="en-US"/>
        </a:p>
      </dgm:t>
    </dgm:pt>
    <dgm:pt modelId="{5481DC53-4E77-4E93-872A-3F3DF5D6A8F1}" type="parTrans" cxnId="{803FD12B-5A25-4177-8284-EB5A7E37DF19}">
      <dgm:prSet/>
      <dgm:spPr/>
      <dgm:t>
        <a:bodyPr/>
        <a:lstStyle/>
        <a:p>
          <a:endParaRPr lang="en-US"/>
        </a:p>
      </dgm:t>
    </dgm:pt>
    <dgm:pt modelId="{1F213960-46B1-409A-8C90-A5756107957A}" type="sibTrans" cxnId="{803FD12B-5A25-4177-8284-EB5A7E37DF19}">
      <dgm:prSet/>
      <dgm:spPr/>
      <dgm:t>
        <a:bodyPr/>
        <a:lstStyle/>
        <a:p>
          <a:endParaRPr lang="en-US"/>
        </a:p>
      </dgm:t>
    </dgm:pt>
    <dgm:pt modelId="{75E2CC88-E4E5-48E1-A1C3-605FCB2F7732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Editori</a:t>
          </a:r>
          <a:endParaRPr lang="en-US"/>
        </a:p>
      </dgm:t>
    </dgm:pt>
    <dgm:pt modelId="{867A40E0-0B7D-43BC-BA50-995231858FC3}" type="parTrans" cxnId="{1C2D5D12-6A37-4C13-99C3-836B3C1E91D3}">
      <dgm:prSet/>
      <dgm:spPr/>
      <dgm:t>
        <a:bodyPr/>
        <a:lstStyle/>
        <a:p>
          <a:endParaRPr lang="en-US"/>
        </a:p>
      </dgm:t>
    </dgm:pt>
    <dgm:pt modelId="{8F179ED1-BA2B-4132-BEEF-276E853E40D8}" type="sibTrans" cxnId="{1C2D5D12-6A37-4C13-99C3-836B3C1E91D3}">
      <dgm:prSet/>
      <dgm:spPr/>
      <dgm:t>
        <a:bodyPr/>
        <a:lstStyle/>
        <a:p>
          <a:endParaRPr lang="en-US"/>
        </a:p>
      </dgm:t>
    </dgm:pt>
    <dgm:pt modelId="{0E166D90-762D-44AB-923A-E67F0A044790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Agenzie di comunicazione, uffici stampa</a:t>
          </a:r>
          <a:endParaRPr lang="en-US"/>
        </a:p>
      </dgm:t>
    </dgm:pt>
    <dgm:pt modelId="{4A471EE2-563C-4E06-8209-46D3F5E63368}" type="parTrans" cxnId="{FF892FBF-4E18-45AC-868B-4D30085861CD}">
      <dgm:prSet/>
      <dgm:spPr/>
      <dgm:t>
        <a:bodyPr/>
        <a:lstStyle/>
        <a:p>
          <a:endParaRPr lang="en-US"/>
        </a:p>
      </dgm:t>
    </dgm:pt>
    <dgm:pt modelId="{27797013-B8D7-459C-A30A-69E8507D3CE4}" type="sibTrans" cxnId="{FF892FBF-4E18-45AC-868B-4D30085861CD}">
      <dgm:prSet/>
      <dgm:spPr/>
      <dgm:t>
        <a:bodyPr/>
        <a:lstStyle/>
        <a:p>
          <a:endParaRPr lang="en-US"/>
        </a:p>
      </dgm:t>
    </dgm:pt>
    <dgm:pt modelId="{8B7D6A2A-6D73-47B6-BC0A-7D26EB05C070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Pubblico</a:t>
          </a:r>
          <a:endParaRPr lang="en-US"/>
        </a:p>
      </dgm:t>
    </dgm:pt>
    <dgm:pt modelId="{710B8FF5-8106-4BC9-840A-B6B07719837F}" type="parTrans" cxnId="{732B7582-D385-44A6-98C1-B1C94949B3E9}">
      <dgm:prSet/>
      <dgm:spPr/>
      <dgm:t>
        <a:bodyPr/>
        <a:lstStyle/>
        <a:p>
          <a:endParaRPr lang="en-US"/>
        </a:p>
      </dgm:t>
    </dgm:pt>
    <dgm:pt modelId="{5E2D5619-79EF-4096-AC25-3C1B7265FEDA}" type="sibTrans" cxnId="{732B7582-D385-44A6-98C1-B1C94949B3E9}">
      <dgm:prSet/>
      <dgm:spPr/>
      <dgm:t>
        <a:bodyPr/>
        <a:lstStyle/>
        <a:p>
          <a:endParaRPr lang="en-US"/>
        </a:p>
      </dgm:t>
    </dgm:pt>
    <dgm:pt modelId="{2714D8AE-91C8-4CE9-BADB-B0369D02EFCE}" type="pres">
      <dgm:prSet presAssocID="{783A22A8-F37D-4FB9-986F-B41E6B42F0E8}" presName="root" presStyleCnt="0">
        <dgm:presLayoutVars>
          <dgm:dir/>
          <dgm:resizeHandles val="exact"/>
        </dgm:presLayoutVars>
      </dgm:prSet>
      <dgm:spPr/>
    </dgm:pt>
    <dgm:pt modelId="{D1E3E97A-F80A-4651-839A-48D9D38A1930}" type="pres">
      <dgm:prSet presAssocID="{8680FFE0-8D29-4194-A338-E6C1DC35D675}" presName="compNode" presStyleCnt="0"/>
      <dgm:spPr/>
    </dgm:pt>
    <dgm:pt modelId="{3E393CE5-D6FE-439B-B250-F620ADB63FF2}" type="pres">
      <dgm:prSet presAssocID="{8680FFE0-8D29-4194-A338-E6C1DC35D675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anca"/>
        </a:ext>
      </dgm:extLst>
    </dgm:pt>
    <dgm:pt modelId="{875EC5D7-78CC-4556-A619-17A2300E5907}" type="pres">
      <dgm:prSet presAssocID="{8680FFE0-8D29-4194-A338-E6C1DC35D675}" presName="spaceRect" presStyleCnt="0"/>
      <dgm:spPr/>
    </dgm:pt>
    <dgm:pt modelId="{C51023B5-C782-4D3F-AE40-80AFDBBC9293}" type="pres">
      <dgm:prSet presAssocID="{8680FFE0-8D29-4194-A338-E6C1DC35D675}" presName="textRect" presStyleLbl="revTx" presStyleIdx="0" presStyleCnt="5">
        <dgm:presLayoutVars>
          <dgm:chMax val="1"/>
          <dgm:chPref val="1"/>
        </dgm:presLayoutVars>
      </dgm:prSet>
      <dgm:spPr/>
    </dgm:pt>
    <dgm:pt modelId="{62DF0E75-CDCE-4DD3-86A5-DDD3D64560B6}" type="pres">
      <dgm:prSet presAssocID="{971E6E81-4990-4A80-BA07-84D84C83B327}" presName="sibTrans" presStyleCnt="0"/>
      <dgm:spPr/>
    </dgm:pt>
    <dgm:pt modelId="{23D57CFA-9E8D-4847-AA5E-4ACA2FC96580}" type="pres">
      <dgm:prSet presAssocID="{0C76FB88-F6D6-4DC6-81C9-B0086AA320B3}" presName="compNode" presStyleCnt="0"/>
      <dgm:spPr/>
    </dgm:pt>
    <dgm:pt modelId="{AA222C4C-F09F-48B9-B395-80FB6C7045A4}" type="pres">
      <dgm:prSet presAssocID="{0C76FB88-F6D6-4DC6-81C9-B0086AA320B3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iornale"/>
        </a:ext>
      </dgm:extLst>
    </dgm:pt>
    <dgm:pt modelId="{315F9DD2-665F-4DC6-96EE-2C653DFD85CA}" type="pres">
      <dgm:prSet presAssocID="{0C76FB88-F6D6-4DC6-81C9-B0086AA320B3}" presName="spaceRect" presStyleCnt="0"/>
      <dgm:spPr/>
    </dgm:pt>
    <dgm:pt modelId="{4FE9ABEF-E07C-415A-9F26-D0EE7EB43499}" type="pres">
      <dgm:prSet presAssocID="{0C76FB88-F6D6-4DC6-81C9-B0086AA320B3}" presName="textRect" presStyleLbl="revTx" presStyleIdx="1" presStyleCnt="5">
        <dgm:presLayoutVars>
          <dgm:chMax val="1"/>
          <dgm:chPref val="1"/>
        </dgm:presLayoutVars>
      </dgm:prSet>
      <dgm:spPr/>
    </dgm:pt>
    <dgm:pt modelId="{502B09CD-4742-4BFB-8900-126ACC20C423}" type="pres">
      <dgm:prSet presAssocID="{1F213960-46B1-409A-8C90-A5756107957A}" presName="sibTrans" presStyleCnt="0"/>
      <dgm:spPr/>
    </dgm:pt>
    <dgm:pt modelId="{23C8CAB0-4F4C-44CD-90AB-F9FD107B9FF3}" type="pres">
      <dgm:prSet presAssocID="{75E2CC88-E4E5-48E1-A1C3-605FCB2F7732}" presName="compNode" presStyleCnt="0"/>
      <dgm:spPr/>
    </dgm:pt>
    <dgm:pt modelId="{880B34F6-3562-44D9-9C85-D3FDD97BC480}" type="pres">
      <dgm:prSet presAssocID="{75E2CC88-E4E5-48E1-A1C3-605FCB2F7732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ibri"/>
        </a:ext>
      </dgm:extLst>
    </dgm:pt>
    <dgm:pt modelId="{FB8080F7-CAE8-4B8D-A50B-DA7E633D4825}" type="pres">
      <dgm:prSet presAssocID="{75E2CC88-E4E5-48E1-A1C3-605FCB2F7732}" presName="spaceRect" presStyleCnt="0"/>
      <dgm:spPr/>
    </dgm:pt>
    <dgm:pt modelId="{2EFAFB76-33FA-4330-B093-EDAECA64EA42}" type="pres">
      <dgm:prSet presAssocID="{75E2CC88-E4E5-48E1-A1C3-605FCB2F7732}" presName="textRect" presStyleLbl="revTx" presStyleIdx="2" presStyleCnt="5">
        <dgm:presLayoutVars>
          <dgm:chMax val="1"/>
          <dgm:chPref val="1"/>
        </dgm:presLayoutVars>
      </dgm:prSet>
      <dgm:spPr/>
    </dgm:pt>
    <dgm:pt modelId="{EDB97FE0-29EC-4ED3-80DD-0FEE81CCAFB2}" type="pres">
      <dgm:prSet presAssocID="{8F179ED1-BA2B-4132-BEEF-276E853E40D8}" presName="sibTrans" presStyleCnt="0"/>
      <dgm:spPr/>
    </dgm:pt>
    <dgm:pt modelId="{B0742A6D-11B4-45E4-8773-B82F867564AA}" type="pres">
      <dgm:prSet presAssocID="{0E166D90-762D-44AB-923A-E67F0A044790}" presName="compNode" presStyleCnt="0"/>
      <dgm:spPr/>
    </dgm:pt>
    <dgm:pt modelId="{60463412-29F8-4C1B-9FD7-DD97A44AA9DE}" type="pres">
      <dgm:prSet presAssocID="{0E166D90-762D-44AB-923A-E67F0A044790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ampante"/>
        </a:ext>
      </dgm:extLst>
    </dgm:pt>
    <dgm:pt modelId="{93585268-624F-4EA8-9E90-B4DA63E73445}" type="pres">
      <dgm:prSet presAssocID="{0E166D90-762D-44AB-923A-E67F0A044790}" presName="spaceRect" presStyleCnt="0"/>
      <dgm:spPr/>
    </dgm:pt>
    <dgm:pt modelId="{1493FDDE-EA78-4856-A2CF-3CFB7544694F}" type="pres">
      <dgm:prSet presAssocID="{0E166D90-762D-44AB-923A-E67F0A044790}" presName="textRect" presStyleLbl="revTx" presStyleIdx="3" presStyleCnt="5">
        <dgm:presLayoutVars>
          <dgm:chMax val="1"/>
          <dgm:chPref val="1"/>
        </dgm:presLayoutVars>
      </dgm:prSet>
      <dgm:spPr/>
    </dgm:pt>
    <dgm:pt modelId="{C55E8536-EB3D-4362-9D6E-61C925681B37}" type="pres">
      <dgm:prSet presAssocID="{27797013-B8D7-459C-A30A-69E8507D3CE4}" presName="sibTrans" presStyleCnt="0"/>
      <dgm:spPr/>
    </dgm:pt>
    <dgm:pt modelId="{1261E8A3-F29B-4AD1-9EF0-815708623776}" type="pres">
      <dgm:prSet presAssocID="{8B7D6A2A-6D73-47B6-BC0A-7D26EB05C070}" presName="compNode" presStyleCnt="0"/>
      <dgm:spPr/>
    </dgm:pt>
    <dgm:pt modelId="{F4E6F403-4767-4049-BF04-1106C7AB3380}" type="pres">
      <dgm:prSet presAssocID="{8B7D6A2A-6D73-47B6-BC0A-7D26EB05C070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ruppo"/>
        </a:ext>
      </dgm:extLst>
    </dgm:pt>
    <dgm:pt modelId="{35C46A2E-36F4-436F-ADC9-81CD08A25758}" type="pres">
      <dgm:prSet presAssocID="{8B7D6A2A-6D73-47B6-BC0A-7D26EB05C070}" presName="spaceRect" presStyleCnt="0"/>
      <dgm:spPr/>
    </dgm:pt>
    <dgm:pt modelId="{2EA6C278-6307-42D3-9789-EDF7200DAE98}" type="pres">
      <dgm:prSet presAssocID="{8B7D6A2A-6D73-47B6-BC0A-7D26EB05C070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EB5EC009-8A8B-4C9D-8F14-BC932ABA13CB}" srcId="{783A22A8-F37D-4FB9-986F-B41E6B42F0E8}" destId="{8680FFE0-8D29-4194-A338-E6C1DC35D675}" srcOrd="0" destOrd="0" parTransId="{DFB59F4B-D914-48D8-BED7-29612BCFFD0A}" sibTransId="{971E6E81-4990-4A80-BA07-84D84C83B327}"/>
    <dgm:cxn modelId="{1C2D5D12-6A37-4C13-99C3-836B3C1E91D3}" srcId="{783A22A8-F37D-4FB9-986F-B41E6B42F0E8}" destId="{75E2CC88-E4E5-48E1-A1C3-605FCB2F7732}" srcOrd="2" destOrd="0" parTransId="{867A40E0-0B7D-43BC-BA50-995231858FC3}" sibTransId="{8F179ED1-BA2B-4132-BEEF-276E853E40D8}"/>
    <dgm:cxn modelId="{803FD12B-5A25-4177-8284-EB5A7E37DF19}" srcId="{783A22A8-F37D-4FB9-986F-B41E6B42F0E8}" destId="{0C76FB88-F6D6-4DC6-81C9-B0086AA320B3}" srcOrd="1" destOrd="0" parTransId="{5481DC53-4E77-4E93-872A-3F3DF5D6A8F1}" sibTransId="{1F213960-46B1-409A-8C90-A5756107957A}"/>
    <dgm:cxn modelId="{00BA7E37-6348-4DFF-9041-000C98BE44F1}" type="presOf" srcId="{8680FFE0-8D29-4194-A338-E6C1DC35D675}" destId="{C51023B5-C782-4D3F-AE40-80AFDBBC9293}" srcOrd="0" destOrd="0" presId="urn:microsoft.com/office/officeart/2018/2/layout/IconLabelList"/>
    <dgm:cxn modelId="{D3D40576-40CF-4624-93FB-09E90700A2AB}" type="presOf" srcId="{8B7D6A2A-6D73-47B6-BC0A-7D26EB05C070}" destId="{2EA6C278-6307-42D3-9789-EDF7200DAE98}" srcOrd="0" destOrd="0" presId="urn:microsoft.com/office/officeart/2018/2/layout/IconLabelList"/>
    <dgm:cxn modelId="{B97C5081-5909-4D34-895A-83FAEED45F53}" type="presOf" srcId="{75E2CC88-E4E5-48E1-A1C3-605FCB2F7732}" destId="{2EFAFB76-33FA-4330-B093-EDAECA64EA42}" srcOrd="0" destOrd="0" presId="urn:microsoft.com/office/officeart/2018/2/layout/IconLabelList"/>
    <dgm:cxn modelId="{732B7582-D385-44A6-98C1-B1C94949B3E9}" srcId="{783A22A8-F37D-4FB9-986F-B41E6B42F0E8}" destId="{8B7D6A2A-6D73-47B6-BC0A-7D26EB05C070}" srcOrd="4" destOrd="0" parTransId="{710B8FF5-8106-4BC9-840A-B6B07719837F}" sibTransId="{5E2D5619-79EF-4096-AC25-3C1B7265FEDA}"/>
    <dgm:cxn modelId="{C8CB3D90-C433-4CDD-94D3-2C13F21668E1}" type="presOf" srcId="{0C76FB88-F6D6-4DC6-81C9-B0086AA320B3}" destId="{4FE9ABEF-E07C-415A-9F26-D0EE7EB43499}" srcOrd="0" destOrd="0" presId="urn:microsoft.com/office/officeart/2018/2/layout/IconLabelList"/>
    <dgm:cxn modelId="{928960B3-DD90-4714-878B-107DBB481D8A}" type="presOf" srcId="{0E166D90-762D-44AB-923A-E67F0A044790}" destId="{1493FDDE-EA78-4856-A2CF-3CFB7544694F}" srcOrd="0" destOrd="0" presId="urn:microsoft.com/office/officeart/2018/2/layout/IconLabelList"/>
    <dgm:cxn modelId="{FF892FBF-4E18-45AC-868B-4D30085861CD}" srcId="{783A22A8-F37D-4FB9-986F-B41E6B42F0E8}" destId="{0E166D90-762D-44AB-923A-E67F0A044790}" srcOrd="3" destOrd="0" parTransId="{4A471EE2-563C-4E06-8209-46D3F5E63368}" sibTransId="{27797013-B8D7-459C-A30A-69E8507D3CE4}"/>
    <dgm:cxn modelId="{643F20CA-753B-46F4-BB3E-0B8E35C68A15}" type="presOf" srcId="{783A22A8-F37D-4FB9-986F-B41E6B42F0E8}" destId="{2714D8AE-91C8-4CE9-BADB-B0369D02EFCE}" srcOrd="0" destOrd="0" presId="urn:microsoft.com/office/officeart/2018/2/layout/IconLabelList"/>
    <dgm:cxn modelId="{2E66D7E8-74E9-4C5C-A18C-1AE846032D7A}" type="presParOf" srcId="{2714D8AE-91C8-4CE9-BADB-B0369D02EFCE}" destId="{D1E3E97A-F80A-4651-839A-48D9D38A1930}" srcOrd="0" destOrd="0" presId="urn:microsoft.com/office/officeart/2018/2/layout/IconLabelList"/>
    <dgm:cxn modelId="{A43EAC52-5213-44DF-8F30-FB1D561019B1}" type="presParOf" srcId="{D1E3E97A-F80A-4651-839A-48D9D38A1930}" destId="{3E393CE5-D6FE-439B-B250-F620ADB63FF2}" srcOrd="0" destOrd="0" presId="urn:microsoft.com/office/officeart/2018/2/layout/IconLabelList"/>
    <dgm:cxn modelId="{3571ED62-EEFE-4467-AED7-6302F01EF641}" type="presParOf" srcId="{D1E3E97A-F80A-4651-839A-48D9D38A1930}" destId="{875EC5D7-78CC-4556-A619-17A2300E5907}" srcOrd="1" destOrd="0" presId="urn:microsoft.com/office/officeart/2018/2/layout/IconLabelList"/>
    <dgm:cxn modelId="{0C0A6280-69ED-418D-A97D-971E08675893}" type="presParOf" srcId="{D1E3E97A-F80A-4651-839A-48D9D38A1930}" destId="{C51023B5-C782-4D3F-AE40-80AFDBBC9293}" srcOrd="2" destOrd="0" presId="urn:microsoft.com/office/officeart/2018/2/layout/IconLabelList"/>
    <dgm:cxn modelId="{B5E702A7-FE3F-4AC2-A47D-988436602B00}" type="presParOf" srcId="{2714D8AE-91C8-4CE9-BADB-B0369D02EFCE}" destId="{62DF0E75-CDCE-4DD3-86A5-DDD3D64560B6}" srcOrd="1" destOrd="0" presId="urn:microsoft.com/office/officeart/2018/2/layout/IconLabelList"/>
    <dgm:cxn modelId="{96906A5C-7593-4505-9739-AF8428A712C3}" type="presParOf" srcId="{2714D8AE-91C8-4CE9-BADB-B0369D02EFCE}" destId="{23D57CFA-9E8D-4847-AA5E-4ACA2FC96580}" srcOrd="2" destOrd="0" presId="urn:microsoft.com/office/officeart/2018/2/layout/IconLabelList"/>
    <dgm:cxn modelId="{DA485500-AFA6-455F-B3D8-8DFDA722F92A}" type="presParOf" srcId="{23D57CFA-9E8D-4847-AA5E-4ACA2FC96580}" destId="{AA222C4C-F09F-48B9-B395-80FB6C7045A4}" srcOrd="0" destOrd="0" presId="urn:microsoft.com/office/officeart/2018/2/layout/IconLabelList"/>
    <dgm:cxn modelId="{2110C8D1-2F04-4834-8059-17B53D8F5DB7}" type="presParOf" srcId="{23D57CFA-9E8D-4847-AA5E-4ACA2FC96580}" destId="{315F9DD2-665F-4DC6-96EE-2C653DFD85CA}" srcOrd="1" destOrd="0" presId="urn:microsoft.com/office/officeart/2018/2/layout/IconLabelList"/>
    <dgm:cxn modelId="{E226FBC5-A33E-471E-8679-E95D3B790161}" type="presParOf" srcId="{23D57CFA-9E8D-4847-AA5E-4ACA2FC96580}" destId="{4FE9ABEF-E07C-415A-9F26-D0EE7EB43499}" srcOrd="2" destOrd="0" presId="urn:microsoft.com/office/officeart/2018/2/layout/IconLabelList"/>
    <dgm:cxn modelId="{62C4DE8A-AB99-401D-A475-EFE4E824ADEE}" type="presParOf" srcId="{2714D8AE-91C8-4CE9-BADB-B0369D02EFCE}" destId="{502B09CD-4742-4BFB-8900-126ACC20C423}" srcOrd="3" destOrd="0" presId="urn:microsoft.com/office/officeart/2018/2/layout/IconLabelList"/>
    <dgm:cxn modelId="{B65163FE-6E81-4774-9BF3-2509A7BC3578}" type="presParOf" srcId="{2714D8AE-91C8-4CE9-BADB-B0369D02EFCE}" destId="{23C8CAB0-4F4C-44CD-90AB-F9FD107B9FF3}" srcOrd="4" destOrd="0" presId="urn:microsoft.com/office/officeart/2018/2/layout/IconLabelList"/>
    <dgm:cxn modelId="{90E27056-A994-49F6-A895-502BD1D8D6B5}" type="presParOf" srcId="{23C8CAB0-4F4C-44CD-90AB-F9FD107B9FF3}" destId="{880B34F6-3562-44D9-9C85-D3FDD97BC480}" srcOrd="0" destOrd="0" presId="urn:microsoft.com/office/officeart/2018/2/layout/IconLabelList"/>
    <dgm:cxn modelId="{827B97A5-8117-4604-825C-5AB63EDCAC10}" type="presParOf" srcId="{23C8CAB0-4F4C-44CD-90AB-F9FD107B9FF3}" destId="{FB8080F7-CAE8-4B8D-A50B-DA7E633D4825}" srcOrd="1" destOrd="0" presId="urn:microsoft.com/office/officeart/2018/2/layout/IconLabelList"/>
    <dgm:cxn modelId="{EE061E1E-6C9D-42CA-AAD7-256AFAB97AEC}" type="presParOf" srcId="{23C8CAB0-4F4C-44CD-90AB-F9FD107B9FF3}" destId="{2EFAFB76-33FA-4330-B093-EDAECA64EA42}" srcOrd="2" destOrd="0" presId="urn:microsoft.com/office/officeart/2018/2/layout/IconLabelList"/>
    <dgm:cxn modelId="{5C415B93-CB82-46DB-801A-71308202F449}" type="presParOf" srcId="{2714D8AE-91C8-4CE9-BADB-B0369D02EFCE}" destId="{EDB97FE0-29EC-4ED3-80DD-0FEE81CCAFB2}" srcOrd="5" destOrd="0" presId="urn:microsoft.com/office/officeart/2018/2/layout/IconLabelList"/>
    <dgm:cxn modelId="{F3BE33CE-2479-455B-88DA-78C04CCCFFF1}" type="presParOf" srcId="{2714D8AE-91C8-4CE9-BADB-B0369D02EFCE}" destId="{B0742A6D-11B4-45E4-8773-B82F867564AA}" srcOrd="6" destOrd="0" presId="urn:microsoft.com/office/officeart/2018/2/layout/IconLabelList"/>
    <dgm:cxn modelId="{D4B00845-10D6-4B41-B042-68FB86B9BD4D}" type="presParOf" srcId="{B0742A6D-11B4-45E4-8773-B82F867564AA}" destId="{60463412-29F8-4C1B-9FD7-DD97A44AA9DE}" srcOrd="0" destOrd="0" presId="urn:microsoft.com/office/officeart/2018/2/layout/IconLabelList"/>
    <dgm:cxn modelId="{FCD439DC-1CF3-447A-82B0-EC98FED260B8}" type="presParOf" srcId="{B0742A6D-11B4-45E4-8773-B82F867564AA}" destId="{93585268-624F-4EA8-9E90-B4DA63E73445}" srcOrd="1" destOrd="0" presId="urn:microsoft.com/office/officeart/2018/2/layout/IconLabelList"/>
    <dgm:cxn modelId="{1EEF6B32-F959-4B0D-B6E2-C7E907711AA2}" type="presParOf" srcId="{B0742A6D-11B4-45E4-8773-B82F867564AA}" destId="{1493FDDE-EA78-4856-A2CF-3CFB7544694F}" srcOrd="2" destOrd="0" presId="urn:microsoft.com/office/officeart/2018/2/layout/IconLabelList"/>
    <dgm:cxn modelId="{0BE84DC9-B87B-4231-AACC-901530759BB3}" type="presParOf" srcId="{2714D8AE-91C8-4CE9-BADB-B0369D02EFCE}" destId="{C55E8536-EB3D-4362-9D6E-61C925681B37}" srcOrd="7" destOrd="0" presId="urn:microsoft.com/office/officeart/2018/2/layout/IconLabelList"/>
    <dgm:cxn modelId="{76444F8D-CA5E-4415-8C3A-760EB115A573}" type="presParOf" srcId="{2714D8AE-91C8-4CE9-BADB-B0369D02EFCE}" destId="{1261E8A3-F29B-4AD1-9EF0-815708623776}" srcOrd="8" destOrd="0" presId="urn:microsoft.com/office/officeart/2018/2/layout/IconLabelList"/>
    <dgm:cxn modelId="{466F169F-8537-4DAF-BFEC-D62E4CF73172}" type="presParOf" srcId="{1261E8A3-F29B-4AD1-9EF0-815708623776}" destId="{F4E6F403-4767-4049-BF04-1106C7AB3380}" srcOrd="0" destOrd="0" presId="urn:microsoft.com/office/officeart/2018/2/layout/IconLabelList"/>
    <dgm:cxn modelId="{05BC097C-D095-4753-97F7-8071E871B3B5}" type="presParOf" srcId="{1261E8A3-F29B-4AD1-9EF0-815708623776}" destId="{35C46A2E-36F4-436F-ADC9-81CD08A25758}" srcOrd="1" destOrd="0" presId="urn:microsoft.com/office/officeart/2018/2/layout/IconLabelList"/>
    <dgm:cxn modelId="{0EF20BC2-7B91-4EB8-93E7-5CB92081296F}" type="presParOf" srcId="{1261E8A3-F29B-4AD1-9EF0-815708623776}" destId="{2EA6C278-6307-42D3-9789-EDF7200DAE98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A8F3D33-9379-48DA-8B5E-15A1709DE77C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579C23F8-FEC0-4752-BBBA-F6D5F3183B62}">
      <dgm:prSet/>
      <dgm:spPr/>
      <dgm:t>
        <a:bodyPr/>
        <a:lstStyle/>
        <a:p>
          <a:r>
            <a:rPr lang="it-IT" b="0" i="0"/>
            <a:t>Trenta righe sul giornale per una ricerca durata anni</a:t>
          </a:r>
          <a:endParaRPr lang="en-US"/>
        </a:p>
      </dgm:t>
    </dgm:pt>
    <dgm:pt modelId="{CE4A0FA5-3BAF-41AB-9255-C74C4A0D916A}" type="parTrans" cxnId="{6DD2ADC4-19EB-471B-A9FE-63FB9FD98F47}">
      <dgm:prSet/>
      <dgm:spPr/>
      <dgm:t>
        <a:bodyPr/>
        <a:lstStyle/>
        <a:p>
          <a:endParaRPr lang="en-US"/>
        </a:p>
      </dgm:t>
    </dgm:pt>
    <dgm:pt modelId="{9BAE368A-CC2A-4703-B8B6-CDA690905D26}" type="sibTrans" cxnId="{6DD2ADC4-19EB-471B-A9FE-63FB9FD98F47}">
      <dgm:prSet/>
      <dgm:spPr/>
      <dgm:t>
        <a:bodyPr/>
        <a:lstStyle/>
        <a:p>
          <a:endParaRPr lang="en-US"/>
        </a:p>
      </dgm:t>
    </dgm:pt>
    <dgm:pt modelId="{70A97B30-7DA1-4855-8A53-7FE232250004}">
      <dgm:prSet/>
      <dgm:spPr/>
      <dgm:t>
        <a:bodyPr/>
        <a:lstStyle/>
        <a:p>
          <a:r>
            <a:rPr lang="it-IT" b="0" i="0" dirty="0"/>
            <a:t>Nessun posto per le affiliazioni, le qualifiche, le collaborazioni, i nomi dei coautori, poca attenzione alla gerarchia</a:t>
          </a:r>
          <a:endParaRPr lang="en-US" dirty="0"/>
        </a:p>
      </dgm:t>
    </dgm:pt>
    <dgm:pt modelId="{DC1724BC-98C6-4C43-A576-A7411F5BD713}" type="parTrans" cxnId="{F880F0B7-BFBC-479F-A98D-197E81E4AD22}">
      <dgm:prSet/>
      <dgm:spPr/>
      <dgm:t>
        <a:bodyPr/>
        <a:lstStyle/>
        <a:p>
          <a:endParaRPr lang="en-US"/>
        </a:p>
      </dgm:t>
    </dgm:pt>
    <dgm:pt modelId="{0113B396-C1C4-4542-A678-60271FDB8623}" type="sibTrans" cxnId="{F880F0B7-BFBC-479F-A98D-197E81E4AD22}">
      <dgm:prSet/>
      <dgm:spPr/>
      <dgm:t>
        <a:bodyPr/>
        <a:lstStyle/>
        <a:p>
          <a:endParaRPr lang="en-US"/>
        </a:p>
      </dgm:t>
    </dgm:pt>
    <dgm:pt modelId="{9B805855-B8ED-4BB6-9AC3-BBC7C2BB1656}">
      <dgm:prSet/>
      <dgm:spPr/>
      <dgm:t>
        <a:bodyPr/>
        <a:lstStyle/>
        <a:p>
          <a:r>
            <a:rPr lang="it-IT" b="0" i="0"/>
            <a:t>Zero possibilità di immagini specifiche</a:t>
          </a:r>
          <a:endParaRPr lang="en-US"/>
        </a:p>
      </dgm:t>
    </dgm:pt>
    <dgm:pt modelId="{FDBE295F-7AA2-4EC9-B237-E7ACCA18135B}" type="parTrans" cxnId="{AC9D1F25-7D5C-4E3C-AABD-6A0C7202900B}">
      <dgm:prSet/>
      <dgm:spPr/>
      <dgm:t>
        <a:bodyPr/>
        <a:lstStyle/>
        <a:p>
          <a:endParaRPr lang="en-US"/>
        </a:p>
      </dgm:t>
    </dgm:pt>
    <dgm:pt modelId="{F3BC6232-BC95-4E43-AAF4-6F275157F835}" type="sibTrans" cxnId="{AC9D1F25-7D5C-4E3C-AABD-6A0C7202900B}">
      <dgm:prSet/>
      <dgm:spPr/>
      <dgm:t>
        <a:bodyPr/>
        <a:lstStyle/>
        <a:p>
          <a:endParaRPr lang="en-US"/>
        </a:p>
      </dgm:t>
    </dgm:pt>
    <dgm:pt modelId="{527BD590-2CCA-46E6-A73D-78226B372578}" type="pres">
      <dgm:prSet presAssocID="{4A8F3D33-9379-48DA-8B5E-15A1709DE77C}" presName="root" presStyleCnt="0">
        <dgm:presLayoutVars>
          <dgm:dir/>
          <dgm:resizeHandles val="exact"/>
        </dgm:presLayoutVars>
      </dgm:prSet>
      <dgm:spPr/>
    </dgm:pt>
    <dgm:pt modelId="{99D705A2-13F5-4E43-A789-AFDF7A25CF81}" type="pres">
      <dgm:prSet presAssocID="{4A8F3D33-9379-48DA-8B5E-15A1709DE77C}" presName="container" presStyleCnt="0">
        <dgm:presLayoutVars>
          <dgm:dir/>
          <dgm:resizeHandles val="exact"/>
        </dgm:presLayoutVars>
      </dgm:prSet>
      <dgm:spPr/>
    </dgm:pt>
    <dgm:pt modelId="{DDCA05FA-E715-4612-8791-BDB66371AAA7}" type="pres">
      <dgm:prSet presAssocID="{579C23F8-FEC0-4752-BBBA-F6D5F3183B62}" presName="compNode" presStyleCnt="0"/>
      <dgm:spPr/>
    </dgm:pt>
    <dgm:pt modelId="{00074217-7C5D-4A28-83DD-04DA3A6C9C1E}" type="pres">
      <dgm:prSet presAssocID="{579C23F8-FEC0-4752-BBBA-F6D5F3183B62}" presName="iconBgRect" presStyleLbl="bgShp" presStyleIdx="0" presStyleCnt="3"/>
      <dgm:spPr/>
    </dgm:pt>
    <dgm:pt modelId="{8E19DECD-7FA4-4B5D-9B0B-2972BEC80C8D}" type="pres">
      <dgm:prSet presAssocID="{579C23F8-FEC0-4752-BBBA-F6D5F3183B6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28A0F71B-55F1-406D-AC46-75A91B329194}" type="pres">
      <dgm:prSet presAssocID="{579C23F8-FEC0-4752-BBBA-F6D5F3183B62}" presName="spaceRect" presStyleCnt="0"/>
      <dgm:spPr/>
    </dgm:pt>
    <dgm:pt modelId="{3C5871B5-FC57-4864-86FC-5119D0BA0DAB}" type="pres">
      <dgm:prSet presAssocID="{579C23F8-FEC0-4752-BBBA-F6D5F3183B62}" presName="textRect" presStyleLbl="revTx" presStyleIdx="0" presStyleCnt="3">
        <dgm:presLayoutVars>
          <dgm:chMax val="1"/>
          <dgm:chPref val="1"/>
        </dgm:presLayoutVars>
      </dgm:prSet>
      <dgm:spPr/>
    </dgm:pt>
    <dgm:pt modelId="{3581E4C0-AEA4-40D2-9E87-63D76FA55CDA}" type="pres">
      <dgm:prSet presAssocID="{9BAE368A-CC2A-4703-B8B6-CDA690905D26}" presName="sibTrans" presStyleLbl="sibTrans2D1" presStyleIdx="0" presStyleCnt="0"/>
      <dgm:spPr/>
    </dgm:pt>
    <dgm:pt modelId="{7E6FD1F2-8101-4DE1-AAAC-B55878FF2B25}" type="pres">
      <dgm:prSet presAssocID="{70A97B30-7DA1-4855-8A53-7FE232250004}" presName="compNode" presStyleCnt="0"/>
      <dgm:spPr/>
    </dgm:pt>
    <dgm:pt modelId="{736BF29F-C354-49B7-B2CF-2F31BCED93A6}" type="pres">
      <dgm:prSet presAssocID="{70A97B30-7DA1-4855-8A53-7FE232250004}" presName="iconBgRect" presStyleLbl="bgShp" presStyleIdx="1" presStyleCnt="3"/>
      <dgm:spPr/>
    </dgm:pt>
    <dgm:pt modelId="{9329460E-BAEB-4204-B7D4-B203F1676887}" type="pres">
      <dgm:prSet presAssocID="{70A97B30-7DA1-4855-8A53-7FE23225000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retta di mano"/>
        </a:ext>
      </dgm:extLst>
    </dgm:pt>
    <dgm:pt modelId="{E41A7368-7814-448A-B84B-16FB5855A213}" type="pres">
      <dgm:prSet presAssocID="{70A97B30-7DA1-4855-8A53-7FE232250004}" presName="spaceRect" presStyleCnt="0"/>
      <dgm:spPr/>
    </dgm:pt>
    <dgm:pt modelId="{B15D82B6-3CE2-4E02-A22E-B8B678CB56A3}" type="pres">
      <dgm:prSet presAssocID="{70A97B30-7DA1-4855-8A53-7FE232250004}" presName="textRect" presStyleLbl="revTx" presStyleIdx="1" presStyleCnt="3">
        <dgm:presLayoutVars>
          <dgm:chMax val="1"/>
          <dgm:chPref val="1"/>
        </dgm:presLayoutVars>
      </dgm:prSet>
      <dgm:spPr/>
    </dgm:pt>
    <dgm:pt modelId="{088608D2-F091-476C-BEE7-FA192FB381CD}" type="pres">
      <dgm:prSet presAssocID="{0113B396-C1C4-4542-A678-60271FDB8623}" presName="sibTrans" presStyleLbl="sibTrans2D1" presStyleIdx="0" presStyleCnt="0"/>
      <dgm:spPr/>
    </dgm:pt>
    <dgm:pt modelId="{9133D796-C088-4134-A8AF-191B7AFE5516}" type="pres">
      <dgm:prSet presAssocID="{9B805855-B8ED-4BB6-9AC3-BBC7C2BB1656}" presName="compNode" presStyleCnt="0"/>
      <dgm:spPr/>
    </dgm:pt>
    <dgm:pt modelId="{FBC39635-0958-4354-AD9E-E034E984E748}" type="pres">
      <dgm:prSet presAssocID="{9B805855-B8ED-4BB6-9AC3-BBC7C2BB1656}" presName="iconBgRect" presStyleLbl="bgShp" presStyleIdx="2" presStyleCnt="3"/>
      <dgm:spPr/>
    </dgm:pt>
    <dgm:pt modelId="{2AF89AE9-BDEA-430B-8B0F-441513DAD414}" type="pres">
      <dgm:prSet presAssocID="{9B805855-B8ED-4BB6-9AC3-BBC7C2BB1656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tocamera"/>
        </a:ext>
      </dgm:extLst>
    </dgm:pt>
    <dgm:pt modelId="{AEA2556C-4A4B-4429-852A-C4656AD23B36}" type="pres">
      <dgm:prSet presAssocID="{9B805855-B8ED-4BB6-9AC3-BBC7C2BB1656}" presName="spaceRect" presStyleCnt="0"/>
      <dgm:spPr/>
    </dgm:pt>
    <dgm:pt modelId="{73A0D602-A99E-4534-A800-EC278EBBB249}" type="pres">
      <dgm:prSet presAssocID="{9B805855-B8ED-4BB6-9AC3-BBC7C2BB1656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9B07B814-7F1A-400D-B4B0-2CE535E7C148}" type="presOf" srcId="{70A97B30-7DA1-4855-8A53-7FE232250004}" destId="{B15D82B6-3CE2-4E02-A22E-B8B678CB56A3}" srcOrd="0" destOrd="0" presId="urn:microsoft.com/office/officeart/2018/2/layout/IconCircleList"/>
    <dgm:cxn modelId="{A7EFE51E-3489-4ED4-BDE8-E40CD5A273AD}" type="presOf" srcId="{4A8F3D33-9379-48DA-8B5E-15A1709DE77C}" destId="{527BD590-2CCA-46E6-A73D-78226B372578}" srcOrd="0" destOrd="0" presId="urn:microsoft.com/office/officeart/2018/2/layout/IconCircleList"/>
    <dgm:cxn modelId="{AC9D1F25-7D5C-4E3C-AABD-6A0C7202900B}" srcId="{4A8F3D33-9379-48DA-8B5E-15A1709DE77C}" destId="{9B805855-B8ED-4BB6-9AC3-BBC7C2BB1656}" srcOrd="2" destOrd="0" parTransId="{FDBE295F-7AA2-4EC9-B237-E7ACCA18135B}" sibTransId="{F3BC6232-BC95-4E43-AAF4-6F275157F835}"/>
    <dgm:cxn modelId="{01FCCF2F-E626-4ACD-8D6D-E140A17BBA4D}" type="presOf" srcId="{9B805855-B8ED-4BB6-9AC3-BBC7C2BB1656}" destId="{73A0D602-A99E-4534-A800-EC278EBBB249}" srcOrd="0" destOrd="0" presId="urn:microsoft.com/office/officeart/2018/2/layout/IconCircleList"/>
    <dgm:cxn modelId="{2E18AB32-DAF8-4601-AF06-054188B164C8}" type="presOf" srcId="{9BAE368A-CC2A-4703-B8B6-CDA690905D26}" destId="{3581E4C0-AEA4-40D2-9E87-63D76FA55CDA}" srcOrd="0" destOrd="0" presId="urn:microsoft.com/office/officeart/2018/2/layout/IconCircleList"/>
    <dgm:cxn modelId="{2D9CAB97-B212-425E-A9A3-ED6A9CEAA61E}" type="presOf" srcId="{579C23F8-FEC0-4752-BBBA-F6D5F3183B62}" destId="{3C5871B5-FC57-4864-86FC-5119D0BA0DAB}" srcOrd="0" destOrd="0" presId="urn:microsoft.com/office/officeart/2018/2/layout/IconCircleList"/>
    <dgm:cxn modelId="{D60AA0B5-1F1F-43CF-9C58-E93DAF8AB107}" type="presOf" srcId="{0113B396-C1C4-4542-A678-60271FDB8623}" destId="{088608D2-F091-476C-BEE7-FA192FB381CD}" srcOrd="0" destOrd="0" presId="urn:microsoft.com/office/officeart/2018/2/layout/IconCircleList"/>
    <dgm:cxn modelId="{F880F0B7-BFBC-479F-A98D-197E81E4AD22}" srcId="{4A8F3D33-9379-48DA-8B5E-15A1709DE77C}" destId="{70A97B30-7DA1-4855-8A53-7FE232250004}" srcOrd="1" destOrd="0" parTransId="{DC1724BC-98C6-4C43-A576-A7411F5BD713}" sibTransId="{0113B396-C1C4-4542-A678-60271FDB8623}"/>
    <dgm:cxn modelId="{6DD2ADC4-19EB-471B-A9FE-63FB9FD98F47}" srcId="{4A8F3D33-9379-48DA-8B5E-15A1709DE77C}" destId="{579C23F8-FEC0-4752-BBBA-F6D5F3183B62}" srcOrd="0" destOrd="0" parTransId="{CE4A0FA5-3BAF-41AB-9255-C74C4A0D916A}" sibTransId="{9BAE368A-CC2A-4703-B8B6-CDA690905D26}"/>
    <dgm:cxn modelId="{985DB38E-1901-4F31-8A1A-CAE0A17020CF}" type="presParOf" srcId="{527BD590-2CCA-46E6-A73D-78226B372578}" destId="{99D705A2-13F5-4E43-A789-AFDF7A25CF81}" srcOrd="0" destOrd="0" presId="urn:microsoft.com/office/officeart/2018/2/layout/IconCircleList"/>
    <dgm:cxn modelId="{A6BD4F3E-93C7-4579-B2CF-08BFBBE6A40F}" type="presParOf" srcId="{99D705A2-13F5-4E43-A789-AFDF7A25CF81}" destId="{DDCA05FA-E715-4612-8791-BDB66371AAA7}" srcOrd="0" destOrd="0" presId="urn:microsoft.com/office/officeart/2018/2/layout/IconCircleList"/>
    <dgm:cxn modelId="{A49600B4-D246-40C0-A626-828265852E67}" type="presParOf" srcId="{DDCA05FA-E715-4612-8791-BDB66371AAA7}" destId="{00074217-7C5D-4A28-83DD-04DA3A6C9C1E}" srcOrd="0" destOrd="0" presId="urn:microsoft.com/office/officeart/2018/2/layout/IconCircleList"/>
    <dgm:cxn modelId="{0C5C3293-0E24-4626-A156-8A6F7261825F}" type="presParOf" srcId="{DDCA05FA-E715-4612-8791-BDB66371AAA7}" destId="{8E19DECD-7FA4-4B5D-9B0B-2972BEC80C8D}" srcOrd="1" destOrd="0" presId="urn:microsoft.com/office/officeart/2018/2/layout/IconCircleList"/>
    <dgm:cxn modelId="{A639F007-A57B-4F0F-9C76-C3B57D0F3B7E}" type="presParOf" srcId="{DDCA05FA-E715-4612-8791-BDB66371AAA7}" destId="{28A0F71B-55F1-406D-AC46-75A91B329194}" srcOrd="2" destOrd="0" presId="urn:microsoft.com/office/officeart/2018/2/layout/IconCircleList"/>
    <dgm:cxn modelId="{B6B3FAA1-6540-4F7C-9A0E-505E0FF9998A}" type="presParOf" srcId="{DDCA05FA-E715-4612-8791-BDB66371AAA7}" destId="{3C5871B5-FC57-4864-86FC-5119D0BA0DAB}" srcOrd="3" destOrd="0" presId="urn:microsoft.com/office/officeart/2018/2/layout/IconCircleList"/>
    <dgm:cxn modelId="{BEBE856C-A49F-4A2A-ACE9-F3E4D00B4FCD}" type="presParOf" srcId="{99D705A2-13F5-4E43-A789-AFDF7A25CF81}" destId="{3581E4C0-AEA4-40D2-9E87-63D76FA55CDA}" srcOrd="1" destOrd="0" presId="urn:microsoft.com/office/officeart/2018/2/layout/IconCircleList"/>
    <dgm:cxn modelId="{4E8E534C-2049-4FCD-A48E-0D80141ACF14}" type="presParOf" srcId="{99D705A2-13F5-4E43-A789-AFDF7A25CF81}" destId="{7E6FD1F2-8101-4DE1-AAAC-B55878FF2B25}" srcOrd="2" destOrd="0" presId="urn:microsoft.com/office/officeart/2018/2/layout/IconCircleList"/>
    <dgm:cxn modelId="{7D3FA981-5858-423B-971A-06FCEFAC926B}" type="presParOf" srcId="{7E6FD1F2-8101-4DE1-AAAC-B55878FF2B25}" destId="{736BF29F-C354-49B7-B2CF-2F31BCED93A6}" srcOrd="0" destOrd="0" presId="urn:microsoft.com/office/officeart/2018/2/layout/IconCircleList"/>
    <dgm:cxn modelId="{F2DEE67B-3D02-460A-B147-C4B7BBEBECE7}" type="presParOf" srcId="{7E6FD1F2-8101-4DE1-AAAC-B55878FF2B25}" destId="{9329460E-BAEB-4204-B7D4-B203F1676887}" srcOrd="1" destOrd="0" presId="urn:microsoft.com/office/officeart/2018/2/layout/IconCircleList"/>
    <dgm:cxn modelId="{29DB6E63-9702-43DB-BB91-F4B060EE8B10}" type="presParOf" srcId="{7E6FD1F2-8101-4DE1-AAAC-B55878FF2B25}" destId="{E41A7368-7814-448A-B84B-16FB5855A213}" srcOrd="2" destOrd="0" presId="urn:microsoft.com/office/officeart/2018/2/layout/IconCircleList"/>
    <dgm:cxn modelId="{F31D5DB5-9302-4BA9-A2E8-DA74D72EF607}" type="presParOf" srcId="{7E6FD1F2-8101-4DE1-AAAC-B55878FF2B25}" destId="{B15D82B6-3CE2-4E02-A22E-B8B678CB56A3}" srcOrd="3" destOrd="0" presId="urn:microsoft.com/office/officeart/2018/2/layout/IconCircleList"/>
    <dgm:cxn modelId="{A7EA19FB-E35C-4D7D-A7DB-428833E4DE21}" type="presParOf" srcId="{99D705A2-13F5-4E43-A789-AFDF7A25CF81}" destId="{088608D2-F091-476C-BEE7-FA192FB381CD}" srcOrd="3" destOrd="0" presId="urn:microsoft.com/office/officeart/2018/2/layout/IconCircleList"/>
    <dgm:cxn modelId="{E97E1D72-2581-4596-9031-29F58C45C7B6}" type="presParOf" srcId="{99D705A2-13F5-4E43-A789-AFDF7A25CF81}" destId="{9133D796-C088-4134-A8AF-191B7AFE5516}" srcOrd="4" destOrd="0" presId="urn:microsoft.com/office/officeart/2018/2/layout/IconCircleList"/>
    <dgm:cxn modelId="{751EE784-9BFB-4EB9-B10F-0A70360AE82B}" type="presParOf" srcId="{9133D796-C088-4134-A8AF-191B7AFE5516}" destId="{FBC39635-0958-4354-AD9E-E034E984E748}" srcOrd="0" destOrd="0" presId="urn:microsoft.com/office/officeart/2018/2/layout/IconCircleList"/>
    <dgm:cxn modelId="{F5B9D297-2825-4F38-85F8-84CBF3042B4C}" type="presParOf" srcId="{9133D796-C088-4134-A8AF-191B7AFE5516}" destId="{2AF89AE9-BDEA-430B-8B0F-441513DAD414}" srcOrd="1" destOrd="0" presId="urn:microsoft.com/office/officeart/2018/2/layout/IconCircleList"/>
    <dgm:cxn modelId="{F2A8FC1F-6B1C-44F5-9993-98EBA1F73FC6}" type="presParOf" srcId="{9133D796-C088-4134-A8AF-191B7AFE5516}" destId="{AEA2556C-4A4B-4429-852A-C4656AD23B36}" srcOrd="2" destOrd="0" presId="urn:microsoft.com/office/officeart/2018/2/layout/IconCircleList"/>
    <dgm:cxn modelId="{64655533-3983-4D2B-B017-C1B7A7729192}" type="presParOf" srcId="{9133D796-C088-4134-A8AF-191B7AFE5516}" destId="{73A0D602-A99E-4534-A800-EC278EBBB249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7F0EB46-C185-4241-9BD5-55931384DA5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DD644881-7D7C-44EE-9B39-A27EEE759AEC}">
      <dgm:prSet/>
      <dgm:spPr/>
      <dgm:t>
        <a:bodyPr/>
        <a:lstStyle/>
        <a:p>
          <a:r>
            <a:rPr lang="it-IT" b="0" i="0"/>
            <a:t>La struttura di un testo giornalistico vs la struttura di un paper</a:t>
          </a:r>
          <a:endParaRPr lang="en-US"/>
        </a:p>
      </dgm:t>
    </dgm:pt>
    <dgm:pt modelId="{A6F6FF46-B63F-4E89-9C6D-A1D5D36DE14B}" type="parTrans" cxnId="{45833A66-4873-4870-A294-1BDA580778A9}">
      <dgm:prSet/>
      <dgm:spPr/>
      <dgm:t>
        <a:bodyPr/>
        <a:lstStyle/>
        <a:p>
          <a:endParaRPr lang="en-US"/>
        </a:p>
      </dgm:t>
    </dgm:pt>
    <dgm:pt modelId="{BFAE2140-A022-4F53-AF85-4CA0D0794266}" type="sibTrans" cxnId="{45833A66-4873-4870-A294-1BDA580778A9}">
      <dgm:prSet/>
      <dgm:spPr/>
      <dgm:t>
        <a:bodyPr/>
        <a:lstStyle/>
        <a:p>
          <a:endParaRPr lang="en-US"/>
        </a:p>
      </dgm:t>
    </dgm:pt>
    <dgm:pt modelId="{D833BFA3-3AB5-47C0-9E73-89CBD191DBE0}">
      <dgm:prSet/>
      <dgm:spPr/>
      <dgm:t>
        <a:bodyPr/>
        <a:lstStyle/>
        <a:p>
          <a:r>
            <a:rPr lang="it-IT" b="0" i="0"/>
            <a:t>La selezione della notizia da parte del giornalista</a:t>
          </a:r>
          <a:endParaRPr lang="en-US"/>
        </a:p>
      </dgm:t>
    </dgm:pt>
    <dgm:pt modelId="{2951EB38-587B-4739-82D3-F14FFBB3BAB7}" type="parTrans" cxnId="{FF8F6E8A-F7B8-4320-B44A-609A2720A529}">
      <dgm:prSet/>
      <dgm:spPr/>
      <dgm:t>
        <a:bodyPr/>
        <a:lstStyle/>
        <a:p>
          <a:endParaRPr lang="en-US"/>
        </a:p>
      </dgm:t>
    </dgm:pt>
    <dgm:pt modelId="{8CB1FDDB-6027-4ABE-BAB0-3DD73D2F9258}" type="sibTrans" cxnId="{FF8F6E8A-F7B8-4320-B44A-609A2720A529}">
      <dgm:prSet/>
      <dgm:spPr/>
      <dgm:t>
        <a:bodyPr/>
        <a:lstStyle/>
        <a:p>
          <a:endParaRPr lang="en-US"/>
        </a:p>
      </dgm:t>
    </dgm:pt>
    <dgm:pt modelId="{BC59D41D-A80C-4226-9B5D-9C50C8B78969}">
      <dgm:prSet/>
      <dgm:spPr/>
      <dgm:t>
        <a:bodyPr/>
        <a:lstStyle/>
        <a:p>
          <a:r>
            <a:rPr lang="it-IT" b="0" i="0"/>
            <a:t>Il titolo (ma di chi è la colpa?)</a:t>
          </a:r>
          <a:endParaRPr lang="en-US"/>
        </a:p>
      </dgm:t>
    </dgm:pt>
    <dgm:pt modelId="{5C2B72C4-28C1-4433-946C-A45AFB17F321}" type="parTrans" cxnId="{4C75CCC7-AA60-4890-A2AB-F3D05D35AAF2}">
      <dgm:prSet/>
      <dgm:spPr/>
      <dgm:t>
        <a:bodyPr/>
        <a:lstStyle/>
        <a:p>
          <a:endParaRPr lang="en-US"/>
        </a:p>
      </dgm:t>
    </dgm:pt>
    <dgm:pt modelId="{0F1DF8AF-E7F9-4038-A8DA-ECBE23ECF9EC}" type="sibTrans" cxnId="{4C75CCC7-AA60-4890-A2AB-F3D05D35AAF2}">
      <dgm:prSet/>
      <dgm:spPr/>
      <dgm:t>
        <a:bodyPr/>
        <a:lstStyle/>
        <a:p>
          <a:endParaRPr lang="en-US"/>
        </a:p>
      </dgm:t>
    </dgm:pt>
    <dgm:pt modelId="{1AD34492-8E1C-4A1E-A013-8E3BD5A175B9}">
      <dgm:prSet/>
      <dgm:spPr/>
      <dgm:t>
        <a:bodyPr/>
        <a:lstStyle/>
        <a:p>
          <a:r>
            <a:rPr lang="it-IT" b="0" i="0"/>
            <a:t>Il «taglio»</a:t>
          </a:r>
          <a:endParaRPr lang="en-US"/>
        </a:p>
      </dgm:t>
    </dgm:pt>
    <dgm:pt modelId="{A610F817-5B5B-49C3-A1B0-9A2226E27B1C}" type="parTrans" cxnId="{86E1341A-72C3-4AAF-8419-35ED06F309D6}">
      <dgm:prSet/>
      <dgm:spPr/>
      <dgm:t>
        <a:bodyPr/>
        <a:lstStyle/>
        <a:p>
          <a:endParaRPr lang="en-US"/>
        </a:p>
      </dgm:t>
    </dgm:pt>
    <dgm:pt modelId="{0C197FB2-73D9-4842-A910-DD4020CB0D0C}" type="sibTrans" cxnId="{86E1341A-72C3-4AAF-8419-35ED06F309D6}">
      <dgm:prSet/>
      <dgm:spPr/>
      <dgm:t>
        <a:bodyPr/>
        <a:lstStyle/>
        <a:p>
          <a:endParaRPr lang="en-US"/>
        </a:p>
      </dgm:t>
    </dgm:pt>
    <dgm:pt modelId="{201555A3-2B14-4ADA-BC3A-DD55C6B364B0}">
      <dgm:prSet/>
      <dgm:spPr/>
      <dgm:t>
        <a:bodyPr/>
        <a:lstStyle/>
        <a:p>
          <a:r>
            <a:rPr lang="it-IT" b="0" i="0"/>
            <a:t>I virgolettati</a:t>
          </a:r>
          <a:endParaRPr lang="en-US"/>
        </a:p>
      </dgm:t>
    </dgm:pt>
    <dgm:pt modelId="{A53A83FF-1D00-4373-86D7-6DD1FDD42E60}" type="parTrans" cxnId="{E86B8E8A-719D-4CD1-82AE-5DE14F7CE305}">
      <dgm:prSet/>
      <dgm:spPr/>
      <dgm:t>
        <a:bodyPr/>
        <a:lstStyle/>
        <a:p>
          <a:endParaRPr lang="en-US"/>
        </a:p>
      </dgm:t>
    </dgm:pt>
    <dgm:pt modelId="{05616E87-76BF-4A39-A034-930031C1AADA}" type="sibTrans" cxnId="{E86B8E8A-719D-4CD1-82AE-5DE14F7CE305}">
      <dgm:prSet/>
      <dgm:spPr/>
      <dgm:t>
        <a:bodyPr/>
        <a:lstStyle/>
        <a:p>
          <a:endParaRPr lang="en-US"/>
        </a:p>
      </dgm:t>
    </dgm:pt>
    <dgm:pt modelId="{690AC6B8-7476-47AD-9483-1CD8553C68AA}" type="pres">
      <dgm:prSet presAssocID="{17F0EB46-C185-4241-9BD5-55931384DA5A}" presName="root" presStyleCnt="0">
        <dgm:presLayoutVars>
          <dgm:dir/>
          <dgm:resizeHandles val="exact"/>
        </dgm:presLayoutVars>
      </dgm:prSet>
      <dgm:spPr/>
    </dgm:pt>
    <dgm:pt modelId="{BF8D44B6-F04A-4DCE-B09A-0B0A4C5AEAD0}" type="pres">
      <dgm:prSet presAssocID="{DD644881-7D7C-44EE-9B39-A27EEE759AEC}" presName="compNode" presStyleCnt="0"/>
      <dgm:spPr/>
    </dgm:pt>
    <dgm:pt modelId="{FA0146C3-C470-4DCB-96F8-6ED62A4C7C88}" type="pres">
      <dgm:prSet presAssocID="{DD644881-7D7C-44EE-9B39-A27EEE759AEC}" presName="bgRect" presStyleLbl="bgShp" presStyleIdx="0" presStyleCnt="5"/>
      <dgm:spPr/>
    </dgm:pt>
    <dgm:pt modelId="{01986F62-855D-48D8-90DD-5C125815775F}" type="pres">
      <dgm:prSet presAssocID="{DD644881-7D7C-44EE-9B39-A27EEE759AEC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tita"/>
        </a:ext>
      </dgm:extLst>
    </dgm:pt>
    <dgm:pt modelId="{6F04A529-59C9-4B87-9265-3E2777FBD8AD}" type="pres">
      <dgm:prSet presAssocID="{DD644881-7D7C-44EE-9B39-A27EEE759AEC}" presName="spaceRect" presStyleCnt="0"/>
      <dgm:spPr/>
    </dgm:pt>
    <dgm:pt modelId="{94A3B1D0-D027-4227-864C-A76E818C75CA}" type="pres">
      <dgm:prSet presAssocID="{DD644881-7D7C-44EE-9B39-A27EEE759AEC}" presName="parTx" presStyleLbl="revTx" presStyleIdx="0" presStyleCnt="5">
        <dgm:presLayoutVars>
          <dgm:chMax val="0"/>
          <dgm:chPref val="0"/>
        </dgm:presLayoutVars>
      </dgm:prSet>
      <dgm:spPr/>
    </dgm:pt>
    <dgm:pt modelId="{64098E7C-CC74-433E-ADDD-4F0E08E0A1A4}" type="pres">
      <dgm:prSet presAssocID="{BFAE2140-A022-4F53-AF85-4CA0D0794266}" presName="sibTrans" presStyleCnt="0"/>
      <dgm:spPr/>
    </dgm:pt>
    <dgm:pt modelId="{40B80B5A-1205-4F0C-9105-A70D2471D274}" type="pres">
      <dgm:prSet presAssocID="{D833BFA3-3AB5-47C0-9E73-89CBD191DBE0}" presName="compNode" presStyleCnt="0"/>
      <dgm:spPr/>
    </dgm:pt>
    <dgm:pt modelId="{D0074531-7792-4FC4-970F-D746628B0AD0}" type="pres">
      <dgm:prSet presAssocID="{D833BFA3-3AB5-47C0-9E73-89CBD191DBE0}" presName="bgRect" presStyleLbl="bgShp" presStyleIdx="1" presStyleCnt="5"/>
      <dgm:spPr/>
    </dgm:pt>
    <dgm:pt modelId="{E305D22D-9FA0-4BB1-BB77-206E6179C0BE}" type="pres">
      <dgm:prSet presAssocID="{D833BFA3-3AB5-47C0-9E73-89CBD191DBE0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iornale"/>
        </a:ext>
      </dgm:extLst>
    </dgm:pt>
    <dgm:pt modelId="{F3E009BF-0FB7-4D8C-B6D6-9F5C4FA9B561}" type="pres">
      <dgm:prSet presAssocID="{D833BFA3-3AB5-47C0-9E73-89CBD191DBE0}" presName="spaceRect" presStyleCnt="0"/>
      <dgm:spPr/>
    </dgm:pt>
    <dgm:pt modelId="{9885E949-047F-4BBA-BB34-A6F82D68C690}" type="pres">
      <dgm:prSet presAssocID="{D833BFA3-3AB5-47C0-9E73-89CBD191DBE0}" presName="parTx" presStyleLbl="revTx" presStyleIdx="1" presStyleCnt="5">
        <dgm:presLayoutVars>
          <dgm:chMax val="0"/>
          <dgm:chPref val="0"/>
        </dgm:presLayoutVars>
      </dgm:prSet>
      <dgm:spPr/>
    </dgm:pt>
    <dgm:pt modelId="{B973C5CB-8405-4749-ADC0-8AB1B1240DD1}" type="pres">
      <dgm:prSet presAssocID="{8CB1FDDB-6027-4ABE-BAB0-3DD73D2F9258}" presName="sibTrans" presStyleCnt="0"/>
      <dgm:spPr/>
    </dgm:pt>
    <dgm:pt modelId="{CA51A244-865C-4542-A7B9-FBF055A66393}" type="pres">
      <dgm:prSet presAssocID="{BC59D41D-A80C-4226-9B5D-9C50C8B78969}" presName="compNode" presStyleCnt="0"/>
      <dgm:spPr/>
    </dgm:pt>
    <dgm:pt modelId="{DF7031F9-6F56-4406-B81F-5F7E2EAA1415}" type="pres">
      <dgm:prSet presAssocID="{BC59D41D-A80C-4226-9B5D-9C50C8B78969}" presName="bgRect" presStyleLbl="bgShp" presStyleIdx="2" presStyleCnt="5"/>
      <dgm:spPr/>
    </dgm:pt>
    <dgm:pt modelId="{B5B1CA9C-3DE3-4FAD-BA1B-AFA6FAAF56FE}" type="pres">
      <dgm:prSet presAssocID="{BC59D41D-A80C-4226-9B5D-9C50C8B78969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nfused Person"/>
        </a:ext>
      </dgm:extLst>
    </dgm:pt>
    <dgm:pt modelId="{05176D13-49FF-4A0A-BD4C-B20C1DFB7AE3}" type="pres">
      <dgm:prSet presAssocID="{BC59D41D-A80C-4226-9B5D-9C50C8B78969}" presName="spaceRect" presStyleCnt="0"/>
      <dgm:spPr/>
    </dgm:pt>
    <dgm:pt modelId="{D9F3583A-904B-451F-BDEF-E14DA85E4A62}" type="pres">
      <dgm:prSet presAssocID="{BC59D41D-A80C-4226-9B5D-9C50C8B78969}" presName="parTx" presStyleLbl="revTx" presStyleIdx="2" presStyleCnt="5">
        <dgm:presLayoutVars>
          <dgm:chMax val="0"/>
          <dgm:chPref val="0"/>
        </dgm:presLayoutVars>
      </dgm:prSet>
      <dgm:spPr/>
    </dgm:pt>
    <dgm:pt modelId="{3B1DF65E-8971-4C99-AE0D-E7C5615CDC30}" type="pres">
      <dgm:prSet presAssocID="{0F1DF8AF-E7F9-4038-A8DA-ECBE23ECF9EC}" presName="sibTrans" presStyleCnt="0"/>
      <dgm:spPr/>
    </dgm:pt>
    <dgm:pt modelId="{A7218F13-1504-4D21-9726-72DD330E2047}" type="pres">
      <dgm:prSet presAssocID="{1AD34492-8E1C-4A1E-A013-8E3BD5A175B9}" presName="compNode" presStyleCnt="0"/>
      <dgm:spPr/>
    </dgm:pt>
    <dgm:pt modelId="{D2EF4C4C-125D-47AC-A7DF-2D69631E3384}" type="pres">
      <dgm:prSet presAssocID="{1AD34492-8E1C-4A1E-A013-8E3BD5A175B9}" presName="bgRect" presStyleLbl="bgShp" presStyleIdx="3" presStyleCnt="5"/>
      <dgm:spPr/>
    </dgm:pt>
    <dgm:pt modelId="{308C80D4-409F-4E5B-A083-468FACC41626}" type="pres">
      <dgm:prSet presAssocID="{1AD34492-8E1C-4A1E-A013-8E3BD5A175B9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rbici"/>
        </a:ext>
      </dgm:extLst>
    </dgm:pt>
    <dgm:pt modelId="{C07CE6F6-1B47-43D6-A6AE-00693741C288}" type="pres">
      <dgm:prSet presAssocID="{1AD34492-8E1C-4A1E-A013-8E3BD5A175B9}" presName="spaceRect" presStyleCnt="0"/>
      <dgm:spPr/>
    </dgm:pt>
    <dgm:pt modelId="{B5CBB61F-7330-4BB0-A188-F66BC9B2F68F}" type="pres">
      <dgm:prSet presAssocID="{1AD34492-8E1C-4A1E-A013-8E3BD5A175B9}" presName="parTx" presStyleLbl="revTx" presStyleIdx="3" presStyleCnt="5">
        <dgm:presLayoutVars>
          <dgm:chMax val="0"/>
          <dgm:chPref val="0"/>
        </dgm:presLayoutVars>
      </dgm:prSet>
      <dgm:spPr/>
    </dgm:pt>
    <dgm:pt modelId="{8E2B1C71-0A33-4C69-B69D-AF4E333093D2}" type="pres">
      <dgm:prSet presAssocID="{0C197FB2-73D9-4842-A910-DD4020CB0D0C}" presName="sibTrans" presStyleCnt="0"/>
      <dgm:spPr/>
    </dgm:pt>
    <dgm:pt modelId="{98B5ED65-DA14-4FDA-BD83-79A72E207831}" type="pres">
      <dgm:prSet presAssocID="{201555A3-2B14-4ADA-BC3A-DD55C6B364B0}" presName="compNode" presStyleCnt="0"/>
      <dgm:spPr/>
    </dgm:pt>
    <dgm:pt modelId="{6BFA3228-6365-43BC-8774-4A0EBB9040F7}" type="pres">
      <dgm:prSet presAssocID="{201555A3-2B14-4ADA-BC3A-DD55C6B364B0}" presName="bgRect" presStyleLbl="bgShp" presStyleIdx="4" presStyleCnt="5"/>
      <dgm:spPr/>
    </dgm:pt>
    <dgm:pt modelId="{C6B61C15-5BFD-48B5-B06A-0897A88829ED}" type="pres">
      <dgm:prSet presAssocID="{201555A3-2B14-4ADA-BC3A-DD55C6B364B0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gno di spunta"/>
        </a:ext>
      </dgm:extLst>
    </dgm:pt>
    <dgm:pt modelId="{BA8F399C-2305-47E8-9665-1F4F3B4F0C5E}" type="pres">
      <dgm:prSet presAssocID="{201555A3-2B14-4ADA-BC3A-DD55C6B364B0}" presName="spaceRect" presStyleCnt="0"/>
      <dgm:spPr/>
    </dgm:pt>
    <dgm:pt modelId="{C690586C-88AE-40C7-A635-5E48B3346550}" type="pres">
      <dgm:prSet presAssocID="{201555A3-2B14-4ADA-BC3A-DD55C6B364B0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FF011A1A-EACA-45AE-9F30-CD600AFCD260}" type="presOf" srcId="{201555A3-2B14-4ADA-BC3A-DD55C6B364B0}" destId="{C690586C-88AE-40C7-A635-5E48B3346550}" srcOrd="0" destOrd="0" presId="urn:microsoft.com/office/officeart/2018/2/layout/IconVerticalSolidList"/>
    <dgm:cxn modelId="{86E1341A-72C3-4AAF-8419-35ED06F309D6}" srcId="{17F0EB46-C185-4241-9BD5-55931384DA5A}" destId="{1AD34492-8E1C-4A1E-A013-8E3BD5A175B9}" srcOrd="3" destOrd="0" parTransId="{A610F817-5B5B-49C3-A1B0-9A2226E27B1C}" sibTransId="{0C197FB2-73D9-4842-A910-DD4020CB0D0C}"/>
    <dgm:cxn modelId="{9367B91C-0A20-4A81-AA2F-C43BB0FDB0ED}" type="presOf" srcId="{D833BFA3-3AB5-47C0-9E73-89CBD191DBE0}" destId="{9885E949-047F-4BBA-BB34-A6F82D68C690}" srcOrd="0" destOrd="0" presId="urn:microsoft.com/office/officeart/2018/2/layout/IconVerticalSolidList"/>
    <dgm:cxn modelId="{BB87CC2E-7C7B-4970-B7AF-C98D15632C04}" type="presOf" srcId="{DD644881-7D7C-44EE-9B39-A27EEE759AEC}" destId="{94A3B1D0-D027-4227-864C-A76E818C75CA}" srcOrd="0" destOrd="0" presId="urn:microsoft.com/office/officeart/2018/2/layout/IconVerticalSolidList"/>
    <dgm:cxn modelId="{45833A66-4873-4870-A294-1BDA580778A9}" srcId="{17F0EB46-C185-4241-9BD5-55931384DA5A}" destId="{DD644881-7D7C-44EE-9B39-A27EEE759AEC}" srcOrd="0" destOrd="0" parTransId="{A6F6FF46-B63F-4E89-9C6D-A1D5D36DE14B}" sibTransId="{BFAE2140-A022-4F53-AF85-4CA0D0794266}"/>
    <dgm:cxn modelId="{7DBC147D-C798-470F-A32A-FC4077735D2D}" type="presOf" srcId="{17F0EB46-C185-4241-9BD5-55931384DA5A}" destId="{690AC6B8-7476-47AD-9483-1CD8553C68AA}" srcOrd="0" destOrd="0" presId="urn:microsoft.com/office/officeart/2018/2/layout/IconVerticalSolidList"/>
    <dgm:cxn modelId="{FF8F6E8A-F7B8-4320-B44A-609A2720A529}" srcId="{17F0EB46-C185-4241-9BD5-55931384DA5A}" destId="{D833BFA3-3AB5-47C0-9E73-89CBD191DBE0}" srcOrd="1" destOrd="0" parTransId="{2951EB38-587B-4739-82D3-F14FFBB3BAB7}" sibTransId="{8CB1FDDB-6027-4ABE-BAB0-3DD73D2F9258}"/>
    <dgm:cxn modelId="{E86B8E8A-719D-4CD1-82AE-5DE14F7CE305}" srcId="{17F0EB46-C185-4241-9BD5-55931384DA5A}" destId="{201555A3-2B14-4ADA-BC3A-DD55C6B364B0}" srcOrd="4" destOrd="0" parTransId="{A53A83FF-1D00-4373-86D7-6DD1FDD42E60}" sibTransId="{05616E87-76BF-4A39-A034-930031C1AADA}"/>
    <dgm:cxn modelId="{4C75CCC7-AA60-4890-A2AB-F3D05D35AAF2}" srcId="{17F0EB46-C185-4241-9BD5-55931384DA5A}" destId="{BC59D41D-A80C-4226-9B5D-9C50C8B78969}" srcOrd="2" destOrd="0" parTransId="{5C2B72C4-28C1-4433-946C-A45AFB17F321}" sibTransId="{0F1DF8AF-E7F9-4038-A8DA-ECBE23ECF9EC}"/>
    <dgm:cxn modelId="{FBC577F5-3589-4186-ACD5-D37A0EDDBBF2}" type="presOf" srcId="{BC59D41D-A80C-4226-9B5D-9C50C8B78969}" destId="{D9F3583A-904B-451F-BDEF-E14DA85E4A62}" srcOrd="0" destOrd="0" presId="urn:microsoft.com/office/officeart/2018/2/layout/IconVerticalSolidList"/>
    <dgm:cxn modelId="{19202CF8-88A0-43D3-8CC9-CD47FFFD1F3C}" type="presOf" srcId="{1AD34492-8E1C-4A1E-A013-8E3BD5A175B9}" destId="{B5CBB61F-7330-4BB0-A188-F66BC9B2F68F}" srcOrd="0" destOrd="0" presId="urn:microsoft.com/office/officeart/2018/2/layout/IconVerticalSolidList"/>
    <dgm:cxn modelId="{F60B4567-34B7-402D-89CE-B91DAB4545F1}" type="presParOf" srcId="{690AC6B8-7476-47AD-9483-1CD8553C68AA}" destId="{BF8D44B6-F04A-4DCE-B09A-0B0A4C5AEAD0}" srcOrd="0" destOrd="0" presId="urn:microsoft.com/office/officeart/2018/2/layout/IconVerticalSolidList"/>
    <dgm:cxn modelId="{D0C29DE5-A191-41D4-BAF5-D458A0DE89BF}" type="presParOf" srcId="{BF8D44B6-F04A-4DCE-B09A-0B0A4C5AEAD0}" destId="{FA0146C3-C470-4DCB-96F8-6ED62A4C7C88}" srcOrd="0" destOrd="0" presId="urn:microsoft.com/office/officeart/2018/2/layout/IconVerticalSolidList"/>
    <dgm:cxn modelId="{56CFB031-F58E-4228-B415-BC82A31274F1}" type="presParOf" srcId="{BF8D44B6-F04A-4DCE-B09A-0B0A4C5AEAD0}" destId="{01986F62-855D-48D8-90DD-5C125815775F}" srcOrd="1" destOrd="0" presId="urn:microsoft.com/office/officeart/2018/2/layout/IconVerticalSolidList"/>
    <dgm:cxn modelId="{7C802893-7C39-4DE4-BBAF-EDC436397AB3}" type="presParOf" srcId="{BF8D44B6-F04A-4DCE-B09A-0B0A4C5AEAD0}" destId="{6F04A529-59C9-4B87-9265-3E2777FBD8AD}" srcOrd="2" destOrd="0" presId="urn:microsoft.com/office/officeart/2018/2/layout/IconVerticalSolidList"/>
    <dgm:cxn modelId="{6F431AD4-EC47-450F-8DBD-562D439183F0}" type="presParOf" srcId="{BF8D44B6-F04A-4DCE-B09A-0B0A4C5AEAD0}" destId="{94A3B1D0-D027-4227-864C-A76E818C75CA}" srcOrd="3" destOrd="0" presId="urn:microsoft.com/office/officeart/2018/2/layout/IconVerticalSolidList"/>
    <dgm:cxn modelId="{4328ACD1-3888-44D7-B128-44D8259B4AD4}" type="presParOf" srcId="{690AC6B8-7476-47AD-9483-1CD8553C68AA}" destId="{64098E7C-CC74-433E-ADDD-4F0E08E0A1A4}" srcOrd="1" destOrd="0" presId="urn:microsoft.com/office/officeart/2018/2/layout/IconVerticalSolidList"/>
    <dgm:cxn modelId="{3AF1CEB4-FE4C-4372-A4E2-893897AB62CD}" type="presParOf" srcId="{690AC6B8-7476-47AD-9483-1CD8553C68AA}" destId="{40B80B5A-1205-4F0C-9105-A70D2471D274}" srcOrd="2" destOrd="0" presId="urn:microsoft.com/office/officeart/2018/2/layout/IconVerticalSolidList"/>
    <dgm:cxn modelId="{35D9F61A-16E7-4C5D-B199-F6067D37E3A9}" type="presParOf" srcId="{40B80B5A-1205-4F0C-9105-A70D2471D274}" destId="{D0074531-7792-4FC4-970F-D746628B0AD0}" srcOrd="0" destOrd="0" presId="urn:microsoft.com/office/officeart/2018/2/layout/IconVerticalSolidList"/>
    <dgm:cxn modelId="{C80B456D-6429-49C8-932A-5168A8D53B2A}" type="presParOf" srcId="{40B80B5A-1205-4F0C-9105-A70D2471D274}" destId="{E305D22D-9FA0-4BB1-BB77-206E6179C0BE}" srcOrd="1" destOrd="0" presId="urn:microsoft.com/office/officeart/2018/2/layout/IconVerticalSolidList"/>
    <dgm:cxn modelId="{A3F7779D-EB60-416A-A719-13BB9B2B79D2}" type="presParOf" srcId="{40B80B5A-1205-4F0C-9105-A70D2471D274}" destId="{F3E009BF-0FB7-4D8C-B6D6-9F5C4FA9B561}" srcOrd="2" destOrd="0" presId="urn:microsoft.com/office/officeart/2018/2/layout/IconVerticalSolidList"/>
    <dgm:cxn modelId="{203AC214-8294-43FF-ACED-5AFB4832969E}" type="presParOf" srcId="{40B80B5A-1205-4F0C-9105-A70D2471D274}" destId="{9885E949-047F-4BBA-BB34-A6F82D68C690}" srcOrd="3" destOrd="0" presId="urn:microsoft.com/office/officeart/2018/2/layout/IconVerticalSolidList"/>
    <dgm:cxn modelId="{6E7FCF1C-48CA-4596-B6CB-ED38C0199D54}" type="presParOf" srcId="{690AC6B8-7476-47AD-9483-1CD8553C68AA}" destId="{B973C5CB-8405-4749-ADC0-8AB1B1240DD1}" srcOrd="3" destOrd="0" presId="urn:microsoft.com/office/officeart/2018/2/layout/IconVerticalSolidList"/>
    <dgm:cxn modelId="{889359E2-0F1B-428A-97DD-D2EE7D4FFCC9}" type="presParOf" srcId="{690AC6B8-7476-47AD-9483-1CD8553C68AA}" destId="{CA51A244-865C-4542-A7B9-FBF055A66393}" srcOrd="4" destOrd="0" presId="urn:microsoft.com/office/officeart/2018/2/layout/IconVerticalSolidList"/>
    <dgm:cxn modelId="{C3C7BC68-E0B5-41ED-A2F9-0A9CC49A1E7F}" type="presParOf" srcId="{CA51A244-865C-4542-A7B9-FBF055A66393}" destId="{DF7031F9-6F56-4406-B81F-5F7E2EAA1415}" srcOrd="0" destOrd="0" presId="urn:microsoft.com/office/officeart/2018/2/layout/IconVerticalSolidList"/>
    <dgm:cxn modelId="{70912D4B-4382-4F43-9CEC-04B7F6B2E857}" type="presParOf" srcId="{CA51A244-865C-4542-A7B9-FBF055A66393}" destId="{B5B1CA9C-3DE3-4FAD-BA1B-AFA6FAAF56FE}" srcOrd="1" destOrd="0" presId="urn:microsoft.com/office/officeart/2018/2/layout/IconVerticalSolidList"/>
    <dgm:cxn modelId="{61C9008D-73D7-40FB-AA39-ED3E8ACFF733}" type="presParOf" srcId="{CA51A244-865C-4542-A7B9-FBF055A66393}" destId="{05176D13-49FF-4A0A-BD4C-B20C1DFB7AE3}" srcOrd="2" destOrd="0" presId="urn:microsoft.com/office/officeart/2018/2/layout/IconVerticalSolidList"/>
    <dgm:cxn modelId="{F0CE930D-85B2-401A-A7BA-A2B02AECDBD5}" type="presParOf" srcId="{CA51A244-865C-4542-A7B9-FBF055A66393}" destId="{D9F3583A-904B-451F-BDEF-E14DA85E4A62}" srcOrd="3" destOrd="0" presId="urn:microsoft.com/office/officeart/2018/2/layout/IconVerticalSolidList"/>
    <dgm:cxn modelId="{1849CCA1-3746-4773-BC14-53C94795244B}" type="presParOf" srcId="{690AC6B8-7476-47AD-9483-1CD8553C68AA}" destId="{3B1DF65E-8971-4C99-AE0D-E7C5615CDC30}" srcOrd="5" destOrd="0" presId="urn:microsoft.com/office/officeart/2018/2/layout/IconVerticalSolidList"/>
    <dgm:cxn modelId="{1A9C2BDC-C7D0-44ED-9BC5-62CDECD35BCD}" type="presParOf" srcId="{690AC6B8-7476-47AD-9483-1CD8553C68AA}" destId="{A7218F13-1504-4D21-9726-72DD330E2047}" srcOrd="6" destOrd="0" presId="urn:microsoft.com/office/officeart/2018/2/layout/IconVerticalSolidList"/>
    <dgm:cxn modelId="{A7B7A34D-D83B-4810-8C85-DF8C024D6955}" type="presParOf" srcId="{A7218F13-1504-4D21-9726-72DD330E2047}" destId="{D2EF4C4C-125D-47AC-A7DF-2D69631E3384}" srcOrd="0" destOrd="0" presId="urn:microsoft.com/office/officeart/2018/2/layout/IconVerticalSolidList"/>
    <dgm:cxn modelId="{81B86668-4591-485E-A1FD-B5DA117D6651}" type="presParOf" srcId="{A7218F13-1504-4D21-9726-72DD330E2047}" destId="{308C80D4-409F-4E5B-A083-468FACC41626}" srcOrd="1" destOrd="0" presId="urn:microsoft.com/office/officeart/2018/2/layout/IconVerticalSolidList"/>
    <dgm:cxn modelId="{2A66C09C-0C1F-426B-A9FD-1894FBED9602}" type="presParOf" srcId="{A7218F13-1504-4D21-9726-72DD330E2047}" destId="{C07CE6F6-1B47-43D6-A6AE-00693741C288}" srcOrd="2" destOrd="0" presId="urn:microsoft.com/office/officeart/2018/2/layout/IconVerticalSolidList"/>
    <dgm:cxn modelId="{97BC07ED-3B69-412E-82D6-62DEFCE59CB4}" type="presParOf" srcId="{A7218F13-1504-4D21-9726-72DD330E2047}" destId="{B5CBB61F-7330-4BB0-A188-F66BC9B2F68F}" srcOrd="3" destOrd="0" presId="urn:microsoft.com/office/officeart/2018/2/layout/IconVerticalSolidList"/>
    <dgm:cxn modelId="{0AE62E75-1B45-4B4A-8A33-DF4DB166E90D}" type="presParOf" srcId="{690AC6B8-7476-47AD-9483-1CD8553C68AA}" destId="{8E2B1C71-0A33-4C69-B69D-AF4E333093D2}" srcOrd="7" destOrd="0" presId="urn:microsoft.com/office/officeart/2018/2/layout/IconVerticalSolidList"/>
    <dgm:cxn modelId="{3C7635E6-1B7B-4459-A272-09AAE91C9204}" type="presParOf" srcId="{690AC6B8-7476-47AD-9483-1CD8553C68AA}" destId="{98B5ED65-DA14-4FDA-BD83-79A72E207831}" srcOrd="8" destOrd="0" presId="urn:microsoft.com/office/officeart/2018/2/layout/IconVerticalSolidList"/>
    <dgm:cxn modelId="{8C57E3E9-B18E-4DEB-8B53-8216222FE053}" type="presParOf" srcId="{98B5ED65-DA14-4FDA-BD83-79A72E207831}" destId="{6BFA3228-6365-43BC-8774-4A0EBB9040F7}" srcOrd="0" destOrd="0" presId="urn:microsoft.com/office/officeart/2018/2/layout/IconVerticalSolidList"/>
    <dgm:cxn modelId="{AB473882-F500-4430-B1C8-72CC9B85770A}" type="presParOf" srcId="{98B5ED65-DA14-4FDA-BD83-79A72E207831}" destId="{C6B61C15-5BFD-48B5-B06A-0897A88829ED}" srcOrd="1" destOrd="0" presId="urn:microsoft.com/office/officeart/2018/2/layout/IconVerticalSolidList"/>
    <dgm:cxn modelId="{6C1B973F-4F21-4A99-87FF-8B096D3DEBAC}" type="presParOf" srcId="{98B5ED65-DA14-4FDA-BD83-79A72E207831}" destId="{BA8F399C-2305-47E8-9665-1F4F3B4F0C5E}" srcOrd="2" destOrd="0" presId="urn:microsoft.com/office/officeart/2018/2/layout/IconVerticalSolidList"/>
    <dgm:cxn modelId="{9D379FAE-7E01-40DE-AA6B-47646D600849}" type="presParOf" srcId="{98B5ED65-DA14-4FDA-BD83-79A72E207831}" destId="{C690586C-88AE-40C7-A635-5E48B3346550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E8286DC-E8AB-4DF9-A07C-2779342B3580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90E78FCF-7735-4440-8F10-7D728257A088}">
      <dgm:prSet/>
      <dgm:spPr/>
      <dgm:t>
        <a:bodyPr/>
        <a:lstStyle/>
        <a:p>
          <a:pPr>
            <a:lnSpc>
              <a:spcPct val="100000"/>
            </a:lnSpc>
          </a:pPr>
          <a:r>
            <a:rPr lang="it-IT" dirty="0"/>
            <a:t>Divulgatore: colui/lei che sa</a:t>
          </a:r>
          <a:br>
            <a:rPr lang="it-IT" dirty="0"/>
          </a:br>
          <a:r>
            <a:rPr lang="it-IT" dirty="0"/>
            <a:t>Sono persone di formazione accademica che padroneggiano alcuni strumenti della comunicazione, ma parlano solo dell’argomento di competenza. Non necessariamente partono dall’attualità</a:t>
          </a:r>
          <a:endParaRPr lang="en-US" dirty="0"/>
        </a:p>
      </dgm:t>
    </dgm:pt>
    <dgm:pt modelId="{B3BC5DA9-1F3E-4AC5-B5D5-A71ED8D1E34E}" type="parTrans" cxnId="{C2FD803B-D468-46EC-AA85-A0BDBE360EA2}">
      <dgm:prSet/>
      <dgm:spPr/>
      <dgm:t>
        <a:bodyPr/>
        <a:lstStyle/>
        <a:p>
          <a:endParaRPr lang="en-US"/>
        </a:p>
      </dgm:t>
    </dgm:pt>
    <dgm:pt modelId="{DE8F8B40-8062-4873-8D26-D16211718295}" type="sibTrans" cxnId="{C2FD803B-D468-46EC-AA85-A0BDBE360EA2}">
      <dgm:prSet/>
      <dgm:spPr/>
      <dgm:t>
        <a:bodyPr/>
        <a:lstStyle/>
        <a:p>
          <a:endParaRPr lang="en-US"/>
        </a:p>
      </dgm:t>
    </dgm:pt>
    <dgm:pt modelId="{E22B6D90-6D1E-48F6-852D-B654FEF4CF70}">
      <dgm:prSet/>
      <dgm:spPr/>
      <dgm:t>
        <a:bodyPr/>
        <a:lstStyle/>
        <a:p>
          <a:pPr>
            <a:lnSpc>
              <a:spcPct val="100000"/>
            </a:lnSpc>
          </a:pPr>
          <a:r>
            <a:rPr lang="it-IT" dirty="0"/>
            <a:t>Giornalista scientifico: colui/lei che non sa, ma sa a chi chiedere.</a:t>
          </a:r>
          <a:br>
            <a:rPr lang="it-IT" dirty="0"/>
          </a:br>
          <a:r>
            <a:rPr lang="it-IT" dirty="0"/>
            <a:t>Sono giornalisti con/senza competenza scientifica accademica ma con una agenda molto ricca, e che devono parlare di qualunque cosa. A partire da una notizia</a:t>
          </a:r>
          <a:br>
            <a:rPr lang="it-IT" dirty="0"/>
          </a:br>
          <a:endParaRPr lang="en-US" dirty="0"/>
        </a:p>
      </dgm:t>
    </dgm:pt>
    <dgm:pt modelId="{55C7CD80-DD2D-4892-A4DE-6C1D43631D2D}" type="parTrans" cxnId="{937B3000-C82F-46A0-9948-EE999C6F4CA3}">
      <dgm:prSet/>
      <dgm:spPr/>
      <dgm:t>
        <a:bodyPr/>
        <a:lstStyle/>
        <a:p>
          <a:endParaRPr lang="en-US"/>
        </a:p>
      </dgm:t>
    </dgm:pt>
    <dgm:pt modelId="{2C9604CD-9585-4222-99D6-D7D43BFDB0C1}" type="sibTrans" cxnId="{937B3000-C82F-46A0-9948-EE999C6F4CA3}">
      <dgm:prSet/>
      <dgm:spPr/>
      <dgm:t>
        <a:bodyPr/>
        <a:lstStyle/>
        <a:p>
          <a:endParaRPr lang="en-US"/>
        </a:p>
      </dgm:t>
    </dgm:pt>
    <dgm:pt modelId="{CBCF9E22-E8FE-4EA8-B327-986B5260E6D1}" type="pres">
      <dgm:prSet presAssocID="{8E8286DC-E8AB-4DF9-A07C-2779342B3580}" presName="root" presStyleCnt="0">
        <dgm:presLayoutVars>
          <dgm:dir/>
          <dgm:resizeHandles val="exact"/>
        </dgm:presLayoutVars>
      </dgm:prSet>
      <dgm:spPr/>
    </dgm:pt>
    <dgm:pt modelId="{90854150-FB81-40E7-B83F-0353FC855150}" type="pres">
      <dgm:prSet presAssocID="{90E78FCF-7735-4440-8F10-7D728257A088}" presName="compNode" presStyleCnt="0"/>
      <dgm:spPr/>
    </dgm:pt>
    <dgm:pt modelId="{428F2417-13A1-47BE-8D09-3B2287F02720}" type="pres">
      <dgm:prSet presAssocID="{90E78FCF-7735-4440-8F10-7D728257A088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ula"/>
        </a:ext>
      </dgm:extLst>
    </dgm:pt>
    <dgm:pt modelId="{2F0B0206-0717-4835-9BDE-A782AC1A4E33}" type="pres">
      <dgm:prSet presAssocID="{90E78FCF-7735-4440-8F10-7D728257A088}" presName="spaceRect" presStyleCnt="0"/>
      <dgm:spPr/>
    </dgm:pt>
    <dgm:pt modelId="{34B29DA3-E186-4ABE-A48E-26537A94970C}" type="pres">
      <dgm:prSet presAssocID="{90E78FCF-7735-4440-8F10-7D728257A088}" presName="textRect" presStyleLbl="revTx" presStyleIdx="0" presStyleCnt="2">
        <dgm:presLayoutVars>
          <dgm:chMax val="1"/>
          <dgm:chPref val="1"/>
        </dgm:presLayoutVars>
      </dgm:prSet>
      <dgm:spPr/>
    </dgm:pt>
    <dgm:pt modelId="{C5878298-3EED-4AAA-8876-CACC2A392A9F}" type="pres">
      <dgm:prSet presAssocID="{DE8F8B40-8062-4873-8D26-D16211718295}" presName="sibTrans" presStyleCnt="0"/>
      <dgm:spPr/>
    </dgm:pt>
    <dgm:pt modelId="{16459A54-7106-4322-B76B-7C753378463E}" type="pres">
      <dgm:prSet presAssocID="{E22B6D90-6D1E-48F6-852D-B654FEF4CF70}" presName="compNode" presStyleCnt="0"/>
      <dgm:spPr/>
    </dgm:pt>
    <dgm:pt modelId="{ECCCDF7D-8FCF-489F-8F37-B782DF214F6A}" type="pres">
      <dgm:prSet presAssocID="{E22B6D90-6D1E-48F6-852D-B654FEF4CF70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iornale"/>
        </a:ext>
      </dgm:extLst>
    </dgm:pt>
    <dgm:pt modelId="{B19A7FB6-DBE1-4C0B-A220-787D85F2AE3B}" type="pres">
      <dgm:prSet presAssocID="{E22B6D90-6D1E-48F6-852D-B654FEF4CF70}" presName="spaceRect" presStyleCnt="0"/>
      <dgm:spPr/>
    </dgm:pt>
    <dgm:pt modelId="{7758A347-6B2C-4FFE-81BA-0458B3EA0E10}" type="pres">
      <dgm:prSet presAssocID="{E22B6D90-6D1E-48F6-852D-B654FEF4CF70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937B3000-C82F-46A0-9948-EE999C6F4CA3}" srcId="{8E8286DC-E8AB-4DF9-A07C-2779342B3580}" destId="{E22B6D90-6D1E-48F6-852D-B654FEF4CF70}" srcOrd="1" destOrd="0" parTransId="{55C7CD80-DD2D-4892-A4DE-6C1D43631D2D}" sibTransId="{2C9604CD-9585-4222-99D6-D7D43BFDB0C1}"/>
    <dgm:cxn modelId="{A3509E38-46A5-4FFB-9A95-3D8CABF69FB2}" type="presOf" srcId="{90E78FCF-7735-4440-8F10-7D728257A088}" destId="{34B29DA3-E186-4ABE-A48E-26537A94970C}" srcOrd="0" destOrd="0" presId="urn:microsoft.com/office/officeart/2018/2/layout/IconLabelList"/>
    <dgm:cxn modelId="{C2FD803B-D468-46EC-AA85-A0BDBE360EA2}" srcId="{8E8286DC-E8AB-4DF9-A07C-2779342B3580}" destId="{90E78FCF-7735-4440-8F10-7D728257A088}" srcOrd="0" destOrd="0" parTransId="{B3BC5DA9-1F3E-4AC5-B5D5-A71ED8D1E34E}" sibTransId="{DE8F8B40-8062-4873-8D26-D16211718295}"/>
    <dgm:cxn modelId="{298E3C72-8C07-4022-A12B-FDA7AF84D5F4}" type="presOf" srcId="{8E8286DC-E8AB-4DF9-A07C-2779342B3580}" destId="{CBCF9E22-E8FE-4EA8-B327-986B5260E6D1}" srcOrd="0" destOrd="0" presId="urn:microsoft.com/office/officeart/2018/2/layout/IconLabelList"/>
    <dgm:cxn modelId="{9F8B1FBC-8782-429D-93B6-78DEE2971F1D}" type="presOf" srcId="{E22B6D90-6D1E-48F6-852D-B654FEF4CF70}" destId="{7758A347-6B2C-4FFE-81BA-0458B3EA0E10}" srcOrd="0" destOrd="0" presId="urn:microsoft.com/office/officeart/2018/2/layout/IconLabelList"/>
    <dgm:cxn modelId="{DCFB8483-6067-41DA-9939-EA2C51DDB384}" type="presParOf" srcId="{CBCF9E22-E8FE-4EA8-B327-986B5260E6D1}" destId="{90854150-FB81-40E7-B83F-0353FC855150}" srcOrd="0" destOrd="0" presId="urn:microsoft.com/office/officeart/2018/2/layout/IconLabelList"/>
    <dgm:cxn modelId="{91B3D0CB-7A43-4422-A347-ED1E17712563}" type="presParOf" srcId="{90854150-FB81-40E7-B83F-0353FC855150}" destId="{428F2417-13A1-47BE-8D09-3B2287F02720}" srcOrd="0" destOrd="0" presId="urn:microsoft.com/office/officeart/2018/2/layout/IconLabelList"/>
    <dgm:cxn modelId="{827D909F-D69C-45D3-BCAE-10AFC3AFED7B}" type="presParOf" srcId="{90854150-FB81-40E7-B83F-0353FC855150}" destId="{2F0B0206-0717-4835-9BDE-A782AC1A4E33}" srcOrd="1" destOrd="0" presId="urn:microsoft.com/office/officeart/2018/2/layout/IconLabelList"/>
    <dgm:cxn modelId="{C934DF34-2558-4B4B-A95A-E8167A5F4377}" type="presParOf" srcId="{90854150-FB81-40E7-B83F-0353FC855150}" destId="{34B29DA3-E186-4ABE-A48E-26537A94970C}" srcOrd="2" destOrd="0" presId="urn:microsoft.com/office/officeart/2018/2/layout/IconLabelList"/>
    <dgm:cxn modelId="{D207C3DF-69B8-4274-8438-A17F183CB43D}" type="presParOf" srcId="{CBCF9E22-E8FE-4EA8-B327-986B5260E6D1}" destId="{C5878298-3EED-4AAA-8876-CACC2A392A9F}" srcOrd="1" destOrd="0" presId="urn:microsoft.com/office/officeart/2018/2/layout/IconLabelList"/>
    <dgm:cxn modelId="{EBF45A3A-1213-4DF4-A553-00F09D515AD1}" type="presParOf" srcId="{CBCF9E22-E8FE-4EA8-B327-986B5260E6D1}" destId="{16459A54-7106-4322-B76B-7C753378463E}" srcOrd="2" destOrd="0" presId="urn:microsoft.com/office/officeart/2018/2/layout/IconLabelList"/>
    <dgm:cxn modelId="{34C2FB24-FAD3-4A1E-948A-FFFF119EF332}" type="presParOf" srcId="{16459A54-7106-4322-B76B-7C753378463E}" destId="{ECCCDF7D-8FCF-489F-8F37-B782DF214F6A}" srcOrd="0" destOrd="0" presId="urn:microsoft.com/office/officeart/2018/2/layout/IconLabelList"/>
    <dgm:cxn modelId="{3EB15F65-7027-4A3A-AD22-8A827326042E}" type="presParOf" srcId="{16459A54-7106-4322-B76B-7C753378463E}" destId="{B19A7FB6-DBE1-4C0B-A220-787D85F2AE3B}" srcOrd="1" destOrd="0" presId="urn:microsoft.com/office/officeart/2018/2/layout/IconLabelList"/>
    <dgm:cxn modelId="{D74AA8FE-8C22-45F6-A845-1ACC6CE36915}" type="presParOf" srcId="{16459A54-7106-4322-B76B-7C753378463E}" destId="{7758A347-6B2C-4FFE-81BA-0458B3EA0E10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FB844B-7FFA-498D-8AF6-43F5F5AB2D8E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BB5A8F62-F551-4456-8584-D75F5B43B527}">
      <dgm:prSet/>
      <dgm:spPr/>
      <dgm:t>
        <a:bodyPr/>
        <a:lstStyle/>
        <a:p>
          <a:r>
            <a:rPr lang="it-IT" b="0" i="0" dirty="0"/>
            <a:t>Educare il popolo? *</a:t>
          </a:r>
          <a:endParaRPr lang="en-US" dirty="0"/>
        </a:p>
      </dgm:t>
    </dgm:pt>
    <dgm:pt modelId="{3CCAC39E-8C72-41C7-81CE-1F3E2D105900}" type="parTrans" cxnId="{80DB3997-85C3-4A1F-8484-8A10F0E343DA}">
      <dgm:prSet/>
      <dgm:spPr/>
      <dgm:t>
        <a:bodyPr/>
        <a:lstStyle/>
        <a:p>
          <a:endParaRPr lang="en-US"/>
        </a:p>
      </dgm:t>
    </dgm:pt>
    <dgm:pt modelId="{8B33FD38-2B49-447A-A907-A721AE832C7F}" type="sibTrans" cxnId="{80DB3997-85C3-4A1F-8484-8A10F0E343DA}">
      <dgm:prSet/>
      <dgm:spPr/>
      <dgm:t>
        <a:bodyPr/>
        <a:lstStyle/>
        <a:p>
          <a:endParaRPr lang="en-US"/>
        </a:p>
      </dgm:t>
    </dgm:pt>
    <dgm:pt modelId="{7948C32E-48A5-46A6-8EE4-3923E8C2EACD}">
      <dgm:prSet/>
      <dgm:spPr/>
      <dgm:t>
        <a:bodyPr/>
        <a:lstStyle/>
        <a:p>
          <a:r>
            <a:rPr lang="it-IT" b="0" i="0" dirty="0"/>
            <a:t>Ristabilire la verità?</a:t>
          </a:r>
          <a:endParaRPr lang="en-US" dirty="0"/>
        </a:p>
      </dgm:t>
    </dgm:pt>
    <dgm:pt modelId="{C2FCA884-8451-42C0-8BA4-A70A101BD58A}" type="parTrans" cxnId="{B961CF62-3A1B-4659-8091-ACC845F60BA1}">
      <dgm:prSet/>
      <dgm:spPr/>
      <dgm:t>
        <a:bodyPr/>
        <a:lstStyle/>
        <a:p>
          <a:endParaRPr lang="en-US"/>
        </a:p>
      </dgm:t>
    </dgm:pt>
    <dgm:pt modelId="{1CB31AE2-B3C7-4C9E-AA84-955BD2F5E307}" type="sibTrans" cxnId="{B961CF62-3A1B-4659-8091-ACC845F60BA1}">
      <dgm:prSet/>
      <dgm:spPr/>
      <dgm:t>
        <a:bodyPr/>
        <a:lstStyle/>
        <a:p>
          <a:endParaRPr lang="en-US"/>
        </a:p>
      </dgm:t>
    </dgm:pt>
    <dgm:pt modelId="{6CBB95C5-8755-449B-A20E-3B63F16576A8}">
      <dgm:prSet/>
      <dgm:spPr/>
      <dgm:t>
        <a:bodyPr/>
        <a:lstStyle/>
        <a:p>
          <a:r>
            <a:rPr lang="it-IT" b="0" i="0" dirty="0"/>
            <a:t>Essere equidistante?</a:t>
          </a:r>
          <a:endParaRPr lang="en-US" dirty="0"/>
        </a:p>
      </dgm:t>
    </dgm:pt>
    <dgm:pt modelId="{AF0E86D3-F153-4A5D-8ACD-C47C2FF2530B}" type="parTrans" cxnId="{846FFEF6-A528-4A7E-8C9C-C7ECBA224341}">
      <dgm:prSet/>
      <dgm:spPr/>
      <dgm:t>
        <a:bodyPr/>
        <a:lstStyle/>
        <a:p>
          <a:endParaRPr lang="en-US"/>
        </a:p>
      </dgm:t>
    </dgm:pt>
    <dgm:pt modelId="{5A224BB1-92C6-4355-A2E3-2AC55353ED89}" type="sibTrans" cxnId="{846FFEF6-A528-4A7E-8C9C-C7ECBA224341}">
      <dgm:prSet/>
      <dgm:spPr/>
      <dgm:t>
        <a:bodyPr/>
        <a:lstStyle/>
        <a:p>
          <a:endParaRPr lang="en-US"/>
        </a:p>
      </dgm:t>
    </dgm:pt>
    <dgm:pt modelId="{22D4F88B-A8F5-4A5C-AC90-995E3D14BDEB}">
      <dgm:prSet/>
      <dgm:spPr/>
      <dgm:t>
        <a:bodyPr/>
        <a:lstStyle/>
        <a:p>
          <a:r>
            <a:rPr lang="it-IT" b="0" i="0"/>
            <a:t>Sponsorizzare punti di vista?</a:t>
          </a:r>
          <a:endParaRPr lang="en-US"/>
        </a:p>
      </dgm:t>
    </dgm:pt>
    <dgm:pt modelId="{715ABB73-1A59-402F-90AE-04F1C6B3873B}" type="parTrans" cxnId="{60A2D8EC-44CF-4212-BFB8-C8867A20FEFD}">
      <dgm:prSet/>
      <dgm:spPr/>
      <dgm:t>
        <a:bodyPr/>
        <a:lstStyle/>
        <a:p>
          <a:endParaRPr lang="en-US"/>
        </a:p>
      </dgm:t>
    </dgm:pt>
    <dgm:pt modelId="{53048158-48A7-4988-980E-8A0504405C36}" type="sibTrans" cxnId="{60A2D8EC-44CF-4212-BFB8-C8867A20FEFD}">
      <dgm:prSet/>
      <dgm:spPr/>
      <dgm:t>
        <a:bodyPr/>
        <a:lstStyle/>
        <a:p>
          <a:endParaRPr lang="en-US"/>
        </a:p>
      </dgm:t>
    </dgm:pt>
    <dgm:pt modelId="{FAE9E8A0-F003-495B-9420-6AD797D7688E}">
      <dgm:prSet/>
      <dgm:spPr/>
      <dgm:t>
        <a:bodyPr/>
        <a:lstStyle/>
        <a:p>
          <a:r>
            <a:rPr lang="it-IT" b="0" i="0" dirty="0"/>
            <a:t>Trasportare contenuto?*</a:t>
          </a:r>
          <a:endParaRPr lang="en-US" dirty="0"/>
        </a:p>
      </dgm:t>
    </dgm:pt>
    <dgm:pt modelId="{4002596C-FCBB-440C-B56B-5112BAC0E03B}" type="parTrans" cxnId="{D690C5B5-BF4E-4473-BCF1-25120896C345}">
      <dgm:prSet/>
      <dgm:spPr/>
      <dgm:t>
        <a:bodyPr/>
        <a:lstStyle/>
        <a:p>
          <a:endParaRPr lang="en-US"/>
        </a:p>
      </dgm:t>
    </dgm:pt>
    <dgm:pt modelId="{B75AF3AF-14B7-443B-9227-59DC56C46957}" type="sibTrans" cxnId="{D690C5B5-BF4E-4473-BCF1-25120896C345}">
      <dgm:prSet/>
      <dgm:spPr/>
      <dgm:t>
        <a:bodyPr/>
        <a:lstStyle/>
        <a:p>
          <a:endParaRPr lang="en-US"/>
        </a:p>
      </dgm:t>
    </dgm:pt>
    <dgm:pt modelId="{F4D742D2-26C8-41ED-8A83-05634E923B3D}" type="pres">
      <dgm:prSet presAssocID="{5EFB844B-7FFA-498D-8AF6-43F5F5AB2D8E}" presName="root" presStyleCnt="0">
        <dgm:presLayoutVars>
          <dgm:dir/>
          <dgm:resizeHandles val="exact"/>
        </dgm:presLayoutVars>
      </dgm:prSet>
      <dgm:spPr/>
    </dgm:pt>
    <dgm:pt modelId="{78E06D79-4BCC-4D7D-9AA8-E380E8597F03}" type="pres">
      <dgm:prSet presAssocID="{BB5A8F62-F551-4456-8584-D75F5B43B527}" presName="compNode" presStyleCnt="0"/>
      <dgm:spPr/>
    </dgm:pt>
    <dgm:pt modelId="{81CD7AE2-99EA-4B82-8D61-125197782E54}" type="pres">
      <dgm:prSet presAssocID="{BB5A8F62-F551-4456-8584-D75F5B43B527}" presName="bgRect" presStyleLbl="bgShp" presStyleIdx="0" presStyleCnt="5"/>
      <dgm:spPr/>
    </dgm:pt>
    <dgm:pt modelId="{651C6DFE-CC26-4DBD-A796-78C3400FD6B9}" type="pres">
      <dgm:prSet presAssocID="{BB5A8F62-F551-4456-8584-D75F5B43B527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ente"/>
        </a:ext>
      </dgm:extLst>
    </dgm:pt>
    <dgm:pt modelId="{CAF9AE34-7014-4D24-B806-EAA5AECF52DF}" type="pres">
      <dgm:prSet presAssocID="{BB5A8F62-F551-4456-8584-D75F5B43B527}" presName="spaceRect" presStyleCnt="0"/>
      <dgm:spPr/>
    </dgm:pt>
    <dgm:pt modelId="{2276AF6A-0B09-489C-9F00-8A3FDA66A5E7}" type="pres">
      <dgm:prSet presAssocID="{BB5A8F62-F551-4456-8584-D75F5B43B527}" presName="parTx" presStyleLbl="revTx" presStyleIdx="0" presStyleCnt="5">
        <dgm:presLayoutVars>
          <dgm:chMax val="0"/>
          <dgm:chPref val="0"/>
        </dgm:presLayoutVars>
      </dgm:prSet>
      <dgm:spPr/>
    </dgm:pt>
    <dgm:pt modelId="{2BBAB8B1-18F7-48EA-BC50-7360603DFF2A}" type="pres">
      <dgm:prSet presAssocID="{8B33FD38-2B49-447A-A907-A721AE832C7F}" presName="sibTrans" presStyleCnt="0"/>
      <dgm:spPr/>
    </dgm:pt>
    <dgm:pt modelId="{B9EF6730-45A1-4326-B3D8-B63573ED88F0}" type="pres">
      <dgm:prSet presAssocID="{7948C32E-48A5-46A6-8EE4-3923E8C2EACD}" presName="compNode" presStyleCnt="0"/>
      <dgm:spPr/>
    </dgm:pt>
    <dgm:pt modelId="{BB6CDF79-4748-4D02-B360-AE4500789E3D}" type="pres">
      <dgm:prSet presAssocID="{7948C32E-48A5-46A6-8EE4-3923E8C2EACD}" presName="bgRect" presStyleLbl="bgShp" presStyleIdx="1" presStyleCnt="5"/>
      <dgm:spPr/>
    </dgm:pt>
    <dgm:pt modelId="{9E0C876D-7F18-4857-8623-5BD2E3C2114B}" type="pres">
      <dgm:prSet presAssocID="{7948C32E-48A5-46A6-8EE4-3923E8C2EACD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lle"/>
        </a:ext>
      </dgm:extLst>
    </dgm:pt>
    <dgm:pt modelId="{952EBF7A-2C25-4562-8B64-E6E31940F33D}" type="pres">
      <dgm:prSet presAssocID="{7948C32E-48A5-46A6-8EE4-3923E8C2EACD}" presName="spaceRect" presStyleCnt="0"/>
      <dgm:spPr/>
    </dgm:pt>
    <dgm:pt modelId="{3D7C58AC-CFBE-44A6-AA81-06035497FE46}" type="pres">
      <dgm:prSet presAssocID="{7948C32E-48A5-46A6-8EE4-3923E8C2EACD}" presName="parTx" presStyleLbl="revTx" presStyleIdx="1" presStyleCnt="5">
        <dgm:presLayoutVars>
          <dgm:chMax val="0"/>
          <dgm:chPref val="0"/>
        </dgm:presLayoutVars>
      </dgm:prSet>
      <dgm:spPr/>
    </dgm:pt>
    <dgm:pt modelId="{EB9BFA64-51BA-4B71-B4E8-345D17B140CE}" type="pres">
      <dgm:prSet presAssocID="{1CB31AE2-B3C7-4C9E-AA84-955BD2F5E307}" presName="sibTrans" presStyleCnt="0"/>
      <dgm:spPr/>
    </dgm:pt>
    <dgm:pt modelId="{A42EBC9A-CE05-4239-9B66-079AF4F0D837}" type="pres">
      <dgm:prSet presAssocID="{6CBB95C5-8755-449B-A20E-3B63F16576A8}" presName="compNode" presStyleCnt="0"/>
      <dgm:spPr/>
    </dgm:pt>
    <dgm:pt modelId="{E9AB6E4D-C5C5-4263-8EDD-D9377E092CC6}" type="pres">
      <dgm:prSet presAssocID="{6CBB95C5-8755-449B-A20E-3B63F16576A8}" presName="bgRect" presStyleLbl="bgShp" presStyleIdx="2" presStyleCnt="5"/>
      <dgm:spPr/>
    </dgm:pt>
    <dgm:pt modelId="{74B80D2D-58EE-4D00-AFAD-2B9F6C1A4424}" type="pres">
      <dgm:prSet presAssocID="{6CBB95C5-8755-449B-A20E-3B63F16576A8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edding Rings"/>
        </a:ext>
      </dgm:extLst>
    </dgm:pt>
    <dgm:pt modelId="{3D037D29-D90A-43F7-88A6-13F2A9566C90}" type="pres">
      <dgm:prSet presAssocID="{6CBB95C5-8755-449B-A20E-3B63F16576A8}" presName="spaceRect" presStyleCnt="0"/>
      <dgm:spPr/>
    </dgm:pt>
    <dgm:pt modelId="{9E84358F-09ED-40A7-8EF2-C34A3EE885DE}" type="pres">
      <dgm:prSet presAssocID="{6CBB95C5-8755-449B-A20E-3B63F16576A8}" presName="parTx" presStyleLbl="revTx" presStyleIdx="2" presStyleCnt="5">
        <dgm:presLayoutVars>
          <dgm:chMax val="0"/>
          <dgm:chPref val="0"/>
        </dgm:presLayoutVars>
      </dgm:prSet>
      <dgm:spPr/>
    </dgm:pt>
    <dgm:pt modelId="{13610D32-5161-4329-8AD3-48D972583455}" type="pres">
      <dgm:prSet presAssocID="{5A224BB1-92C6-4355-A2E3-2AC55353ED89}" presName="sibTrans" presStyleCnt="0"/>
      <dgm:spPr/>
    </dgm:pt>
    <dgm:pt modelId="{537632EF-2A4D-4F8B-8B24-50B7EC8144AD}" type="pres">
      <dgm:prSet presAssocID="{22D4F88B-A8F5-4A5C-AC90-995E3D14BDEB}" presName="compNode" presStyleCnt="0"/>
      <dgm:spPr/>
    </dgm:pt>
    <dgm:pt modelId="{A1BAAB46-4AC2-4B40-B9BE-10A1FD8C449C}" type="pres">
      <dgm:prSet presAssocID="{22D4F88B-A8F5-4A5C-AC90-995E3D14BDEB}" presName="bgRect" presStyleLbl="bgShp" presStyleIdx="3" presStyleCnt="5"/>
      <dgm:spPr/>
    </dgm:pt>
    <dgm:pt modelId="{B921281B-2B7C-4BAC-BCEE-37BDF7B1D80F}" type="pres">
      <dgm:prSet presAssocID="{22D4F88B-A8F5-4A5C-AC90-995E3D14BDEB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rawing Compass"/>
        </a:ext>
      </dgm:extLst>
    </dgm:pt>
    <dgm:pt modelId="{CF999C6F-3D4D-42F5-B933-83811300142C}" type="pres">
      <dgm:prSet presAssocID="{22D4F88B-A8F5-4A5C-AC90-995E3D14BDEB}" presName="spaceRect" presStyleCnt="0"/>
      <dgm:spPr/>
    </dgm:pt>
    <dgm:pt modelId="{D26B266F-24A9-4FC4-86D8-0798004A821C}" type="pres">
      <dgm:prSet presAssocID="{22D4F88B-A8F5-4A5C-AC90-995E3D14BDEB}" presName="parTx" presStyleLbl="revTx" presStyleIdx="3" presStyleCnt="5">
        <dgm:presLayoutVars>
          <dgm:chMax val="0"/>
          <dgm:chPref val="0"/>
        </dgm:presLayoutVars>
      </dgm:prSet>
      <dgm:spPr/>
    </dgm:pt>
    <dgm:pt modelId="{4F82EE03-94E6-4799-BA0B-77BE19E3E8FE}" type="pres">
      <dgm:prSet presAssocID="{53048158-48A7-4988-980E-8A0504405C36}" presName="sibTrans" presStyleCnt="0"/>
      <dgm:spPr/>
    </dgm:pt>
    <dgm:pt modelId="{595E0EC2-0816-4CB3-8E11-8C805DF0C382}" type="pres">
      <dgm:prSet presAssocID="{FAE9E8A0-F003-495B-9420-6AD797D7688E}" presName="compNode" presStyleCnt="0"/>
      <dgm:spPr/>
    </dgm:pt>
    <dgm:pt modelId="{7F7CD420-ECB5-478B-BF30-C464E2668CF8}" type="pres">
      <dgm:prSet presAssocID="{FAE9E8A0-F003-495B-9420-6AD797D7688E}" presName="bgRect" presStyleLbl="bgShp" presStyleIdx="4" presStyleCnt="5"/>
      <dgm:spPr/>
    </dgm:pt>
    <dgm:pt modelId="{2A84A6F4-97C9-4968-AA58-1FD860641C86}" type="pres">
      <dgm:prSet presAssocID="{FAE9E8A0-F003-495B-9420-6AD797D7688E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cumento"/>
        </a:ext>
      </dgm:extLst>
    </dgm:pt>
    <dgm:pt modelId="{960DADD7-20AF-44EA-87B8-E4175464A0F4}" type="pres">
      <dgm:prSet presAssocID="{FAE9E8A0-F003-495B-9420-6AD797D7688E}" presName="spaceRect" presStyleCnt="0"/>
      <dgm:spPr/>
    </dgm:pt>
    <dgm:pt modelId="{69DA9E06-F9CE-43E4-B95B-3819D6D10D0B}" type="pres">
      <dgm:prSet presAssocID="{FAE9E8A0-F003-495B-9420-6AD797D7688E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663DAD06-DB41-4E61-82F3-87737FD9EA4A}" type="presOf" srcId="{BB5A8F62-F551-4456-8584-D75F5B43B527}" destId="{2276AF6A-0B09-489C-9F00-8A3FDA66A5E7}" srcOrd="0" destOrd="0" presId="urn:microsoft.com/office/officeart/2018/2/layout/IconVerticalSolidList"/>
    <dgm:cxn modelId="{578A691D-B81B-4E8B-8788-FA347C1D33AF}" type="presOf" srcId="{6CBB95C5-8755-449B-A20E-3B63F16576A8}" destId="{9E84358F-09ED-40A7-8EF2-C34A3EE885DE}" srcOrd="0" destOrd="0" presId="urn:microsoft.com/office/officeart/2018/2/layout/IconVerticalSolidList"/>
    <dgm:cxn modelId="{C1B9B32F-83E2-4E16-9038-BCE05ECBAE20}" type="presOf" srcId="{5EFB844B-7FFA-498D-8AF6-43F5F5AB2D8E}" destId="{F4D742D2-26C8-41ED-8A83-05634E923B3D}" srcOrd="0" destOrd="0" presId="urn:microsoft.com/office/officeart/2018/2/layout/IconVerticalSolidList"/>
    <dgm:cxn modelId="{B961CF62-3A1B-4659-8091-ACC845F60BA1}" srcId="{5EFB844B-7FFA-498D-8AF6-43F5F5AB2D8E}" destId="{7948C32E-48A5-46A6-8EE4-3923E8C2EACD}" srcOrd="1" destOrd="0" parTransId="{C2FCA884-8451-42C0-8BA4-A70A101BD58A}" sibTransId="{1CB31AE2-B3C7-4C9E-AA84-955BD2F5E307}"/>
    <dgm:cxn modelId="{80DB3997-85C3-4A1F-8484-8A10F0E343DA}" srcId="{5EFB844B-7FFA-498D-8AF6-43F5F5AB2D8E}" destId="{BB5A8F62-F551-4456-8584-D75F5B43B527}" srcOrd="0" destOrd="0" parTransId="{3CCAC39E-8C72-41C7-81CE-1F3E2D105900}" sibTransId="{8B33FD38-2B49-447A-A907-A721AE832C7F}"/>
    <dgm:cxn modelId="{180788AB-9DC1-4EAB-85C7-78A691BF8E53}" type="presOf" srcId="{22D4F88B-A8F5-4A5C-AC90-995E3D14BDEB}" destId="{D26B266F-24A9-4FC4-86D8-0798004A821C}" srcOrd="0" destOrd="0" presId="urn:microsoft.com/office/officeart/2018/2/layout/IconVerticalSolidList"/>
    <dgm:cxn modelId="{D690C5B5-BF4E-4473-BCF1-25120896C345}" srcId="{5EFB844B-7FFA-498D-8AF6-43F5F5AB2D8E}" destId="{FAE9E8A0-F003-495B-9420-6AD797D7688E}" srcOrd="4" destOrd="0" parTransId="{4002596C-FCBB-440C-B56B-5112BAC0E03B}" sibTransId="{B75AF3AF-14B7-443B-9227-59DC56C46957}"/>
    <dgm:cxn modelId="{7BBEE2BC-2C6B-4CA5-BB4F-79951814BD8E}" type="presOf" srcId="{7948C32E-48A5-46A6-8EE4-3923E8C2EACD}" destId="{3D7C58AC-CFBE-44A6-AA81-06035497FE46}" srcOrd="0" destOrd="0" presId="urn:microsoft.com/office/officeart/2018/2/layout/IconVerticalSolidList"/>
    <dgm:cxn modelId="{36CAB1D7-23E0-4B94-B809-5F227B02DD8D}" type="presOf" srcId="{FAE9E8A0-F003-495B-9420-6AD797D7688E}" destId="{69DA9E06-F9CE-43E4-B95B-3819D6D10D0B}" srcOrd="0" destOrd="0" presId="urn:microsoft.com/office/officeart/2018/2/layout/IconVerticalSolidList"/>
    <dgm:cxn modelId="{60A2D8EC-44CF-4212-BFB8-C8867A20FEFD}" srcId="{5EFB844B-7FFA-498D-8AF6-43F5F5AB2D8E}" destId="{22D4F88B-A8F5-4A5C-AC90-995E3D14BDEB}" srcOrd="3" destOrd="0" parTransId="{715ABB73-1A59-402F-90AE-04F1C6B3873B}" sibTransId="{53048158-48A7-4988-980E-8A0504405C36}"/>
    <dgm:cxn modelId="{846FFEF6-A528-4A7E-8C9C-C7ECBA224341}" srcId="{5EFB844B-7FFA-498D-8AF6-43F5F5AB2D8E}" destId="{6CBB95C5-8755-449B-A20E-3B63F16576A8}" srcOrd="2" destOrd="0" parTransId="{AF0E86D3-F153-4A5D-8ACD-C47C2FF2530B}" sibTransId="{5A224BB1-92C6-4355-A2E3-2AC55353ED89}"/>
    <dgm:cxn modelId="{BD10EE42-9037-4602-A4A8-984D27FE2DF6}" type="presParOf" srcId="{F4D742D2-26C8-41ED-8A83-05634E923B3D}" destId="{78E06D79-4BCC-4D7D-9AA8-E380E8597F03}" srcOrd="0" destOrd="0" presId="urn:microsoft.com/office/officeart/2018/2/layout/IconVerticalSolidList"/>
    <dgm:cxn modelId="{189B8496-E0D9-4D05-8703-0B43260D0B23}" type="presParOf" srcId="{78E06D79-4BCC-4D7D-9AA8-E380E8597F03}" destId="{81CD7AE2-99EA-4B82-8D61-125197782E54}" srcOrd="0" destOrd="0" presId="urn:microsoft.com/office/officeart/2018/2/layout/IconVerticalSolidList"/>
    <dgm:cxn modelId="{7C13BB04-808D-444F-8466-91BF36300E3F}" type="presParOf" srcId="{78E06D79-4BCC-4D7D-9AA8-E380E8597F03}" destId="{651C6DFE-CC26-4DBD-A796-78C3400FD6B9}" srcOrd="1" destOrd="0" presId="urn:microsoft.com/office/officeart/2018/2/layout/IconVerticalSolidList"/>
    <dgm:cxn modelId="{CAB80D17-D33D-4BDE-A339-F7E14C863ED4}" type="presParOf" srcId="{78E06D79-4BCC-4D7D-9AA8-E380E8597F03}" destId="{CAF9AE34-7014-4D24-B806-EAA5AECF52DF}" srcOrd="2" destOrd="0" presId="urn:microsoft.com/office/officeart/2018/2/layout/IconVerticalSolidList"/>
    <dgm:cxn modelId="{6EB0D5E9-6262-4BA3-A5CA-0862CF1B7B7D}" type="presParOf" srcId="{78E06D79-4BCC-4D7D-9AA8-E380E8597F03}" destId="{2276AF6A-0B09-489C-9F00-8A3FDA66A5E7}" srcOrd="3" destOrd="0" presId="urn:microsoft.com/office/officeart/2018/2/layout/IconVerticalSolidList"/>
    <dgm:cxn modelId="{83D10AC3-BD41-4A24-8B80-9DA652F40AFE}" type="presParOf" srcId="{F4D742D2-26C8-41ED-8A83-05634E923B3D}" destId="{2BBAB8B1-18F7-48EA-BC50-7360603DFF2A}" srcOrd="1" destOrd="0" presId="urn:microsoft.com/office/officeart/2018/2/layout/IconVerticalSolidList"/>
    <dgm:cxn modelId="{68B37C41-BA59-482E-AE74-B24DA8325CA8}" type="presParOf" srcId="{F4D742D2-26C8-41ED-8A83-05634E923B3D}" destId="{B9EF6730-45A1-4326-B3D8-B63573ED88F0}" srcOrd="2" destOrd="0" presId="urn:microsoft.com/office/officeart/2018/2/layout/IconVerticalSolidList"/>
    <dgm:cxn modelId="{8026A72D-0BA1-4CD0-9E7B-DCD27A0E0149}" type="presParOf" srcId="{B9EF6730-45A1-4326-B3D8-B63573ED88F0}" destId="{BB6CDF79-4748-4D02-B360-AE4500789E3D}" srcOrd="0" destOrd="0" presId="urn:microsoft.com/office/officeart/2018/2/layout/IconVerticalSolidList"/>
    <dgm:cxn modelId="{F81CEC73-5904-49F6-907D-A878F537DE49}" type="presParOf" srcId="{B9EF6730-45A1-4326-B3D8-B63573ED88F0}" destId="{9E0C876D-7F18-4857-8623-5BD2E3C2114B}" srcOrd="1" destOrd="0" presId="urn:microsoft.com/office/officeart/2018/2/layout/IconVerticalSolidList"/>
    <dgm:cxn modelId="{A78CA429-0D8B-40F0-AF2D-4535A444BDD1}" type="presParOf" srcId="{B9EF6730-45A1-4326-B3D8-B63573ED88F0}" destId="{952EBF7A-2C25-4562-8B64-E6E31940F33D}" srcOrd="2" destOrd="0" presId="urn:microsoft.com/office/officeart/2018/2/layout/IconVerticalSolidList"/>
    <dgm:cxn modelId="{BA234E25-694B-4D82-B95B-693E74863730}" type="presParOf" srcId="{B9EF6730-45A1-4326-B3D8-B63573ED88F0}" destId="{3D7C58AC-CFBE-44A6-AA81-06035497FE46}" srcOrd="3" destOrd="0" presId="urn:microsoft.com/office/officeart/2018/2/layout/IconVerticalSolidList"/>
    <dgm:cxn modelId="{0850E0F0-4D0B-4E6C-AA59-BF40AF9ECD22}" type="presParOf" srcId="{F4D742D2-26C8-41ED-8A83-05634E923B3D}" destId="{EB9BFA64-51BA-4B71-B4E8-345D17B140CE}" srcOrd="3" destOrd="0" presId="urn:microsoft.com/office/officeart/2018/2/layout/IconVerticalSolidList"/>
    <dgm:cxn modelId="{E4294AFF-A6CA-46B4-B70B-AC1C42F05EB8}" type="presParOf" srcId="{F4D742D2-26C8-41ED-8A83-05634E923B3D}" destId="{A42EBC9A-CE05-4239-9B66-079AF4F0D837}" srcOrd="4" destOrd="0" presId="urn:microsoft.com/office/officeart/2018/2/layout/IconVerticalSolidList"/>
    <dgm:cxn modelId="{43E76F82-4BF5-4C46-AFF1-C9765E6727AA}" type="presParOf" srcId="{A42EBC9A-CE05-4239-9B66-079AF4F0D837}" destId="{E9AB6E4D-C5C5-4263-8EDD-D9377E092CC6}" srcOrd="0" destOrd="0" presId="urn:microsoft.com/office/officeart/2018/2/layout/IconVerticalSolidList"/>
    <dgm:cxn modelId="{3285AD79-A975-4A4D-9225-E80E59309A76}" type="presParOf" srcId="{A42EBC9A-CE05-4239-9B66-079AF4F0D837}" destId="{74B80D2D-58EE-4D00-AFAD-2B9F6C1A4424}" srcOrd="1" destOrd="0" presId="urn:microsoft.com/office/officeart/2018/2/layout/IconVerticalSolidList"/>
    <dgm:cxn modelId="{5C80775A-FE1A-4F33-9A7B-EF82F33194E3}" type="presParOf" srcId="{A42EBC9A-CE05-4239-9B66-079AF4F0D837}" destId="{3D037D29-D90A-43F7-88A6-13F2A9566C90}" srcOrd="2" destOrd="0" presId="urn:microsoft.com/office/officeart/2018/2/layout/IconVerticalSolidList"/>
    <dgm:cxn modelId="{7F810A8D-2E57-46C0-9A10-6082818C4127}" type="presParOf" srcId="{A42EBC9A-CE05-4239-9B66-079AF4F0D837}" destId="{9E84358F-09ED-40A7-8EF2-C34A3EE885DE}" srcOrd="3" destOrd="0" presId="urn:microsoft.com/office/officeart/2018/2/layout/IconVerticalSolidList"/>
    <dgm:cxn modelId="{0D01DFA1-BBD0-4D98-AE9A-972A88D8999C}" type="presParOf" srcId="{F4D742D2-26C8-41ED-8A83-05634E923B3D}" destId="{13610D32-5161-4329-8AD3-48D972583455}" srcOrd="5" destOrd="0" presId="urn:microsoft.com/office/officeart/2018/2/layout/IconVerticalSolidList"/>
    <dgm:cxn modelId="{E15929D2-0A22-4573-A9FA-5C3256682DC3}" type="presParOf" srcId="{F4D742D2-26C8-41ED-8A83-05634E923B3D}" destId="{537632EF-2A4D-4F8B-8B24-50B7EC8144AD}" srcOrd="6" destOrd="0" presId="urn:microsoft.com/office/officeart/2018/2/layout/IconVerticalSolidList"/>
    <dgm:cxn modelId="{32130AF7-D268-4530-8D1A-4E3DBE0882EB}" type="presParOf" srcId="{537632EF-2A4D-4F8B-8B24-50B7EC8144AD}" destId="{A1BAAB46-4AC2-4B40-B9BE-10A1FD8C449C}" srcOrd="0" destOrd="0" presId="urn:microsoft.com/office/officeart/2018/2/layout/IconVerticalSolidList"/>
    <dgm:cxn modelId="{F923723E-865C-4255-B5D3-C868E3D9BB94}" type="presParOf" srcId="{537632EF-2A4D-4F8B-8B24-50B7EC8144AD}" destId="{B921281B-2B7C-4BAC-BCEE-37BDF7B1D80F}" srcOrd="1" destOrd="0" presId="urn:microsoft.com/office/officeart/2018/2/layout/IconVerticalSolidList"/>
    <dgm:cxn modelId="{1DFB455A-3F69-4112-9CD6-22C0A37D5A24}" type="presParOf" srcId="{537632EF-2A4D-4F8B-8B24-50B7EC8144AD}" destId="{CF999C6F-3D4D-42F5-B933-83811300142C}" srcOrd="2" destOrd="0" presId="urn:microsoft.com/office/officeart/2018/2/layout/IconVerticalSolidList"/>
    <dgm:cxn modelId="{B1463AB4-8D16-4A24-9EB4-D72D33031493}" type="presParOf" srcId="{537632EF-2A4D-4F8B-8B24-50B7EC8144AD}" destId="{D26B266F-24A9-4FC4-86D8-0798004A821C}" srcOrd="3" destOrd="0" presId="urn:microsoft.com/office/officeart/2018/2/layout/IconVerticalSolidList"/>
    <dgm:cxn modelId="{2F18F16A-31F8-45A5-A8E7-53BA383B4383}" type="presParOf" srcId="{F4D742D2-26C8-41ED-8A83-05634E923B3D}" destId="{4F82EE03-94E6-4799-BA0B-77BE19E3E8FE}" srcOrd="7" destOrd="0" presId="urn:microsoft.com/office/officeart/2018/2/layout/IconVerticalSolidList"/>
    <dgm:cxn modelId="{BD98E741-CB5C-4210-B7B2-E7BA9B8C0D28}" type="presParOf" srcId="{F4D742D2-26C8-41ED-8A83-05634E923B3D}" destId="{595E0EC2-0816-4CB3-8E11-8C805DF0C382}" srcOrd="8" destOrd="0" presId="urn:microsoft.com/office/officeart/2018/2/layout/IconVerticalSolidList"/>
    <dgm:cxn modelId="{CF422D0A-59D5-4605-8B2C-F7C6A3112B66}" type="presParOf" srcId="{595E0EC2-0816-4CB3-8E11-8C805DF0C382}" destId="{7F7CD420-ECB5-478B-BF30-C464E2668CF8}" srcOrd="0" destOrd="0" presId="urn:microsoft.com/office/officeart/2018/2/layout/IconVerticalSolidList"/>
    <dgm:cxn modelId="{F26FB649-34C5-41D6-94CD-AE4C903389C2}" type="presParOf" srcId="{595E0EC2-0816-4CB3-8E11-8C805DF0C382}" destId="{2A84A6F4-97C9-4968-AA58-1FD860641C86}" srcOrd="1" destOrd="0" presId="urn:microsoft.com/office/officeart/2018/2/layout/IconVerticalSolidList"/>
    <dgm:cxn modelId="{1C52455E-EFE9-449B-AD17-10509482484D}" type="presParOf" srcId="{595E0EC2-0816-4CB3-8E11-8C805DF0C382}" destId="{960DADD7-20AF-44EA-87B8-E4175464A0F4}" srcOrd="2" destOrd="0" presId="urn:microsoft.com/office/officeart/2018/2/layout/IconVerticalSolidList"/>
    <dgm:cxn modelId="{CC6828E4-61C9-49ED-B4E2-5CC5447B900D}" type="presParOf" srcId="{595E0EC2-0816-4CB3-8E11-8C805DF0C382}" destId="{69DA9E06-F9CE-43E4-B95B-3819D6D10D0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D0498DA-C3B7-42C3-A35B-92F274E55826}" type="doc">
      <dgm:prSet loTypeId="urn:microsoft.com/office/officeart/2008/layout/LinedList" loCatId="list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849AA98A-AFCA-4BC2-B1FC-5D5ECEF58F3C}">
      <dgm:prSet/>
      <dgm:spPr/>
      <dgm:t>
        <a:bodyPr/>
        <a:lstStyle/>
        <a:p>
          <a:r>
            <a:rPr lang="it-IT" dirty="0"/>
            <a:t>Rispetto reciproco delle professionalità</a:t>
          </a:r>
          <a:endParaRPr lang="en-US" dirty="0"/>
        </a:p>
      </dgm:t>
    </dgm:pt>
    <dgm:pt modelId="{5054293E-C580-4118-BF75-EBF8BFC10AC4}" type="parTrans" cxnId="{6310D8CE-0E5A-47C2-A9DD-61A5166FCDFB}">
      <dgm:prSet/>
      <dgm:spPr/>
      <dgm:t>
        <a:bodyPr/>
        <a:lstStyle/>
        <a:p>
          <a:endParaRPr lang="en-US"/>
        </a:p>
      </dgm:t>
    </dgm:pt>
    <dgm:pt modelId="{0CB8B81E-3030-4911-83A3-59F3DEA59E51}" type="sibTrans" cxnId="{6310D8CE-0E5A-47C2-A9DD-61A5166FCDFB}">
      <dgm:prSet/>
      <dgm:spPr/>
      <dgm:t>
        <a:bodyPr/>
        <a:lstStyle/>
        <a:p>
          <a:endParaRPr lang="en-US"/>
        </a:p>
      </dgm:t>
    </dgm:pt>
    <dgm:pt modelId="{9B0B056F-6433-4931-8AB1-BF5E260BC8F0}">
      <dgm:prSet/>
      <dgm:spPr/>
      <dgm:t>
        <a:bodyPr/>
        <a:lstStyle/>
        <a:p>
          <a:r>
            <a:rPr lang="it-IT" dirty="0"/>
            <a:t>Conoscenza del flusso di lavoro, dei ruoli e delle gerarchie</a:t>
          </a:r>
          <a:endParaRPr lang="en-US" dirty="0"/>
        </a:p>
      </dgm:t>
    </dgm:pt>
    <dgm:pt modelId="{943A6426-F2DA-4011-85C1-8FC5AFF478C7}" type="parTrans" cxnId="{94AD89E2-003D-4E56-B57C-AF50D23A53F7}">
      <dgm:prSet/>
      <dgm:spPr/>
      <dgm:t>
        <a:bodyPr/>
        <a:lstStyle/>
        <a:p>
          <a:endParaRPr lang="en-US"/>
        </a:p>
      </dgm:t>
    </dgm:pt>
    <dgm:pt modelId="{EE05914E-03CE-43F8-8F1F-45A37C67495A}" type="sibTrans" cxnId="{94AD89E2-003D-4E56-B57C-AF50D23A53F7}">
      <dgm:prSet/>
      <dgm:spPr/>
      <dgm:t>
        <a:bodyPr/>
        <a:lstStyle/>
        <a:p>
          <a:endParaRPr lang="en-US"/>
        </a:p>
      </dgm:t>
    </dgm:pt>
    <dgm:pt modelId="{78FB6EC7-24B0-4385-B876-9E88BB9F6B45}">
      <dgm:prSet/>
      <dgm:spPr/>
      <dgm:t>
        <a:bodyPr/>
        <a:lstStyle/>
        <a:p>
          <a:r>
            <a:rPr lang="it-IT" dirty="0"/>
            <a:t>Riconoscimento dell’interdipendenza</a:t>
          </a:r>
          <a:endParaRPr lang="en-US" dirty="0"/>
        </a:p>
      </dgm:t>
    </dgm:pt>
    <dgm:pt modelId="{28CCFC2E-86A4-4302-A699-2BAB072D5C1C}" type="parTrans" cxnId="{6778F4FC-E299-4713-AEBA-3DE07A23E908}">
      <dgm:prSet/>
      <dgm:spPr/>
      <dgm:t>
        <a:bodyPr/>
        <a:lstStyle/>
        <a:p>
          <a:endParaRPr lang="en-US"/>
        </a:p>
      </dgm:t>
    </dgm:pt>
    <dgm:pt modelId="{2220099B-CFE1-427A-88FC-5E82BDE1DC67}" type="sibTrans" cxnId="{6778F4FC-E299-4713-AEBA-3DE07A23E908}">
      <dgm:prSet/>
      <dgm:spPr/>
      <dgm:t>
        <a:bodyPr/>
        <a:lstStyle/>
        <a:p>
          <a:endParaRPr lang="en-US"/>
        </a:p>
      </dgm:t>
    </dgm:pt>
    <dgm:pt modelId="{7745EACD-418B-4C3F-BC14-FBBD1B254DC2}" type="pres">
      <dgm:prSet presAssocID="{6D0498DA-C3B7-42C3-A35B-92F274E55826}" presName="vert0" presStyleCnt="0">
        <dgm:presLayoutVars>
          <dgm:dir/>
          <dgm:animOne val="branch"/>
          <dgm:animLvl val="lvl"/>
        </dgm:presLayoutVars>
      </dgm:prSet>
      <dgm:spPr/>
    </dgm:pt>
    <dgm:pt modelId="{F328C884-1ED7-4016-9F94-DA67A00F01DC}" type="pres">
      <dgm:prSet presAssocID="{849AA98A-AFCA-4BC2-B1FC-5D5ECEF58F3C}" presName="thickLine" presStyleLbl="alignNode1" presStyleIdx="0" presStyleCnt="3"/>
      <dgm:spPr/>
    </dgm:pt>
    <dgm:pt modelId="{51E1D9CA-7ACB-427D-A81D-DE3DC3AC81E9}" type="pres">
      <dgm:prSet presAssocID="{849AA98A-AFCA-4BC2-B1FC-5D5ECEF58F3C}" presName="horz1" presStyleCnt="0"/>
      <dgm:spPr/>
    </dgm:pt>
    <dgm:pt modelId="{DF386EA5-0FF5-4065-8A27-4F87D6DB26ED}" type="pres">
      <dgm:prSet presAssocID="{849AA98A-AFCA-4BC2-B1FC-5D5ECEF58F3C}" presName="tx1" presStyleLbl="revTx" presStyleIdx="0" presStyleCnt="3"/>
      <dgm:spPr/>
    </dgm:pt>
    <dgm:pt modelId="{34E055F7-3303-45E8-BDF6-B43F60B36F34}" type="pres">
      <dgm:prSet presAssocID="{849AA98A-AFCA-4BC2-B1FC-5D5ECEF58F3C}" presName="vert1" presStyleCnt="0"/>
      <dgm:spPr/>
    </dgm:pt>
    <dgm:pt modelId="{47D4A049-9DC4-4894-9309-74E736E89B20}" type="pres">
      <dgm:prSet presAssocID="{9B0B056F-6433-4931-8AB1-BF5E260BC8F0}" presName="thickLine" presStyleLbl="alignNode1" presStyleIdx="1" presStyleCnt="3"/>
      <dgm:spPr/>
    </dgm:pt>
    <dgm:pt modelId="{473E0F46-D2CF-4D50-95AC-20B98317341B}" type="pres">
      <dgm:prSet presAssocID="{9B0B056F-6433-4931-8AB1-BF5E260BC8F0}" presName="horz1" presStyleCnt="0"/>
      <dgm:spPr/>
    </dgm:pt>
    <dgm:pt modelId="{E71A658B-CA1B-417B-87E1-3DF6631E6AA5}" type="pres">
      <dgm:prSet presAssocID="{9B0B056F-6433-4931-8AB1-BF5E260BC8F0}" presName="tx1" presStyleLbl="revTx" presStyleIdx="1" presStyleCnt="3"/>
      <dgm:spPr/>
    </dgm:pt>
    <dgm:pt modelId="{56A10B13-FA4D-4C13-955B-1C4DD2A8B031}" type="pres">
      <dgm:prSet presAssocID="{9B0B056F-6433-4931-8AB1-BF5E260BC8F0}" presName="vert1" presStyleCnt="0"/>
      <dgm:spPr/>
    </dgm:pt>
    <dgm:pt modelId="{C32C15B8-F62A-42D5-B4CC-30EC6DF725FA}" type="pres">
      <dgm:prSet presAssocID="{78FB6EC7-24B0-4385-B876-9E88BB9F6B45}" presName="thickLine" presStyleLbl="alignNode1" presStyleIdx="2" presStyleCnt="3"/>
      <dgm:spPr/>
    </dgm:pt>
    <dgm:pt modelId="{540ABD15-B560-4EB9-A556-F70F54813FB5}" type="pres">
      <dgm:prSet presAssocID="{78FB6EC7-24B0-4385-B876-9E88BB9F6B45}" presName="horz1" presStyleCnt="0"/>
      <dgm:spPr/>
    </dgm:pt>
    <dgm:pt modelId="{9111045F-9236-45ED-A591-2D78A62B5A41}" type="pres">
      <dgm:prSet presAssocID="{78FB6EC7-24B0-4385-B876-9E88BB9F6B45}" presName="tx1" presStyleLbl="revTx" presStyleIdx="2" presStyleCnt="3"/>
      <dgm:spPr/>
    </dgm:pt>
    <dgm:pt modelId="{25D96F76-22C2-4B5F-9D25-8B7EAEFBD5AA}" type="pres">
      <dgm:prSet presAssocID="{78FB6EC7-24B0-4385-B876-9E88BB9F6B45}" presName="vert1" presStyleCnt="0"/>
      <dgm:spPr/>
    </dgm:pt>
  </dgm:ptLst>
  <dgm:cxnLst>
    <dgm:cxn modelId="{1560FE00-81BD-4F96-91B8-2A2CC52C567C}" type="presOf" srcId="{78FB6EC7-24B0-4385-B876-9E88BB9F6B45}" destId="{9111045F-9236-45ED-A591-2D78A62B5A41}" srcOrd="0" destOrd="0" presId="urn:microsoft.com/office/officeart/2008/layout/LinedList"/>
    <dgm:cxn modelId="{9C230429-B731-4951-95E9-644385CA6267}" type="presOf" srcId="{6D0498DA-C3B7-42C3-A35B-92F274E55826}" destId="{7745EACD-418B-4C3F-BC14-FBBD1B254DC2}" srcOrd="0" destOrd="0" presId="urn:microsoft.com/office/officeart/2008/layout/LinedList"/>
    <dgm:cxn modelId="{51AA1B30-EB73-4A3C-9A4B-AC9440084F45}" type="presOf" srcId="{9B0B056F-6433-4931-8AB1-BF5E260BC8F0}" destId="{E71A658B-CA1B-417B-87E1-3DF6631E6AA5}" srcOrd="0" destOrd="0" presId="urn:microsoft.com/office/officeart/2008/layout/LinedList"/>
    <dgm:cxn modelId="{EDB2F63B-6A7D-47C2-88AF-5E487EF2BA9D}" type="presOf" srcId="{849AA98A-AFCA-4BC2-B1FC-5D5ECEF58F3C}" destId="{DF386EA5-0FF5-4065-8A27-4F87D6DB26ED}" srcOrd="0" destOrd="0" presId="urn:microsoft.com/office/officeart/2008/layout/LinedList"/>
    <dgm:cxn modelId="{6310D8CE-0E5A-47C2-A9DD-61A5166FCDFB}" srcId="{6D0498DA-C3B7-42C3-A35B-92F274E55826}" destId="{849AA98A-AFCA-4BC2-B1FC-5D5ECEF58F3C}" srcOrd="0" destOrd="0" parTransId="{5054293E-C580-4118-BF75-EBF8BFC10AC4}" sibTransId="{0CB8B81E-3030-4911-83A3-59F3DEA59E51}"/>
    <dgm:cxn modelId="{94AD89E2-003D-4E56-B57C-AF50D23A53F7}" srcId="{6D0498DA-C3B7-42C3-A35B-92F274E55826}" destId="{9B0B056F-6433-4931-8AB1-BF5E260BC8F0}" srcOrd="1" destOrd="0" parTransId="{943A6426-F2DA-4011-85C1-8FC5AFF478C7}" sibTransId="{EE05914E-03CE-43F8-8F1F-45A37C67495A}"/>
    <dgm:cxn modelId="{6778F4FC-E299-4713-AEBA-3DE07A23E908}" srcId="{6D0498DA-C3B7-42C3-A35B-92F274E55826}" destId="{78FB6EC7-24B0-4385-B876-9E88BB9F6B45}" srcOrd="2" destOrd="0" parTransId="{28CCFC2E-86A4-4302-A699-2BAB072D5C1C}" sibTransId="{2220099B-CFE1-427A-88FC-5E82BDE1DC67}"/>
    <dgm:cxn modelId="{9AE98D58-BAFE-4D27-BFFF-FAD3CA9732D3}" type="presParOf" srcId="{7745EACD-418B-4C3F-BC14-FBBD1B254DC2}" destId="{F328C884-1ED7-4016-9F94-DA67A00F01DC}" srcOrd="0" destOrd="0" presId="urn:microsoft.com/office/officeart/2008/layout/LinedList"/>
    <dgm:cxn modelId="{F3805ABE-DC43-4874-A6A4-F299557D5EDA}" type="presParOf" srcId="{7745EACD-418B-4C3F-BC14-FBBD1B254DC2}" destId="{51E1D9CA-7ACB-427D-A81D-DE3DC3AC81E9}" srcOrd="1" destOrd="0" presId="urn:microsoft.com/office/officeart/2008/layout/LinedList"/>
    <dgm:cxn modelId="{B45B4FBF-CED8-4D20-B74C-81B8AD88D3A9}" type="presParOf" srcId="{51E1D9CA-7ACB-427D-A81D-DE3DC3AC81E9}" destId="{DF386EA5-0FF5-4065-8A27-4F87D6DB26ED}" srcOrd="0" destOrd="0" presId="urn:microsoft.com/office/officeart/2008/layout/LinedList"/>
    <dgm:cxn modelId="{8D914582-6AB5-467A-A3B7-7B9D5FF700D5}" type="presParOf" srcId="{51E1D9CA-7ACB-427D-A81D-DE3DC3AC81E9}" destId="{34E055F7-3303-45E8-BDF6-B43F60B36F34}" srcOrd="1" destOrd="0" presId="urn:microsoft.com/office/officeart/2008/layout/LinedList"/>
    <dgm:cxn modelId="{B39F96B8-9666-4802-AF21-FAD732A1B15B}" type="presParOf" srcId="{7745EACD-418B-4C3F-BC14-FBBD1B254DC2}" destId="{47D4A049-9DC4-4894-9309-74E736E89B20}" srcOrd="2" destOrd="0" presId="urn:microsoft.com/office/officeart/2008/layout/LinedList"/>
    <dgm:cxn modelId="{671F3B3B-4412-41DE-88AA-A98EB0D0B061}" type="presParOf" srcId="{7745EACD-418B-4C3F-BC14-FBBD1B254DC2}" destId="{473E0F46-D2CF-4D50-95AC-20B98317341B}" srcOrd="3" destOrd="0" presId="urn:microsoft.com/office/officeart/2008/layout/LinedList"/>
    <dgm:cxn modelId="{01ED292D-3AFA-4A3D-83CD-7B660E51C800}" type="presParOf" srcId="{473E0F46-D2CF-4D50-95AC-20B98317341B}" destId="{E71A658B-CA1B-417B-87E1-3DF6631E6AA5}" srcOrd="0" destOrd="0" presId="urn:microsoft.com/office/officeart/2008/layout/LinedList"/>
    <dgm:cxn modelId="{6CA422B6-DC95-42A2-BC7D-DDE3A610EC43}" type="presParOf" srcId="{473E0F46-D2CF-4D50-95AC-20B98317341B}" destId="{56A10B13-FA4D-4C13-955B-1C4DD2A8B031}" srcOrd="1" destOrd="0" presId="urn:microsoft.com/office/officeart/2008/layout/LinedList"/>
    <dgm:cxn modelId="{D897DA46-D304-4880-A85E-35ADC6736432}" type="presParOf" srcId="{7745EACD-418B-4C3F-BC14-FBBD1B254DC2}" destId="{C32C15B8-F62A-42D5-B4CC-30EC6DF725FA}" srcOrd="4" destOrd="0" presId="urn:microsoft.com/office/officeart/2008/layout/LinedList"/>
    <dgm:cxn modelId="{8A758AFB-7297-4AC7-B890-3B291FB5B9C6}" type="presParOf" srcId="{7745EACD-418B-4C3F-BC14-FBBD1B254DC2}" destId="{540ABD15-B560-4EB9-A556-F70F54813FB5}" srcOrd="5" destOrd="0" presId="urn:microsoft.com/office/officeart/2008/layout/LinedList"/>
    <dgm:cxn modelId="{B36EB5BD-83F4-4D7D-B57D-6FBCFC05460E}" type="presParOf" srcId="{540ABD15-B560-4EB9-A556-F70F54813FB5}" destId="{9111045F-9236-45ED-A591-2D78A62B5A41}" srcOrd="0" destOrd="0" presId="urn:microsoft.com/office/officeart/2008/layout/LinedList"/>
    <dgm:cxn modelId="{3D0B5F0A-5C68-4076-A570-136EED80E05B}" type="presParOf" srcId="{540ABD15-B560-4EB9-A556-F70F54813FB5}" destId="{25D96F76-22C2-4B5F-9D25-8B7EAEFBD5A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31436FA-422B-46D8-9E35-BFC55BDEFFDD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AE2FC621-0F72-4A30-8D41-E446BDC3250E}">
      <dgm:prSet/>
      <dgm:spPr/>
      <dgm:t>
        <a:bodyPr/>
        <a:lstStyle/>
        <a:p>
          <a:r>
            <a:rPr lang="it-IT"/>
            <a:t>Hands-on</a:t>
          </a:r>
          <a:endParaRPr lang="en-US"/>
        </a:p>
      </dgm:t>
    </dgm:pt>
    <dgm:pt modelId="{2126C51B-8BC2-4A21-B7E1-F37946B9C125}" type="parTrans" cxnId="{1F05D223-A97D-40DD-8C38-B294B70680B3}">
      <dgm:prSet/>
      <dgm:spPr/>
      <dgm:t>
        <a:bodyPr/>
        <a:lstStyle/>
        <a:p>
          <a:endParaRPr lang="en-US"/>
        </a:p>
      </dgm:t>
    </dgm:pt>
    <dgm:pt modelId="{0FF44C19-C8A4-47D8-9F7E-293288C37C2C}" type="sibTrans" cxnId="{1F05D223-A97D-40DD-8C38-B294B70680B3}">
      <dgm:prSet/>
      <dgm:spPr/>
      <dgm:t>
        <a:bodyPr/>
        <a:lstStyle/>
        <a:p>
          <a:endParaRPr lang="en-US"/>
        </a:p>
      </dgm:t>
    </dgm:pt>
    <dgm:pt modelId="{3DFDB98B-A3FF-4BEE-A713-87449330A07C}">
      <dgm:prSet/>
      <dgm:spPr/>
      <dgm:t>
        <a:bodyPr/>
        <a:lstStyle/>
        <a:p>
          <a:r>
            <a:rPr lang="it-IT"/>
            <a:t>Master accademici</a:t>
          </a:r>
          <a:endParaRPr lang="en-US"/>
        </a:p>
      </dgm:t>
    </dgm:pt>
    <dgm:pt modelId="{10B57E29-7495-412D-AFFD-508491EB1451}" type="parTrans" cxnId="{0ED628A4-C584-4D6E-A6A1-6D62BB001363}">
      <dgm:prSet/>
      <dgm:spPr/>
      <dgm:t>
        <a:bodyPr/>
        <a:lstStyle/>
        <a:p>
          <a:endParaRPr lang="en-US"/>
        </a:p>
      </dgm:t>
    </dgm:pt>
    <dgm:pt modelId="{EFCC451C-C45C-40E6-9138-67782646ACFC}" type="sibTrans" cxnId="{0ED628A4-C584-4D6E-A6A1-6D62BB001363}">
      <dgm:prSet/>
      <dgm:spPr/>
      <dgm:t>
        <a:bodyPr/>
        <a:lstStyle/>
        <a:p>
          <a:endParaRPr lang="en-US"/>
        </a:p>
      </dgm:t>
    </dgm:pt>
    <dgm:pt modelId="{CC0F72D5-9F58-4D8E-932C-FDF7B866C32B}">
      <dgm:prSet/>
      <dgm:spPr/>
      <dgm:t>
        <a:bodyPr/>
        <a:lstStyle/>
        <a:p>
          <a:r>
            <a:rPr lang="it-IT" dirty="0"/>
            <a:t>Stage </a:t>
          </a:r>
          <a:endParaRPr lang="en-US" dirty="0"/>
        </a:p>
      </dgm:t>
    </dgm:pt>
    <dgm:pt modelId="{EF56117B-0ABE-4CB7-B458-9A2F0311858D}" type="parTrans" cxnId="{9E4C6E5E-ED6E-4EDD-A4E9-554B1D2D8BAE}">
      <dgm:prSet/>
      <dgm:spPr/>
      <dgm:t>
        <a:bodyPr/>
        <a:lstStyle/>
        <a:p>
          <a:endParaRPr lang="en-US"/>
        </a:p>
      </dgm:t>
    </dgm:pt>
    <dgm:pt modelId="{0DA96359-D269-49C9-BCA3-7BFEAC5063D9}" type="sibTrans" cxnId="{9E4C6E5E-ED6E-4EDD-A4E9-554B1D2D8BAE}">
      <dgm:prSet/>
      <dgm:spPr/>
      <dgm:t>
        <a:bodyPr/>
        <a:lstStyle/>
        <a:p>
          <a:endParaRPr lang="en-US"/>
        </a:p>
      </dgm:t>
    </dgm:pt>
    <dgm:pt modelId="{8ED34F62-6F73-4C30-8D16-2D9CCFB6D821}">
      <dgm:prSet/>
      <dgm:spPr/>
      <dgm:t>
        <a:bodyPr/>
        <a:lstStyle/>
        <a:p>
          <a:r>
            <a:rPr lang="it-IT"/>
            <a:t>Media training</a:t>
          </a:r>
          <a:endParaRPr lang="en-US"/>
        </a:p>
      </dgm:t>
    </dgm:pt>
    <dgm:pt modelId="{FB5CBC6F-D6D2-43AA-8C29-7DE63210412B}" type="parTrans" cxnId="{A0769C2B-2D18-445A-954C-4577FC5465BE}">
      <dgm:prSet/>
      <dgm:spPr/>
      <dgm:t>
        <a:bodyPr/>
        <a:lstStyle/>
        <a:p>
          <a:endParaRPr lang="en-US"/>
        </a:p>
      </dgm:t>
    </dgm:pt>
    <dgm:pt modelId="{9852C54B-FBB6-4149-8F12-80130081B5C1}" type="sibTrans" cxnId="{A0769C2B-2D18-445A-954C-4577FC5465BE}">
      <dgm:prSet/>
      <dgm:spPr/>
      <dgm:t>
        <a:bodyPr/>
        <a:lstStyle/>
        <a:p>
          <a:endParaRPr lang="en-US"/>
        </a:p>
      </dgm:t>
    </dgm:pt>
    <dgm:pt modelId="{1E16C0F6-25DD-4481-91DD-DD9CE0DF3C31}">
      <dgm:prSet/>
      <dgm:spPr/>
      <dgm:t>
        <a:bodyPr/>
        <a:lstStyle/>
        <a:p>
          <a:r>
            <a:rPr lang="it-IT" dirty="0"/>
            <a:t>FAD</a:t>
          </a:r>
          <a:endParaRPr lang="en-US" dirty="0"/>
        </a:p>
      </dgm:t>
    </dgm:pt>
    <dgm:pt modelId="{46CAD332-146B-421D-AB42-81D59F32A71A}" type="parTrans" cxnId="{728C28C7-0A6D-4EA3-A925-01FFD56767E8}">
      <dgm:prSet/>
      <dgm:spPr/>
      <dgm:t>
        <a:bodyPr/>
        <a:lstStyle/>
        <a:p>
          <a:endParaRPr lang="en-US"/>
        </a:p>
      </dgm:t>
    </dgm:pt>
    <dgm:pt modelId="{53A00809-6EAA-496A-A777-2B7926A08D48}" type="sibTrans" cxnId="{728C28C7-0A6D-4EA3-A925-01FFD56767E8}">
      <dgm:prSet/>
      <dgm:spPr/>
      <dgm:t>
        <a:bodyPr/>
        <a:lstStyle/>
        <a:p>
          <a:endParaRPr lang="en-US"/>
        </a:p>
      </dgm:t>
    </dgm:pt>
    <dgm:pt modelId="{9D96390A-4C93-4882-908C-D31E2BD9318F}" type="pres">
      <dgm:prSet presAssocID="{B31436FA-422B-46D8-9E35-BFC55BDEFFDD}" presName="root" presStyleCnt="0">
        <dgm:presLayoutVars>
          <dgm:dir/>
          <dgm:resizeHandles val="exact"/>
        </dgm:presLayoutVars>
      </dgm:prSet>
      <dgm:spPr/>
    </dgm:pt>
    <dgm:pt modelId="{0B614BCF-F0E3-47C3-85F0-FD9D95C742FD}" type="pres">
      <dgm:prSet presAssocID="{B31436FA-422B-46D8-9E35-BFC55BDEFFDD}" presName="container" presStyleCnt="0">
        <dgm:presLayoutVars>
          <dgm:dir/>
          <dgm:resizeHandles val="exact"/>
        </dgm:presLayoutVars>
      </dgm:prSet>
      <dgm:spPr/>
    </dgm:pt>
    <dgm:pt modelId="{FF693498-8A07-4298-8298-A9E169745610}" type="pres">
      <dgm:prSet presAssocID="{AE2FC621-0F72-4A30-8D41-E446BDC3250E}" presName="compNode" presStyleCnt="0"/>
      <dgm:spPr/>
    </dgm:pt>
    <dgm:pt modelId="{3054F2A0-A2DE-4B56-922A-FB7088ECAE7C}" type="pres">
      <dgm:prSet presAssocID="{AE2FC621-0F72-4A30-8D41-E446BDC3250E}" presName="iconBgRect" presStyleLbl="bgShp" presStyleIdx="0" presStyleCnt="5"/>
      <dgm:spPr/>
    </dgm:pt>
    <dgm:pt modelId="{5285B997-A6C5-43A2-8D4C-F51BDA5D9F3F}" type="pres">
      <dgm:prSet presAssocID="{AE2FC621-0F72-4A30-8D41-E446BDC3250E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indisi"/>
        </a:ext>
      </dgm:extLst>
    </dgm:pt>
    <dgm:pt modelId="{9A2B2A49-795B-4665-B8EC-A03079F43F42}" type="pres">
      <dgm:prSet presAssocID="{AE2FC621-0F72-4A30-8D41-E446BDC3250E}" presName="spaceRect" presStyleCnt="0"/>
      <dgm:spPr/>
    </dgm:pt>
    <dgm:pt modelId="{6C4A2FA8-B75E-482D-9C44-AB07B214A0D8}" type="pres">
      <dgm:prSet presAssocID="{AE2FC621-0F72-4A30-8D41-E446BDC3250E}" presName="textRect" presStyleLbl="revTx" presStyleIdx="0" presStyleCnt="5">
        <dgm:presLayoutVars>
          <dgm:chMax val="1"/>
          <dgm:chPref val="1"/>
        </dgm:presLayoutVars>
      </dgm:prSet>
      <dgm:spPr/>
    </dgm:pt>
    <dgm:pt modelId="{B6EF8BCB-B985-4DC0-9D54-11C996E1643F}" type="pres">
      <dgm:prSet presAssocID="{0FF44C19-C8A4-47D8-9F7E-293288C37C2C}" presName="sibTrans" presStyleLbl="sibTrans2D1" presStyleIdx="0" presStyleCnt="0"/>
      <dgm:spPr/>
    </dgm:pt>
    <dgm:pt modelId="{A90398C1-BDAD-4231-880F-7FE820B5FDC1}" type="pres">
      <dgm:prSet presAssocID="{3DFDB98B-A3FF-4BEE-A713-87449330A07C}" presName="compNode" presStyleCnt="0"/>
      <dgm:spPr/>
    </dgm:pt>
    <dgm:pt modelId="{8CCE0E37-AE85-41F5-809B-8FC1E1702186}" type="pres">
      <dgm:prSet presAssocID="{3DFDB98B-A3FF-4BEE-A713-87449330A07C}" presName="iconBgRect" presStyleLbl="bgShp" presStyleIdx="1" presStyleCnt="5"/>
      <dgm:spPr/>
    </dgm:pt>
    <dgm:pt modelId="{9D37619C-574E-4713-8331-016AEAC14EDB}" type="pres">
      <dgm:prSet presAssocID="{3DFDB98B-A3FF-4BEE-A713-87449330A07C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bri"/>
        </a:ext>
      </dgm:extLst>
    </dgm:pt>
    <dgm:pt modelId="{8D7E11DC-4639-4AF6-BD8C-AF28C03E31FE}" type="pres">
      <dgm:prSet presAssocID="{3DFDB98B-A3FF-4BEE-A713-87449330A07C}" presName="spaceRect" presStyleCnt="0"/>
      <dgm:spPr/>
    </dgm:pt>
    <dgm:pt modelId="{0306D473-F889-4A91-B17E-2B97283DEED8}" type="pres">
      <dgm:prSet presAssocID="{3DFDB98B-A3FF-4BEE-A713-87449330A07C}" presName="textRect" presStyleLbl="revTx" presStyleIdx="1" presStyleCnt="5">
        <dgm:presLayoutVars>
          <dgm:chMax val="1"/>
          <dgm:chPref val="1"/>
        </dgm:presLayoutVars>
      </dgm:prSet>
      <dgm:spPr/>
    </dgm:pt>
    <dgm:pt modelId="{96A84828-7679-4743-A779-2E00BEA37319}" type="pres">
      <dgm:prSet presAssocID="{EFCC451C-C45C-40E6-9138-67782646ACFC}" presName="sibTrans" presStyleLbl="sibTrans2D1" presStyleIdx="0" presStyleCnt="0"/>
      <dgm:spPr/>
    </dgm:pt>
    <dgm:pt modelId="{9DB50225-9F72-420A-849B-DCAE8F8D5CF6}" type="pres">
      <dgm:prSet presAssocID="{CC0F72D5-9F58-4D8E-932C-FDF7B866C32B}" presName="compNode" presStyleCnt="0"/>
      <dgm:spPr/>
    </dgm:pt>
    <dgm:pt modelId="{9D73D01D-B4EE-4A36-8CFC-96C999A8015D}" type="pres">
      <dgm:prSet presAssocID="{CC0F72D5-9F58-4D8E-932C-FDF7B866C32B}" presName="iconBgRect" presStyleLbl="bgShp" presStyleIdx="2" presStyleCnt="5"/>
      <dgm:spPr/>
    </dgm:pt>
    <dgm:pt modelId="{37E5024A-C96D-44A4-A5C5-3591292A7CE4}" type="pres">
      <dgm:prSet presAssocID="{CC0F72D5-9F58-4D8E-932C-FDF7B866C32B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8E115FAA-F965-460B-BCD1-58549CEC04F9}" type="pres">
      <dgm:prSet presAssocID="{CC0F72D5-9F58-4D8E-932C-FDF7B866C32B}" presName="spaceRect" presStyleCnt="0"/>
      <dgm:spPr/>
    </dgm:pt>
    <dgm:pt modelId="{C5FF77AF-8B17-47F8-AC6E-6DEE54F42BA6}" type="pres">
      <dgm:prSet presAssocID="{CC0F72D5-9F58-4D8E-932C-FDF7B866C32B}" presName="textRect" presStyleLbl="revTx" presStyleIdx="2" presStyleCnt="5">
        <dgm:presLayoutVars>
          <dgm:chMax val="1"/>
          <dgm:chPref val="1"/>
        </dgm:presLayoutVars>
      </dgm:prSet>
      <dgm:spPr/>
    </dgm:pt>
    <dgm:pt modelId="{EC3468ED-AA60-44C3-8DC5-E52A1A589011}" type="pres">
      <dgm:prSet presAssocID="{0DA96359-D269-49C9-BCA3-7BFEAC5063D9}" presName="sibTrans" presStyleLbl="sibTrans2D1" presStyleIdx="0" presStyleCnt="0"/>
      <dgm:spPr/>
    </dgm:pt>
    <dgm:pt modelId="{A426F367-C64E-4B52-A720-B6298FD86F6A}" type="pres">
      <dgm:prSet presAssocID="{8ED34F62-6F73-4C30-8D16-2D9CCFB6D821}" presName="compNode" presStyleCnt="0"/>
      <dgm:spPr/>
    </dgm:pt>
    <dgm:pt modelId="{68FB4F4A-A19A-48E3-B746-152B820E195E}" type="pres">
      <dgm:prSet presAssocID="{8ED34F62-6F73-4C30-8D16-2D9CCFB6D821}" presName="iconBgRect" presStyleLbl="bgShp" presStyleIdx="3" presStyleCnt="5"/>
      <dgm:spPr/>
    </dgm:pt>
    <dgm:pt modelId="{6252061A-434D-40B2-97A5-7669AC96E06E}" type="pres">
      <dgm:prSet presAssocID="{8ED34F62-6F73-4C30-8D16-2D9CCFB6D821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itor"/>
        </a:ext>
      </dgm:extLst>
    </dgm:pt>
    <dgm:pt modelId="{AD341467-4BE2-4D0B-8266-3494390B5C8F}" type="pres">
      <dgm:prSet presAssocID="{8ED34F62-6F73-4C30-8D16-2D9CCFB6D821}" presName="spaceRect" presStyleCnt="0"/>
      <dgm:spPr/>
    </dgm:pt>
    <dgm:pt modelId="{65EF94FC-0CCF-4C0C-90AC-E0FBBD315FC7}" type="pres">
      <dgm:prSet presAssocID="{8ED34F62-6F73-4C30-8D16-2D9CCFB6D821}" presName="textRect" presStyleLbl="revTx" presStyleIdx="3" presStyleCnt="5">
        <dgm:presLayoutVars>
          <dgm:chMax val="1"/>
          <dgm:chPref val="1"/>
        </dgm:presLayoutVars>
      </dgm:prSet>
      <dgm:spPr/>
    </dgm:pt>
    <dgm:pt modelId="{6EB86E26-640F-42DA-8ACE-3208330724F6}" type="pres">
      <dgm:prSet presAssocID="{9852C54B-FBB6-4149-8F12-80130081B5C1}" presName="sibTrans" presStyleLbl="sibTrans2D1" presStyleIdx="0" presStyleCnt="0"/>
      <dgm:spPr/>
    </dgm:pt>
    <dgm:pt modelId="{1365F7DC-2CD1-4136-B1BC-6A03F9817A20}" type="pres">
      <dgm:prSet presAssocID="{1E16C0F6-25DD-4481-91DD-DD9CE0DF3C31}" presName="compNode" presStyleCnt="0"/>
      <dgm:spPr/>
    </dgm:pt>
    <dgm:pt modelId="{267226E9-AE5D-48F5-BF63-E65DD9DBEB6A}" type="pres">
      <dgm:prSet presAssocID="{1E16C0F6-25DD-4481-91DD-DD9CE0DF3C31}" presName="iconBgRect" presStyleLbl="bgShp" presStyleIdx="4" presStyleCnt="5"/>
      <dgm:spPr/>
    </dgm:pt>
    <dgm:pt modelId="{7FD1AB61-7344-41F1-A4A4-4ABF008A617F}" type="pres">
      <dgm:prSet presAssocID="{1E16C0F6-25DD-4481-91DD-DD9CE0DF3C31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ax"/>
        </a:ext>
      </dgm:extLst>
    </dgm:pt>
    <dgm:pt modelId="{D74BD6A9-FC97-4A99-8A5E-B1B28F7D426F}" type="pres">
      <dgm:prSet presAssocID="{1E16C0F6-25DD-4481-91DD-DD9CE0DF3C31}" presName="spaceRect" presStyleCnt="0"/>
      <dgm:spPr/>
    </dgm:pt>
    <dgm:pt modelId="{D003A176-5FE4-4022-88A8-D43643F00BF2}" type="pres">
      <dgm:prSet presAssocID="{1E16C0F6-25DD-4481-91DD-DD9CE0DF3C31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FC433310-F4C0-405C-951C-041ADECF377C}" type="presOf" srcId="{0FF44C19-C8A4-47D8-9F7E-293288C37C2C}" destId="{B6EF8BCB-B985-4DC0-9D54-11C996E1643F}" srcOrd="0" destOrd="0" presId="urn:microsoft.com/office/officeart/2018/2/layout/IconCircleList"/>
    <dgm:cxn modelId="{673D4719-157B-4644-BBFF-F2981CA28458}" type="presOf" srcId="{8ED34F62-6F73-4C30-8D16-2D9CCFB6D821}" destId="{65EF94FC-0CCF-4C0C-90AC-E0FBBD315FC7}" srcOrd="0" destOrd="0" presId="urn:microsoft.com/office/officeart/2018/2/layout/IconCircleList"/>
    <dgm:cxn modelId="{E2DA371A-E6C3-45D7-9618-86A9AF6530DA}" type="presOf" srcId="{3DFDB98B-A3FF-4BEE-A713-87449330A07C}" destId="{0306D473-F889-4A91-B17E-2B97283DEED8}" srcOrd="0" destOrd="0" presId="urn:microsoft.com/office/officeart/2018/2/layout/IconCircleList"/>
    <dgm:cxn modelId="{1F05D223-A97D-40DD-8C38-B294B70680B3}" srcId="{B31436FA-422B-46D8-9E35-BFC55BDEFFDD}" destId="{AE2FC621-0F72-4A30-8D41-E446BDC3250E}" srcOrd="0" destOrd="0" parTransId="{2126C51B-8BC2-4A21-B7E1-F37946B9C125}" sibTransId="{0FF44C19-C8A4-47D8-9F7E-293288C37C2C}"/>
    <dgm:cxn modelId="{A0769C2B-2D18-445A-954C-4577FC5465BE}" srcId="{B31436FA-422B-46D8-9E35-BFC55BDEFFDD}" destId="{8ED34F62-6F73-4C30-8D16-2D9CCFB6D821}" srcOrd="3" destOrd="0" parTransId="{FB5CBC6F-D6D2-43AA-8C29-7DE63210412B}" sibTransId="{9852C54B-FBB6-4149-8F12-80130081B5C1}"/>
    <dgm:cxn modelId="{7042542F-D576-4B73-A62D-95C15090A1D0}" type="presOf" srcId="{0DA96359-D269-49C9-BCA3-7BFEAC5063D9}" destId="{EC3468ED-AA60-44C3-8DC5-E52A1A589011}" srcOrd="0" destOrd="0" presId="urn:microsoft.com/office/officeart/2018/2/layout/IconCircleList"/>
    <dgm:cxn modelId="{9E4C6E5E-ED6E-4EDD-A4E9-554B1D2D8BAE}" srcId="{B31436FA-422B-46D8-9E35-BFC55BDEFFDD}" destId="{CC0F72D5-9F58-4D8E-932C-FDF7B866C32B}" srcOrd="2" destOrd="0" parTransId="{EF56117B-0ABE-4CB7-B458-9A2F0311858D}" sibTransId="{0DA96359-D269-49C9-BCA3-7BFEAC5063D9}"/>
    <dgm:cxn modelId="{0A8F8344-AA69-4821-A30D-307D264F1CC0}" type="presOf" srcId="{9852C54B-FBB6-4149-8F12-80130081B5C1}" destId="{6EB86E26-640F-42DA-8ACE-3208330724F6}" srcOrd="0" destOrd="0" presId="urn:microsoft.com/office/officeart/2018/2/layout/IconCircleList"/>
    <dgm:cxn modelId="{25FE6872-0DD7-4ADE-8058-310B03E40F0B}" type="presOf" srcId="{EFCC451C-C45C-40E6-9138-67782646ACFC}" destId="{96A84828-7679-4743-A779-2E00BEA37319}" srcOrd="0" destOrd="0" presId="urn:microsoft.com/office/officeart/2018/2/layout/IconCircleList"/>
    <dgm:cxn modelId="{FA5A0E53-04AA-4C8E-B313-4462A1D2AEA6}" type="presOf" srcId="{1E16C0F6-25DD-4481-91DD-DD9CE0DF3C31}" destId="{D003A176-5FE4-4022-88A8-D43643F00BF2}" srcOrd="0" destOrd="0" presId="urn:microsoft.com/office/officeart/2018/2/layout/IconCircleList"/>
    <dgm:cxn modelId="{F8CAD85A-BFEA-4D46-B56C-CCC9C58DD674}" type="presOf" srcId="{CC0F72D5-9F58-4D8E-932C-FDF7B866C32B}" destId="{C5FF77AF-8B17-47F8-AC6E-6DEE54F42BA6}" srcOrd="0" destOrd="0" presId="urn:microsoft.com/office/officeart/2018/2/layout/IconCircleList"/>
    <dgm:cxn modelId="{109B8982-B138-4355-97EF-0282216DFDD7}" type="presOf" srcId="{AE2FC621-0F72-4A30-8D41-E446BDC3250E}" destId="{6C4A2FA8-B75E-482D-9C44-AB07B214A0D8}" srcOrd="0" destOrd="0" presId="urn:microsoft.com/office/officeart/2018/2/layout/IconCircleList"/>
    <dgm:cxn modelId="{0ED628A4-C584-4D6E-A6A1-6D62BB001363}" srcId="{B31436FA-422B-46D8-9E35-BFC55BDEFFDD}" destId="{3DFDB98B-A3FF-4BEE-A713-87449330A07C}" srcOrd="1" destOrd="0" parTransId="{10B57E29-7495-412D-AFFD-508491EB1451}" sibTransId="{EFCC451C-C45C-40E6-9138-67782646ACFC}"/>
    <dgm:cxn modelId="{728C28C7-0A6D-4EA3-A925-01FFD56767E8}" srcId="{B31436FA-422B-46D8-9E35-BFC55BDEFFDD}" destId="{1E16C0F6-25DD-4481-91DD-DD9CE0DF3C31}" srcOrd="4" destOrd="0" parTransId="{46CAD332-146B-421D-AB42-81D59F32A71A}" sibTransId="{53A00809-6EAA-496A-A777-2B7926A08D48}"/>
    <dgm:cxn modelId="{FDF344F8-AC07-4462-A43D-6403FC0DD96A}" type="presOf" srcId="{B31436FA-422B-46D8-9E35-BFC55BDEFFDD}" destId="{9D96390A-4C93-4882-908C-D31E2BD9318F}" srcOrd="0" destOrd="0" presId="urn:microsoft.com/office/officeart/2018/2/layout/IconCircleList"/>
    <dgm:cxn modelId="{7F0427D0-4431-4C23-959F-A21E852528FE}" type="presParOf" srcId="{9D96390A-4C93-4882-908C-D31E2BD9318F}" destId="{0B614BCF-F0E3-47C3-85F0-FD9D95C742FD}" srcOrd="0" destOrd="0" presId="urn:microsoft.com/office/officeart/2018/2/layout/IconCircleList"/>
    <dgm:cxn modelId="{D257EF63-E9C2-4BF5-900A-62893C957D73}" type="presParOf" srcId="{0B614BCF-F0E3-47C3-85F0-FD9D95C742FD}" destId="{FF693498-8A07-4298-8298-A9E169745610}" srcOrd="0" destOrd="0" presId="urn:microsoft.com/office/officeart/2018/2/layout/IconCircleList"/>
    <dgm:cxn modelId="{44FB625B-D841-4D26-878F-F6277A1366EB}" type="presParOf" srcId="{FF693498-8A07-4298-8298-A9E169745610}" destId="{3054F2A0-A2DE-4B56-922A-FB7088ECAE7C}" srcOrd="0" destOrd="0" presId="urn:microsoft.com/office/officeart/2018/2/layout/IconCircleList"/>
    <dgm:cxn modelId="{387F48F9-684D-40D1-BB7E-1CAB3AA2F5B2}" type="presParOf" srcId="{FF693498-8A07-4298-8298-A9E169745610}" destId="{5285B997-A6C5-43A2-8D4C-F51BDA5D9F3F}" srcOrd="1" destOrd="0" presId="urn:microsoft.com/office/officeart/2018/2/layout/IconCircleList"/>
    <dgm:cxn modelId="{DCBE02B1-E658-4946-A2CD-917D10BB34D1}" type="presParOf" srcId="{FF693498-8A07-4298-8298-A9E169745610}" destId="{9A2B2A49-795B-4665-B8EC-A03079F43F42}" srcOrd="2" destOrd="0" presId="urn:microsoft.com/office/officeart/2018/2/layout/IconCircleList"/>
    <dgm:cxn modelId="{F3822D8A-A232-4919-98FB-D9BEEE77CAB9}" type="presParOf" srcId="{FF693498-8A07-4298-8298-A9E169745610}" destId="{6C4A2FA8-B75E-482D-9C44-AB07B214A0D8}" srcOrd="3" destOrd="0" presId="urn:microsoft.com/office/officeart/2018/2/layout/IconCircleList"/>
    <dgm:cxn modelId="{4C90A319-73C4-42E2-AEBA-74531BFADB2D}" type="presParOf" srcId="{0B614BCF-F0E3-47C3-85F0-FD9D95C742FD}" destId="{B6EF8BCB-B985-4DC0-9D54-11C996E1643F}" srcOrd="1" destOrd="0" presId="urn:microsoft.com/office/officeart/2018/2/layout/IconCircleList"/>
    <dgm:cxn modelId="{11B2D821-0758-4729-8DCC-EF9B0969F5CE}" type="presParOf" srcId="{0B614BCF-F0E3-47C3-85F0-FD9D95C742FD}" destId="{A90398C1-BDAD-4231-880F-7FE820B5FDC1}" srcOrd="2" destOrd="0" presId="urn:microsoft.com/office/officeart/2018/2/layout/IconCircleList"/>
    <dgm:cxn modelId="{037E0288-BE7E-4BA4-832E-47E1AF6A07DE}" type="presParOf" srcId="{A90398C1-BDAD-4231-880F-7FE820B5FDC1}" destId="{8CCE0E37-AE85-41F5-809B-8FC1E1702186}" srcOrd="0" destOrd="0" presId="urn:microsoft.com/office/officeart/2018/2/layout/IconCircleList"/>
    <dgm:cxn modelId="{9BB89660-FCB2-48D3-95C1-97B6E3B857C9}" type="presParOf" srcId="{A90398C1-BDAD-4231-880F-7FE820B5FDC1}" destId="{9D37619C-574E-4713-8331-016AEAC14EDB}" srcOrd="1" destOrd="0" presId="urn:microsoft.com/office/officeart/2018/2/layout/IconCircleList"/>
    <dgm:cxn modelId="{F898DB27-1C67-41F6-818A-D48FEB569996}" type="presParOf" srcId="{A90398C1-BDAD-4231-880F-7FE820B5FDC1}" destId="{8D7E11DC-4639-4AF6-BD8C-AF28C03E31FE}" srcOrd="2" destOrd="0" presId="urn:microsoft.com/office/officeart/2018/2/layout/IconCircleList"/>
    <dgm:cxn modelId="{7A215B67-1280-4DD5-A16A-7A7691BC076F}" type="presParOf" srcId="{A90398C1-BDAD-4231-880F-7FE820B5FDC1}" destId="{0306D473-F889-4A91-B17E-2B97283DEED8}" srcOrd="3" destOrd="0" presId="urn:microsoft.com/office/officeart/2018/2/layout/IconCircleList"/>
    <dgm:cxn modelId="{A9CFE0F9-76B4-4166-9D9E-E337139B5D7F}" type="presParOf" srcId="{0B614BCF-F0E3-47C3-85F0-FD9D95C742FD}" destId="{96A84828-7679-4743-A779-2E00BEA37319}" srcOrd="3" destOrd="0" presId="urn:microsoft.com/office/officeart/2018/2/layout/IconCircleList"/>
    <dgm:cxn modelId="{12FF3180-E9D0-4DE6-860B-7F4D2AEA4DB9}" type="presParOf" srcId="{0B614BCF-F0E3-47C3-85F0-FD9D95C742FD}" destId="{9DB50225-9F72-420A-849B-DCAE8F8D5CF6}" srcOrd="4" destOrd="0" presId="urn:microsoft.com/office/officeart/2018/2/layout/IconCircleList"/>
    <dgm:cxn modelId="{AD6A7270-7812-49FE-8817-E8B15C2CC529}" type="presParOf" srcId="{9DB50225-9F72-420A-849B-DCAE8F8D5CF6}" destId="{9D73D01D-B4EE-4A36-8CFC-96C999A8015D}" srcOrd="0" destOrd="0" presId="urn:microsoft.com/office/officeart/2018/2/layout/IconCircleList"/>
    <dgm:cxn modelId="{286F5211-ADA1-4651-A801-205C55305431}" type="presParOf" srcId="{9DB50225-9F72-420A-849B-DCAE8F8D5CF6}" destId="{37E5024A-C96D-44A4-A5C5-3591292A7CE4}" srcOrd="1" destOrd="0" presId="urn:microsoft.com/office/officeart/2018/2/layout/IconCircleList"/>
    <dgm:cxn modelId="{F24A1FE8-C0F2-435A-BBD1-26DF2BFBC769}" type="presParOf" srcId="{9DB50225-9F72-420A-849B-DCAE8F8D5CF6}" destId="{8E115FAA-F965-460B-BCD1-58549CEC04F9}" srcOrd="2" destOrd="0" presId="urn:microsoft.com/office/officeart/2018/2/layout/IconCircleList"/>
    <dgm:cxn modelId="{F65B7994-F61F-4AF9-AF50-15FD51B92B1E}" type="presParOf" srcId="{9DB50225-9F72-420A-849B-DCAE8F8D5CF6}" destId="{C5FF77AF-8B17-47F8-AC6E-6DEE54F42BA6}" srcOrd="3" destOrd="0" presId="urn:microsoft.com/office/officeart/2018/2/layout/IconCircleList"/>
    <dgm:cxn modelId="{3A93E8E9-616E-4968-AB0E-562F65309002}" type="presParOf" srcId="{0B614BCF-F0E3-47C3-85F0-FD9D95C742FD}" destId="{EC3468ED-AA60-44C3-8DC5-E52A1A589011}" srcOrd="5" destOrd="0" presId="urn:microsoft.com/office/officeart/2018/2/layout/IconCircleList"/>
    <dgm:cxn modelId="{DAF26B65-8E4D-40E7-82B5-DC5AC6537C8D}" type="presParOf" srcId="{0B614BCF-F0E3-47C3-85F0-FD9D95C742FD}" destId="{A426F367-C64E-4B52-A720-B6298FD86F6A}" srcOrd="6" destOrd="0" presId="urn:microsoft.com/office/officeart/2018/2/layout/IconCircleList"/>
    <dgm:cxn modelId="{C902EA11-FB65-4ADE-8AA2-C4AF344F89CE}" type="presParOf" srcId="{A426F367-C64E-4B52-A720-B6298FD86F6A}" destId="{68FB4F4A-A19A-48E3-B746-152B820E195E}" srcOrd="0" destOrd="0" presId="urn:microsoft.com/office/officeart/2018/2/layout/IconCircleList"/>
    <dgm:cxn modelId="{1774C73E-5CBD-446D-8984-BF8A866CBEBE}" type="presParOf" srcId="{A426F367-C64E-4B52-A720-B6298FD86F6A}" destId="{6252061A-434D-40B2-97A5-7669AC96E06E}" srcOrd="1" destOrd="0" presId="urn:microsoft.com/office/officeart/2018/2/layout/IconCircleList"/>
    <dgm:cxn modelId="{6DD53C0C-D13F-4F09-84EA-9850863968DB}" type="presParOf" srcId="{A426F367-C64E-4B52-A720-B6298FD86F6A}" destId="{AD341467-4BE2-4D0B-8266-3494390B5C8F}" srcOrd="2" destOrd="0" presId="urn:microsoft.com/office/officeart/2018/2/layout/IconCircleList"/>
    <dgm:cxn modelId="{933C9693-527D-436C-9FC2-ED0EC002286B}" type="presParOf" srcId="{A426F367-C64E-4B52-A720-B6298FD86F6A}" destId="{65EF94FC-0CCF-4C0C-90AC-E0FBBD315FC7}" srcOrd="3" destOrd="0" presId="urn:microsoft.com/office/officeart/2018/2/layout/IconCircleList"/>
    <dgm:cxn modelId="{D1CA5905-D81A-4C31-943F-34240A9FA2B0}" type="presParOf" srcId="{0B614BCF-F0E3-47C3-85F0-FD9D95C742FD}" destId="{6EB86E26-640F-42DA-8ACE-3208330724F6}" srcOrd="7" destOrd="0" presId="urn:microsoft.com/office/officeart/2018/2/layout/IconCircleList"/>
    <dgm:cxn modelId="{976B4DA4-4D74-42F4-9BF4-CF06A54AAA13}" type="presParOf" srcId="{0B614BCF-F0E3-47C3-85F0-FD9D95C742FD}" destId="{1365F7DC-2CD1-4136-B1BC-6A03F9817A20}" srcOrd="8" destOrd="0" presId="urn:microsoft.com/office/officeart/2018/2/layout/IconCircleList"/>
    <dgm:cxn modelId="{62F8F3FC-D7FC-411F-80EC-EE54AFFF4406}" type="presParOf" srcId="{1365F7DC-2CD1-4136-B1BC-6A03F9817A20}" destId="{267226E9-AE5D-48F5-BF63-E65DD9DBEB6A}" srcOrd="0" destOrd="0" presId="urn:microsoft.com/office/officeart/2018/2/layout/IconCircleList"/>
    <dgm:cxn modelId="{09F3B1C0-CD2C-43C3-B834-326076D2A628}" type="presParOf" srcId="{1365F7DC-2CD1-4136-B1BC-6A03F9817A20}" destId="{7FD1AB61-7344-41F1-A4A4-4ABF008A617F}" srcOrd="1" destOrd="0" presId="urn:microsoft.com/office/officeart/2018/2/layout/IconCircleList"/>
    <dgm:cxn modelId="{ED7206A5-B493-4065-8036-940120BA0A8E}" type="presParOf" srcId="{1365F7DC-2CD1-4136-B1BC-6A03F9817A20}" destId="{D74BD6A9-FC97-4A99-8A5E-B1B28F7D426F}" srcOrd="2" destOrd="0" presId="urn:microsoft.com/office/officeart/2018/2/layout/IconCircleList"/>
    <dgm:cxn modelId="{89F8D1E3-F061-4884-9B79-5544695DBA4D}" type="presParOf" srcId="{1365F7DC-2CD1-4136-B1BC-6A03F9817A20}" destId="{D003A176-5FE4-4022-88A8-D43643F00BF2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12CE7A3-2DFC-45DB-9326-944DFDF64DB2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855107D5-4365-4502-9530-9F965749EE87}">
      <dgm:prSet/>
      <dgm:spPr/>
      <dgm:t>
        <a:bodyPr/>
        <a:lstStyle/>
        <a:p>
          <a:r>
            <a:rPr lang="it-IT" b="0" i="0"/>
            <a:t>Il giornalista:</a:t>
          </a:r>
          <a:endParaRPr lang="en-US"/>
        </a:p>
      </dgm:t>
    </dgm:pt>
    <dgm:pt modelId="{A56EAB30-BF42-434E-A184-A38C99897635}" type="parTrans" cxnId="{244C106E-85C9-4A42-8C71-B67E12B73886}">
      <dgm:prSet/>
      <dgm:spPr/>
      <dgm:t>
        <a:bodyPr/>
        <a:lstStyle/>
        <a:p>
          <a:endParaRPr lang="en-US"/>
        </a:p>
      </dgm:t>
    </dgm:pt>
    <dgm:pt modelId="{2D227E2A-151F-4745-9FF7-06664CB9B6D4}" type="sibTrans" cxnId="{244C106E-85C9-4A42-8C71-B67E12B73886}">
      <dgm:prSet/>
      <dgm:spPr/>
      <dgm:t>
        <a:bodyPr/>
        <a:lstStyle/>
        <a:p>
          <a:endParaRPr lang="en-US"/>
        </a:p>
      </dgm:t>
    </dgm:pt>
    <dgm:pt modelId="{9DBC0B4D-AD0D-448A-B5DF-751B37BD5B6D}">
      <dgm:prSet/>
      <dgm:spPr/>
      <dgm:t>
        <a:bodyPr/>
        <a:lstStyle/>
        <a:p>
          <a:r>
            <a:rPr lang="it-IT" b="0" i="0"/>
            <a:t>Non è equidistante</a:t>
          </a:r>
          <a:endParaRPr lang="en-US"/>
        </a:p>
      </dgm:t>
    </dgm:pt>
    <dgm:pt modelId="{CF6A0997-D2B2-4666-ABEF-98E3DC5D205C}" type="parTrans" cxnId="{C5107AA5-45F4-499D-8CC1-0ABEEE2FA449}">
      <dgm:prSet/>
      <dgm:spPr/>
      <dgm:t>
        <a:bodyPr/>
        <a:lstStyle/>
        <a:p>
          <a:endParaRPr lang="en-US"/>
        </a:p>
      </dgm:t>
    </dgm:pt>
    <dgm:pt modelId="{7B871053-2DFA-4AC1-AD08-A8D3B0CE97C9}" type="sibTrans" cxnId="{C5107AA5-45F4-499D-8CC1-0ABEEE2FA449}">
      <dgm:prSet/>
      <dgm:spPr/>
      <dgm:t>
        <a:bodyPr/>
        <a:lstStyle/>
        <a:p>
          <a:endParaRPr lang="en-US"/>
        </a:p>
      </dgm:t>
    </dgm:pt>
    <dgm:pt modelId="{488406A0-2A45-4B78-8CB2-07C1E8FDB438}">
      <dgm:prSet/>
      <dgm:spPr/>
      <dgm:t>
        <a:bodyPr/>
        <a:lstStyle/>
        <a:p>
          <a:r>
            <a:rPr lang="it-IT" b="0" i="0"/>
            <a:t>Ha un punto di vista</a:t>
          </a:r>
          <a:endParaRPr lang="en-US"/>
        </a:p>
      </dgm:t>
    </dgm:pt>
    <dgm:pt modelId="{578635CC-45FC-4FEA-9C22-C7CCE3F3640E}" type="parTrans" cxnId="{DF3865ED-1329-4FE9-BBD3-FE5622E1FBC8}">
      <dgm:prSet/>
      <dgm:spPr/>
      <dgm:t>
        <a:bodyPr/>
        <a:lstStyle/>
        <a:p>
          <a:endParaRPr lang="en-US"/>
        </a:p>
      </dgm:t>
    </dgm:pt>
    <dgm:pt modelId="{CEB63194-6372-44A5-8F10-467FD4B03A0D}" type="sibTrans" cxnId="{DF3865ED-1329-4FE9-BBD3-FE5622E1FBC8}">
      <dgm:prSet/>
      <dgm:spPr/>
      <dgm:t>
        <a:bodyPr/>
        <a:lstStyle/>
        <a:p>
          <a:endParaRPr lang="en-US"/>
        </a:p>
      </dgm:t>
    </dgm:pt>
    <dgm:pt modelId="{DE62B3B8-236C-462F-A9AA-F956643A8A8E}">
      <dgm:prSet/>
      <dgm:spPr/>
      <dgm:t>
        <a:bodyPr/>
        <a:lstStyle/>
        <a:p>
          <a:r>
            <a:rPr lang="it-IT" b="0" i="0"/>
            <a:t>Sceglie argomenti, parole, taglio</a:t>
          </a:r>
          <a:endParaRPr lang="en-US"/>
        </a:p>
      </dgm:t>
    </dgm:pt>
    <dgm:pt modelId="{38377F70-E94B-4F00-85F5-A0DE41CBD1B3}" type="parTrans" cxnId="{B112AF63-488F-4B3C-9239-F5FB231FA6E8}">
      <dgm:prSet/>
      <dgm:spPr/>
      <dgm:t>
        <a:bodyPr/>
        <a:lstStyle/>
        <a:p>
          <a:endParaRPr lang="en-US"/>
        </a:p>
      </dgm:t>
    </dgm:pt>
    <dgm:pt modelId="{6E3183FB-14B9-42FB-83E2-9B7B50CF8A10}" type="sibTrans" cxnId="{B112AF63-488F-4B3C-9239-F5FB231FA6E8}">
      <dgm:prSet/>
      <dgm:spPr/>
      <dgm:t>
        <a:bodyPr/>
        <a:lstStyle/>
        <a:p>
          <a:endParaRPr lang="en-US"/>
        </a:p>
      </dgm:t>
    </dgm:pt>
    <dgm:pt modelId="{A192058E-7B2B-408F-88F3-57092329B692}">
      <dgm:prSet/>
      <dgm:spPr/>
      <dgm:t>
        <a:bodyPr/>
        <a:lstStyle/>
        <a:p>
          <a:r>
            <a:rPr lang="it-IT" b="0" i="0"/>
            <a:t>Seleziona gli elementi da far emergere</a:t>
          </a:r>
          <a:endParaRPr lang="en-US"/>
        </a:p>
      </dgm:t>
    </dgm:pt>
    <dgm:pt modelId="{CAAC97F3-34CE-46CC-8E82-C0F057FEC863}" type="parTrans" cxnId="{B3E94FE7-C4B4-415A-AC65-263BDEB3A630}">
      <dgm:prSet/>
      <dgm:spPr/>
      <dgm:t>
        <a:bodyPr/>
        <a:lstStyle/>
        <a:p>
          <a:endParaRPr lang="en-US"/>
        </a:p>
      </dgm:t>
    </dgm:pt>
    <dgm:pt modelId="{5D55AEE5-EB29-4D70-9E44-86B2EAC2CCF1}" type="sibTrans" cxnId="{B3E94FE7-C4B4-415A-AC65-263BDEB3A630}">
      <dgm:prSet/>
      <dgm:spPr/>
      <dgm:t>
        <a:bodyPr/>
        <a:lstStyle/>
        <a:p>
          <a:endParaRPr lang="en-US"/>
        </a:p>
      </dgm:t>
    </dgm:pt>
    <dgm:pt modelId="{CC628F82-2973-40F2-8DA1-15BE6235CF7B}">
      <dgm:prSet/>
      <dgm:spPr/>
      <dgm:t>
        <a:bodyPr/>
        <a:lstStyle/>
        <a:p>
          <a:r>
            <a:rPr lang="it-IT" b="0" i="0"/>
            <a:t>Seleziona le persone da intervistare</a:t>
          </a:r>
          <a:endParaRPr lang="en-US"/>
        </a:p>
      </dgm:t>
    </dgm:pt>
    <dgm:pt modelId="{2597AC17-EE83-4A23-BE48-A62CEB544DC8}" type="parTrans" cxnId="{324685B1-740D-4DE9-8C61-3B4BCE7F23EB}">
      <dgm:prSet/>
      <dgm:spPr/>
      <dgm:t>
        <a:bodyPr/>
        <a:lstStyle/>
        <a:p>
          <a:endParaRPr lang="en-US"/>
        </a:p>
      </dgm:t>
    </dgm:pt>
    <dgm:pt modelId="{7A4EFBE1-887C-4762-92CF-C51D5AD07609}" type="sibTrans" cxnId="{324685B1-740D-4DE9-8C61-3B4BCE7F23EB}">
      <dgm:prSet/>
      <dgm:spPr/>
      <dgm:t>
        <a:bodyPr/>
        <a:lstStyle/>
        <a:p>
          <a:endParaRPr lang="en-US"/>
        </a:p>
      </dgm:t>
    </dgm:pt>
    <dgm:pt modelId="{E7DA0EA4-BBC1-469A-AEF4-7A56D527FF8C}" type="pres">
      <dgm:prSet presAssocID="{212CE7A3-2DFC-45DB-9326-944DFDF64DB2}" presName="linear" presStyleCnt="0">
        <dgm:presLayoutVars>
          <dgm:animLvl val="lvl"/>
          <dgm:resizeHandles val="exact"/>
        </dgm:presLayoutVars>
      </dgm:prSet>
      <dgm:spPr/>
    </dgm:pt>
    <dgm:pt modelId="{A1F7AE1B-BD63-4971-89DC-4FDF287506FA}" type="pres">
      <dgm:prSet presAssocID="{855107D5-4365-4502-9530-9F965749EE87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4551C74E-5DA6-43B5-843B-6C1EAFFD8BE5}" type="pres">
      <dgm:prSet presAssocID="{855107D5-4365-4502-9530-9F965749EE87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68906729-262A-45C9-8C9B-39D69134749E}" type="presOf" srcId="{855107D5-4365-4502-9530-9F965749EE87}" destId="{A1F7AE1B-BD63-4971-89DC-4FDF287506FA}" srcOrd="0" destOrd="0" presId="urn:microsoft.com/office/officeart/2005/8/layout/vList2"/>
    <dgm:cxn modelId="{B52BE536-273A-4FE9-892A-BD8A99764FDE}" type="presOf" srcId="{488406A0-2A45-4B78-8CB2-07C1E8FDB438}" destId="{4551C74E-5DA6-43B5-843B-6C1EAFFD8BE5}" srcOrd="0" destOrd="1" presId="urn:microsoft.com/office/officeart/2005/8/layout/vList2"/>
    <dgm:cxn modelId="{2223575E-3D5F-473A-A8A7-3BD87147E750}" type="presOf" srcId="{212CE7A3-2DFC-45DB-9326-944DFDF64DB2}" destId="{E7DA0EA4-BBC1-469A-AEF4-7A56D527FF8C}" srcOrd="0" destOrd="0" presId="urn:microsoft.com/office/officeart/2005/8/layout/vList2"/>
    <dgm:cxn modelId="{55788143-7121-49D2-8DCA-E1FA897844F0}" type="presOf" srcId="{DE62B3B8-236C-462F-A9AA-F956643A8A8E}" destId="{4551C74E-5DA6-43B5-843B-6C1EAFFD8BE5}" srcOrd="0" destOrd="2" presId="urn:microsoft.com/office/officeart/2005/8/layout/vList2"/>
    <dgm:cxn modelId="{B112AF63-488F-4B3C-9239-F5FB231FA6E8}" srcId="{855107D5-4365-4502-9530-9F965749EE87}" destId="{DE62B3B8-236C-462F-A9AA-F956643A8A8E}" srcOrd="2" destOrd="0" parTransId="{38377F70-E94B-4F00-85F5-A0DE41CBD1B3}" sibTransId="{6E3183FB-14B9-42FB-83E2-9B7B50CF8A10}"/>
    <dgm:cxn modelId="{244C106E-85C9-4A42-8C71-B67E12B73886}" srcId="{212CE7A3-2DFC-45DB-9326-944DFDF64DB2}" destId="{855107D5-4365-4502-9530-9F965749EE87}" srcOrd="0" destOrd="0" parTransId="{A56EAB30-BF42-434E-A184-A38C99897635}" sibTransId="{2D227E2A-151F-4745-9FF7-06664CB9B6D4}"/>
    <dgm:cxn modelId="{C5107AA5-45F4-499D-8CC1-0ABEEE2FA449}" srcId="{855107D5-4365-4502-9530-9F965749EE87}" destId="{9DBC0B4D-AD0D-448A-B5DF-751B37BD5B6D}" srcOrd="0" destOrd="0" parTransId="{CF6A0997-D2B2-4666-ABEF-98E3DC5D205C}" sibTransId="{7B871053-2DFA-4AC1-AD08-A8D3B0CE97C9}"/>
    <dgm:cxn modelId="{818AB2B0-2F18-4CCA-9933-8B9825146726}" type="presOf" srcId="{CC628F82-2973-40F2-8DA1-15BE6235CF7B}" destId="{4551C74E-5DA6-43B5-843B-6C1EAFFD8BE5}" srcOrd="0" destOrd="4" presId="urn:microsoft.com/office/officeart/2005/8/layout/vList2"/>
    <dgm:cxn modelId="{324685B1-740D-4DE9-8C61-3B4BCE7F23EB}" srcId="{855107D5-4365-4502-9530-9F965749EE87}" destId="{CC628F82-2973-40F2-8DA1-15BE6235CF7B}" srcOrd="4" destOrd="0" parTransId="{2597AC17-EE83-4A23-BE48-A62CEB544DC8}" sibTransId="{7A4EFBE1-887C-4762-92CF-C51D5AD07609}"/>
    <dgm:cxn modelId="{6C24BBDA-C265-4A51-B608-D79FEB8F9249}" type="presOf" srcId="{A192058E-7B2B-408F-88F3-57092329B692}" destId="{4551C74E-5DA6-43B5-843B-6C1EAFFD8BE5}" srcOrd="0" destOrd="3" presId="urn:microsoft.com/office/officeart/2005/8/layout/vList2"/>
    <dgm:cxn modelId="{B3E94FE7-C4B4-415A-AC65-263BDEB3A630}" srcId="{855107D5-4365-4502-9530-9F965749EE87}" destId="{A192058E-7B2B-408F-88F3-57092329B692}" srcOrd="3" destOrd="0" parTransId="{CAAC97F3-34CE-46CC-8E82-C0F057FEC863}" sibTransId="{5D55AEE5-EB29-4D70-9E44-86B2EAC2CCF1}"/>
    <dgm:cxn modelId="{1A1D6CEB-9BEF-4469-BEB3-785A4ECB47DB}" type="presOf" srcId="{9DBC0B4D-AD0D-448A-B5DF-751B37BD5B6D}" destId="{4551C74E-5DA6-43B5-843B-6C1EAFFD8BE5}" srcOrd="0" destOrd="0" presId="urn:microsoft.com/office/officeart/2005/8/layout/vList2"/>
    <dgm:cxn modelId="{DF3865ED-1329-4FE9-BBD3-FE5622E1FBC8}" srcId="{855107D5-4365-4502-9530-9F965749EE87}" destId="{488406A0-2A45-4B78-8CB2-07C1E8FDB438}" srcOrd="1" destOrd="0" parTransId="{578635CC-45FC-4FEA-9C22-C7CCE3F3640E}" sibTransId="{CEB63194-6372-44A5-8F10-467FD4B03A0D}"/>
    <dgm:cxn modelId="{2A3261D9-28FB-4D9F-A765-B4A91E958CA2}" type="presParOf" srcId="{E7DA0EA4-BBC1-469A-AEF4-7A56D527FF8C}" destId="{A1F7AE1B-BD63-4971-89DC-4FDF287506FA}" srcOrd="0" destOrd="0" presId="urn:microsoft.com/office/officeart/2005/8/layout/vList2"/>
    <dgm:cxn modelId="{DA1AD76A-71D4-4381-8038-817AE35DAA2E}" type="presParOf" srcId="{E7DA0EA4-BBC1-469A-AEF4-7A56D527FF8C}" destId="{4551C74E-5DA6-43B5-843B-6C1EAFFD8BE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C30250-0C64-4617-B95E-ADEA921B9FA2}">
      <dsp:nvSpPr>
        <dsp:cNvPr id="0" name=""/>
        <dsp:cNvSpPr/>
      </dsp:nvSpPr>
      <dsp:spPr>
        <a:xfrm>
          <a:off x="0" y="2091"/>
          <a:ext cx="5371083" cy="106012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CEC747-932C-4BD2-8FCB-C087BF66EE0C}">
      <dsp:nvSpPr>
        <dsp:cNvPr id="0" name=""/>
        <dsp:cNvSpPr/>
      </dsp:nvSpPr>
      <dsp:spPr>
        <a:xfrm>
          <a:off x="320688" y="240620"/>
          <a:ext cx="583069" cy="58306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0BE2D6-A114-4EE5-8A52-0BC138A91107}">
      <dsp:nvSpPr>
        <dsp:cNvPr id="0" name=""/>
        <dsp:cNvSpPr/>
      </dsp:nvSpPr>
      <dsp:spPr>
        <a:xfrm>
          <a:off x="1224445" y="2091"/>
          <a:ext cx="4146637" cy="10601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197" tIns="112197" rIns="112197" bIns="112197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/>
            <a:t>Scrittura (tipologie, pubblici, periodicità, media)</a:t>
          </a:r>
          <a:endParaRPr lang="en-US" sz="2200" kern="1200"/>
        </a:p>
      </dsp:txBody>
      <dsp:txXfrm>
        <a:off x="1224445" y="2091"/>
        <a:ext cx="4146637" cy="1060126"/>
      </dsp:txXfrm>
    </dsp:sp>
    <dsp:sp modelId="{2792008F-5F59-4003-9B78-806B552CA022}">
      <dsp:nvSpPr>
        <dsp:cNvPr id="0" name=""/>
        <dsp:cNvSpPr/>
      </dsp:nvSpPr>
      <dsp:spPr>
        <a:xfrm>
          <a:off x="0" y="1327249"/>
          <a:ext cx="5371083" cy="106012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52D5C2-92D4-42E9-9F53-0F036875AFD3}">
      <dsp:nvSpPr>
        <dsp:cNvPr id="0" name=""/>
        <dsp:cNvSpPr/>
      </dsp:nvSpPr>
      <dsp:spPr>
        <a:xfrm>
          <a:off x="320688" y="1565777"/>
          <a:ext cx="583069" cy="58306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3CE415-5D0A-4D93-82CB-0FACD4C08416}">
      <dsp:nvSpPr>
        <dsp:cNvPr id="0" name=""/>
        <dsp:cNvSpPr/>
      </dsp:nvSpPr>
      <dsp:spPr>
        <a:xfrm>
          <a:off x="1224445" y="1327249"/>
          <a:ext cx="4146637" cy="10601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197" tIns="112197" rIns="112197" bIns="112197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/>
            <a:t>Gestione dei tempi</a:t>
          </a:r>
          <a:endParaRPr lang="en-US" sz="2200" kern="1200"/>
        </a:p>
      </dsp:txBody>
      <dsp:txXfrm>
        <a:off x="1224445" y="1327249"/>
        <a:ext cx="4146637" cy="1060126"/>
      </dsp:txXfrm>
    </dsp:sp>
    <dsp:sp modelId="{A622F347-69B8-4341-9F49-3DC281264204}">
      <dsp:nvSpPr>
        <dsp:cNvPr id="0" name=""/>
        <dsp:cNvSpPr/>
      </dsp:nvSpPr>
      <dsp:spPr>
        <a:xfrm>
          <a:off x="0" y="2652407"/>
          <a:ext cx="5371083" cy="106012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6ABE53-31E9-4BD8-BB0D-6F953133C390}">
      <dsp:nvSpPr>
        <dsp:cNvPr id="0" name=""/>
        <dsp:cNvSpPr/>
      </dsp:nvSpPr>
      <dsp:spPr>
        <a:xfrm>
          <a:off x="320688" y="2890935"/>
          <a:ext cx="583069" cy="58306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85D7FD-BF2F-4E86-94AD-ECA78DF3343E}">
      <dsp:nvSpPr>
        <dsp:cNvPr id="0" name=""/>
        <dsp:cNvSpPr/>
      </dsp:nvSpPr>
      <dsp:spPr>
        <a:xfrm>
          <a:off x="1224445" y="2652407"/>
          <a:ext cx="4146637" cy="10601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197" tIns="112197" rIns="112197" bIns="112197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/>
            <a:t>Proposte</a:t>
          </a:r>
          <a:endParaRPr lang="en-US" sz="2200" kern="1200"/>
        </a:p>
      </dsp:txBody>
      <dsp:txXfrm>
        <a:off x="1224445" y="2652407"/>
        <a:ext cx="4146637" cy="1060126"/>
      </dsp:txXfrm>
    </dsp:sp>
    <dsp:sp modelId="{3402FFA4-43D3-4864-8E0B-7F3F70CB3244}">
      <dsp:nvSpPr>
        <dsp:cNvPr id="0" name=""/>
        <dsp:cNvSpPr/>
      </dsp:nvSpPr>
      <dsp:spPr>
        <a:xfrm>
          <a:off x="0" y="3977565"/>
          <a:ext cx="5371083" cy="106012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A9C1CE-B6C7-4AFF-B827-1148B5799E69}">
      <dsp:nvSpPr>
        <dsp:cNvPr id="0" name=""/>
        <dsp:cNvSpPr/>
      </dsp:nvSpPr>
      <dsp:spPr>
        <a:xfrm>
          <a:off x="320688" y="4216093"/>
          <a:ext cx="583069" cy="58306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90F149-4DEE-401E-937C-41AF92FCB082}">
      <dsp:nvSpPr>
        <dsp:cNvPr id="0" name=""/>
        <dsp:cNvSpPr/>
      </dsp:nvSpPr>
      <dsp:spPr>
        <a:xfrm>
          <a:off x="1224445" y="3977565"/>
          <a:ext cx="4146637" cy="10601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197" tIns="112197" rIns="112197" bIns="112197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/>
            <a:t>Networking</a:t>
          </a:r>
          <a:endParaRPr lang="en-US" sz="2200" kern="1200"/>
        </a:p>
      </dsp:txBody>
      <dsp:txXfrm>
        <a:off x="1224445" y="3977565"/>
        <a:ext cx="4146637" cy="106012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7A838F-E0EE-4CA9-B49B-22EE32431F89}">
      <dsp:nvSpPr>
        <dsp:cNvPr id="0" name=""/>
        <dsp:cNvSpPr/>
      </dsp:nvSpPr>
      <dsp:spPr>
        <a:xfrm>
          <a:off x="0" y="3950810"/>
          <a:ext cx="7775734" cy="51854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L’importante è che le scelte siano fatte in buona fede e in base alle evidenze</a:t>
          </a:r>
          <a:endParaRPr lang="en-US" sz="1500" kern="1200"/>
        </a:p>
      </dsp:txBody>
      <dsp:txXfrm>
        <a:off x="0" y="3950810"/>
        <a:ext cx="7775734" cy="518541"/>
      </dsp:txXfrm>
    </dsp:sp>
    <dsp:sp modelId="{90DB4BD3-DB82-45B0-A143-2BA54AA83ED7}">
      <dsp:nvSpPr>
        <dsp:cNvPr id="0" name=""/>
        <dsp:cNvSpPr/>
      </dsp:nvSpPr>
      <dsp:spPr>
        <a:xfrm rot="10800000">
          <a:off x="0" y="3161071"/>
          <a:ext cx="7775734" cy="79751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Ogni giornale ha la sua linea</a:t>
          </a:r>
          <a:endParaRPr lang="en-US" sz="1500" kern="1200"/>
        </a:p>
      </dsp:txBody>
      <dsp:txXfrm rot="10800000">
        <a:off x="0" y="3161071"/>
        <a:ext cx="7775734" cy="518203"/>
      </dsp:txXfrm>
    </dsp:sp>
    <dsp:sp modelId="{5E9D9611-48B5-4FFD-98B3-403010568E43}">
      <dsp:nvSpPr>
        <dsp:cNvPr id="0" name=""/>
        <dsp:cNvSpPr/>
      </dsp:nvSpPr>
      <dsp:spPr>
        <a:xfrm rot="10800000">
          <a:off x="0" y="2371332"/>
          <a:ext cx="7775734" cy="79751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Non devo trovare l’equilibrio tra due punti di vista</a:t>
          </a:r>
          <a:endParaRPr lang="en-US" sz="1500" kern="1200"/>
        </a:p>
      </dsp:txBody>
      <dsp:txXfrm rot="10800000">
        <a:off x="0" y="2371332"/>
        <a:ext cx="7775734" cy="518203"/>
      </dsp:txXfrm>
    </dsp:sp>
    <dsp:sp modelId="{5F6900E1-F0D2-4875-A830-2C8D328CF3A0}">
      <dsp:nvSpPr>
        <dsp:cNvPr id="0" name=""/>
        <dsp:cNvSpPr/>
      </dsp:nvSpPr>
      <dsp:spPr>
        <a:xfrm rot="10800000">
          <a:off x="0" y="1581593"/>
          <a:ext cx="7775734" cy="79751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Un KOL non vale l’altro</a:t>
          </a:r>
          <a:endParaRPr lang="en-US" sz="1500" kern="1200"/>
        </a:p>
      </dsp:txBody>
      <dsp:txXfrm rot="10800000">
        <a:off x="0" y="1581593"/>
        <a:ext cx="7775734" cy="518203"/>
      </dsp:txXfrm>
    </dsp:sp>
    <dsp:sp modelId="{18B66945-E9AB-4FAD-98F3-89CE36C6C3A8}">
      <dsp:nvSpPr>
        <dsp:cNvPr id="0" name=""/>
        <dsp:cNvSpPr/>
      </dsp:nvSpPr>
      <dsp:spPr>
        <a:xfrm rot="10800000">
          <a:off x="0" y="791854"/>
          <a:ext cx="7775734" cy="79751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Un punto di vista non vale l’altro</a:t>
          </a:r>
          <a:endParaRPr lang="en-US" sz="1500" kern="1200"/>
        </a:p>
      </dsp:txBody>
      <dsp:txXfrm rot="10800000">
        <a:off x="0" y="791854"/>
        <a:ext cx="7775734" cy="518203"/>
      </dsp:txXfrm>
    </dsp:sp>
    <dsp:sp modelId="{3C3BBD9A-88E4-42C8-907F-98C30554A487}">
      <dsp:nvSpPr>
        <dsp:cNvPr id="0" name=""/>
        <dsp:cNvSpPr/>
      </dsp:nvSpPr>
      <dsp:spPr>
        <a:xfrm rot="10800000">
          <a:off x="0" y="2115"/>
          <a:ext cx="7775734" cy="79751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La terzietà è un mito</a:t>
          </a:r>
          <a:endParaRPr lang="en-US" sz="1500" kern="1200" dirty="0"/>
        </a:p>
      </dsp:txBody>
      <dsp:txXfrm rot="10800000">
        <a:off x="0" y="2115"/>
        <a:ext cx="7775734" cy="51820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3CDC27-C0AA-4C93-BDE4-95F0FF5AC889}">
      <dsp:nvSpPr>
        <dsp:cNvPr id="0" name=""/>
        <dsp:cNvSpPr/>
      </dsp:nvSpPr>
      <dsp:spPr>
        <a:xfrm>
          <a:off x="0" y="2091"/>
          <a:ext cx="5371083" cy="106012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49DC97-2CD4-4C8C-9BC7-C425EEF22CA9}">
      <dsp:nvSpPr>
        <dsp:cNvPr id="0" name=""/>
        <dsp:cNvSpPr/>
      </dsp:nvSpPr>
      <dsp:spPr>
        <a:xfrm>
          <a:off x="320688" y="240620"/>
          <a:ext cx="583069" cy="58306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8D2D00-15BB-4AB7-A6B0-4595E5043923}">
      <dsp:nvSpPr>
        <dsp:cNvPr id="0" name=""/>
        <dsp:cNvSpPr/>
      </dsp:nvSpPr>
      <dsp:spPr>
        <a:xfrm>
          <a:off x="1224445" y="2091"/>
          <a:ext cx="4146637" cy="10601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197" tIns="112197" rIns="112197" bIns="112197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/>
            <a:t>Fare informazione</a:t>
          </a:r>
          <a:endParaRPr lang="en-US" sz="2200" kern="1200" dirty="0"/>
        </a:p>
      </dsp:txBody>
      <dsp:txXfrm>
        <a:off x="1224445" y="2091"/>
        <a:ext cx="4146637" cy="1060126"/>
      </dsp:txXfrm>
    </dsp:sp>
    <dsp:sp modelId="{626E68C0-1402-4342-89FF-72197670730E}">
      <dsp:nvSpPr>
        <dsp:cNvPr id="0" name=""/>
        <dsp:cNvSpPr/>
      </dsp:nvSpPr>
      <dsp:spPr>
        <a:xfrm>
          <a:off x="0" y="1317199"/>
          <a:ext cx="5371083" cy="106012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EF7FAB-F214-4007-9CE7-A0D0C2AF5E09}">
      <dsp:nvSpPr>
        <dsp:cNvPr id="0" name=""/>
        <dsp:cNvSpPr/>
      </dsp:nvSpPr>
      <dsp:spPr>
        <a:xfrm>
          <a:off x="320688" y="1565777"/>
          <a:ext cx="583069" cy="58306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9050" cap="rnd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0840A8-5E62-4E53-B356-1D75CC6048EB}">
      <dsp:nvSpPr>
        <dsp:cNvPr id="0" name=""/>
        <dsp:cNvSpPr/>
      </dsp:nvSpPr>
      <dsp:spPr>
        <a:xfrm>
          <a:off x="1224445" y="1327249"/>
          <a:ext cx="4146637" cy="10601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197" tIns="112197" rIns="112197" bIns="112197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 err="1"/>
            <a:t>Contestualizzare</a:t>
          </a:r>
          <a:endParaRPr lang="en-US" sz="2200" kern="1200" dirty="0"/>
        </a:p>
      </dsp:txBody>
      <dsp:txXfrm>
        <a:off x="1224445" y="1327249"/>
        <a:ext cx="4146637" cy="1060126"/>
      </dsp:txXfrm>
    </dsp:sp>
    <dsp:sp modelId="{F246BCCA-AC8B-4646-8E9D-67AAA2BE65B6}">
      <dsp:nvSpPr>
        <dsp:cNvPr id="0" name=""/>
        <dsp:cNvSpPr/>
      </dsp:nvSpPr>
      <dsp:spPr>
        <a:xfrm>
          <a:off x="0" y="2652407"/>
          <a:ext cx="5371083" cy="106012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08DDFB-3F32-4C78-9CCD-A26924A1D7CC}">
      <dsp:nvSpPr>
        <dsp:cNvPr id="0" name=""/>
        <dsp:cNvSpPr/>
      </dsp:nvSpPr>
      <dsp:spPr>
        <a:xfrm>
          <a:off x="320688" y="2890935"/>
          <a:ext cx="583069" cy="58306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047620-C61A-46D8-9072-CCFB509C8DEC}">
      <dsp:nvSpPr>
        <dsp:cNvPr id="0" name=""/>
        <dsp:cNvSpPr/>
      </dsp:nvSpPr>
      <dsp:spPr>
        <a:xfrm>
          <a:off x="1224445" y="2652407"/>
          <a:ext cx="4146637" cy="10601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197" tIns="112197" rIns="112197" bIns="112197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/>
            <a:t>Fornire strumenti interpretativi</a:t>
          </a:r>
          <a:endParaRPr lang="en-US" sz="2200" kern="1200" dirty="0"/>
        </a:p>
      </dsp:txBody>
      <dsp:txXfrm>
        <a:off x="1224445" y="2652407"/>
        <a:ext cx="4146637" cy="1060126"/>
      </dsp:txXfrm>
    </dsp:sp>
    <dsp:sp modelId="{FA8425D8-002D-4C8C-BC24-572ED546980D}">
      <dsp:nvSpPr>
        <dsp:cNvPr id="0" name=""/>
        <dsp:cNvSpPr/>
      </dsp:nvSpPr>
      <dsp:spPr>
        <a:xfrm>
          <a:off x="0" y="3977565"/>
          <a:ext cx="5371083" cy="106012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9B64E7-773A-4000-8BFB-04515BD5969C}">
      <dsp:nvSpPr>
        <dsp:cNvPr id="0" name=""/>
        <dsp:cNvSpPr/>
      </dsp:nvSpPr>
      <dsp:spPr>
        <a:xfrm>
          <a:off x="320688" y="4216093"/>
          <a:ext cx="583069" cy="58306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33C3DC-06C1-43DC-9DA9-E8B05F8820ED}">
      <dsp:nvSpPr>
        <dsp:cNvPr id="0" name=""/>
        <dsp:cNvSpPr/>
      </dsp:nvSpPr>
      <dsp:spPr>
        <a:xfrm>
          <a:off x="1224445" y="3977565"/>
          <a:ext cx="4146637" cy="106012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197" tIns="112197" rIns="112197" bIns="112197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 dirty="0"/>
            <a:t>Promuovere cultura scientifica</a:t>
          </a:r>
          <a:endParaRPr lang="en-US" sz="2200" kern="1200" dirty="0"/>
        </a:p>
      </dsp:txBody>
      <dsp:txXfrm>
        <a:off x="1224445" y="3977565"/>
        <a:ext cx="4146637" cy="10601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393CE5-D6FE-439B-B250-F620ADB63FF2}">
      <dsp:nvSpPr>
        <dsp:cNvPr id="0" name=""/>
        <dsp:cNvSpPr/>
      </dsp:nvSpPr>
      <dsp:spPr>
        <a:xfrm>
          <a:off x="1341987" y="393001"/>
          <a:ext cx="757792" cy="75779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1023B5-C782-4D3F-AE40-80AFDBBC9293}">
      <dsp:nvSpPr>
        <dsp:cNvPr id="0" name=""/>
        <dsp:cNvSpPr/>
      </dsp:nvSpPr>
      <dsp:spPr>
        <a:xfrm>
          <a:off x="878892" y="1428278"/>
          <a:ext cx="1683984" cy="673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Ricercatori, istituzioni</a:t>
          </a:r>
          <a:endParaRPr lang="en-US" sz="1400" kern="1200"/>
        </a:p>
      </dsp:txBody>
      <dsp:txXfrm>
        <a:off x="878892" y="1428278"/>
        <a:ext cx="1683984" cy="673593"/>
      </dsp:txXfrm>
    </dsp:sp>
    <dsp:sp modelId="{AA222C4C-F09F-48B9-B395-80FB6C7045A4}">
      <dsp:nvSpPr>
        <dsp:cNvPr id="0" name=""/>
        <dsp:cNvSpPr/>
      </dsp:nvSpPr>
      <dsp:spPr>
        <a:xfrm>
          <a:off x="3320669" y="393001"/>
          <a:ext cx="757792" cy="75779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E9ABEF-E07C-415A-9F26-D0EE7EB43499}">
      <dsp:nvSpPr>
        <dsp:cNvPr id="0" name=""/>
        <dsp:cNvSpPr/>
      </dsp:nvSpPr>
      <dsp:spPr>
        <a:xfrm>
          <a:off x="2857573" y="1428278"/>
          <a:ext cx="1683984" cy="673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Giornalisti, divulgatori</a:t>
          </a:r>
          <a:endParaRPr lang="en-US" sz="1400" kern="1200"/>
        </a:p>
      </dsp:txBody>
      <dsp:txXfrm>
        <a:off x="2857573" y="1428278"/>
        <a:ext cx="1683984" cy="673593"/>
      </dsp:txXfrm>
    </dsp:sp>
    <dsp:sp modelId="{880B34F6-3562-44D9-9C85-D3FDD97BC480}">
      <dsp:nvSpPr>
        <dsp:cNvPr id="0" name=""/>
        <dsp:cNvSpPr/>
      </dsp:nvSpPr>
      <dsp:spPr>
        <a:xfrm>
          <a:off x="5299351" y="393001"/>
          <a:ext cx="757792" cy="75779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FAFB76-33FA-4330-B093-EDAECA64EA42}">
      <dsp:nvSpPr>
        <dsp:cNvPr id="0" name=""/>
        <dsp:cNvSpPr/>
      </dsp:nvSpPr>
      <dsp:spPr>
        <a:xfrm>
          <a:off x="4836255" y="1428278"/>
          <a:ext cx="1683984" cy="673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Editori</a:t>
          </a:r>
          <a:endParaRPr lang="en-US" sz="1400" kern="1200"/>
        </a:p>
      </dsp:txBody>
      <dsp:txXfrm>
        <a:off x="4836255" y="1428278"/>
        <a:ext cx="1683984" cy="673593"/>
      </dsp:txXfrm>
    </dsp:sp>
    <dsp:sp modelId="{60463412-29F8-4C1B-9FD7-DD97A44AA9DE}">
      <dsp:nvSpPr>
        <dsp:cNvPr id="0" name=""/>
        <dsp:cNvSpPr/>
      </dsp:nvSpPr>
      <dsp:spPr>
        <a:xfrm>
          <a:off x="2331328" y="2522868"/>
          <a:ext cx="757792" cy="757792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93FDDE-EA78-4856-A2CF-3CFB7544694F}">
      <dsp:nvSpPr>
        <dsp:cNvPr id="0" name=""/>
        <dsp:cNvSpPr/>
      </dsp:nvSpPr>
      <dsp:spPr>
        <a:xfrm>
          <a:off x="1868232" y="3558145"/>
          <a:ext cx="1683984" cy="673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Agenzie di comunicazione, uffici stampa</a:t>
          </a:r>
          <a:endParaRPr lang="en-US" sz="1400" kern="1200"/>
        </a:p>
      </dsp:txBody>
      <dsp:txXfrm>
        <a:off x="1868232" y="3558145"/>
        <a:ext cx="1683984" cy="673593"/>
      </dsp:txXfrm>
    </dsp:sp>
    <dsp:sp modelId="{F4E6F403-4767-4049-BF04-1106C7AB3380}">
      <dsp:nvSpPr>
        <dsp:cNvPr id="0" name=""/>
        <dsp:cNvSpPr/>
      </dsp:nvSpPr>
      <dsp:spPr>
        <a:xfrm>
          <a:off x="4310010" y="2522868"/>
          <a:ext cx="757792" cy="757792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A6C278-6307-42D3-9789-EDF7200DAE98}">
      <dsp:nvSpPr>
        <dsp:cNvPr id="0" name=""/>
        <dsp:cNvSpPr/>
      </dsp:nvSpPr>
      <dsp:spPr>
        <a:xfrm>
          <a:off x="3846914" y="3558145"/>
          <a:ext cx="1683984" cy="6735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Pubblico</a:t>
          </a:r>
          <a:endParaRPr lang="en-US" sz="1400" kern="1200"/>
        </a:p>
      </dsp:txBody>
      <dsp:txXfrm>
        <a:off x="3846914" y="3558145"/>
        <a:ext cx="1683984" cy="6735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074217-7C5D-4A28-83DD-04DA3A6C9C1E}">
      <dsp:nvSpPr>
        <dsp:cNvPr id="0" name=""/>
        <dsp:cNvSpPr/>
      </dsp:nvSpPr>
      <dsp:spPr>
        <a:xfrm>
          <a:off x="324595" y="1513967"/>
          <a:ext cx="724649" cy="72464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19DECD-7FA4-4B5D-9B0B-2972BEC80C8D}">
      <dsp:nvSpPr>
        <dsp:cNvPr id="0" name=""/>
        <dsp:cNvSpPr/>
      </dsp:nvSpPr>
      <dsp:spPr>
        <a:xfrm>
          <a:off x="476772" y="1666144"/>
          <a:ext cx="420296" cy="42029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5871B5-FC57-4864-86FC-5119D0BA0DAB}">
      <dsp:nvSpPr>
        <dsp:cNvPr id="0" name=""/>
        <dsp:cNvSpPr/>
      </dsp:nvSpPr>
      <dsp:spPr>
        <a:xfrm>
          <a:off x="1204527" y="1513967"/>
          <a:ext cx="1708102" cy="724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b="0" i="0" kern="1200"/>
            <a:t>Trenta righe sul giornale per una ricerca durata anni</a:t>
          </a:r>
          <a:endParaRPr lang="en-US" sz="1100" kern="1200"/>
        </a:p>
      </dsp:txBody>
      <dsp:txXfrm>
        <a:off x="1204527" y="1513967"/>
        <a:ext cx="1708102" cy="724649"/>
      </dsp:txXfrm>
    </dsp:sp>
    <dsp:sp modelId="{736BF29F-C354-49B7-B2CF-2F31BCED93A6}">
      <dsp:nvSpPr>
        <dsp:cNvPr id="0" name=""/>
        <dsp:cNvSpPr/>
      </dsp:nvSpPr>
      <dsp:spPr>
        <a:xfrm>
          <a:off x="3210253" y="1513967"/>
          <a:ext cx="724649" cy="724649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29460E-BAEB-4204-B7D4-B203F1676887}">
      <dsp:nvSpPr>
        <dsp:cNvPr id="0" name=""/>
        <dsp:cNvSpPr/>
      </dsp:nvSpPr>
      <dsp:spPr>
        <a:xfrm>
          <a:off x="3362429" y="1666144"/>
          <a:ext cx="420296" cy="42029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5D82B6-3CE2-4E02-A22E-B8B678CB56A3}">
      <dsp:nvSpPr>
        <dsp:cNvPr id="0" name=""/>
        <dsp:cNvSpPr/>
      </dsp:nvSpPr>
      <dsp:spPr>
        <a:xfrm>
          <a:off x="4090185" y="1513967"/>
          <a:ext cx="1708102" cy="724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b="0" i="0" kern="1200" dirty="0"/>
            <a:t>Nessun posto per le affiliazioni, le qualifiche, le collaborazioni, i nomi dei coautori, poca attenzione alla gerarchia</a:t>
          </a:r>
          <a:endParaRPr lang="en-US" sz="1100" kern="1200" dirty="0"/>
        </a:p>
      </dsp:txBody>
      <dsp:txXfrm>
        <a:off x="4090185" y="1513967"/>
        <a:ext cx="1708102" cy="724649"/>
      </dsp:txXfrm>
    </dsp:sp>
    <dsp:sp modelId="{FBC39635-0958-4354-AD9E-E034E984E748}">
      <dsp:nvSpPr>
        <dsp:cNvPr id="0" name=""/>
        <dsp:cNvSpPr/>
      </dsp:nvSpPr>
      <dsp:spPr>
        <a:xfrm>
          <a:off x="6095911" y="1513967"/>
          <a:ext cx="724649" cy="724649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F89AE9-BDEA-430B-8B0F-441513DAD414}">
      <dsp:nvSpPr>
        <dsp:cNvPr id="0" name=""/>
        <dsp:cNvSpPr/>
      </dsp:nvSpPr>
      <dsp:spPr>
        <a:xfrm>
          <a:off x="6248087" y="1666144"/>
          <a:ext cx="420296" cy="42029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A0D602-A99E-4534-A800-EC278EBBB249}">
      <dsp:nvSpPr>
        <dsp:cNvPr id="0" name=""/>
        <dsp:cNvSpPr/>
      </dsp:nvSpPr>
      <dsp:spPr>
        <a:xfrm>
          <a:off x="6975842" y="1513967"/>
          <a:ext cx="1708102" cy="7246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b="0" i="0" kern="1200"/>
            <a:t>Zero possibilità di immagini specifiche</a:t>
          </a:r>
          <a:endParaRPr lang="en-US" sz="1100" kern="1200"/>
        </a:p>
      </dsp:txBody>
      <dsp:txXfrm>
        <a:off x="6975842" y="1513967"/>
        <a:ext cx="1708102" cy="7246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0146C3-C470-4DCB-96F8-6ED62A4C7C88}">
      <dsp:nvSpPr>
        <dsp:cNvPr id="0" name=""/>
        <dsp:cNvSpPr/>
      </dsp:nvSpPr>
      <dsp:spPr>
        <a:xfrm>
          <a:off x="0" y="3493"/>
          <a:ext cx="7775734" cy="74408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986F62-855D-48D8-90DD-5C125815775F}">
      <dsp:nvSpPr>
        <dsp:cNvPr id="0" name=""/>
        <dsp:cNvSpPr/>
      </dsp:nvSpPr>
      <dsp:spPr>
        <a:xfrm>
          <a:off x="225084" y="170911"/>
          <a:ext cx="409244" cy="40924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A3B1D0-D027-4227-864C-A76E818C75CA}">
      <dsp:nvSpPr>
        <dsp:cNvPr id="0" name=""/>
        <dsp:cNvSpPr/>
      </dsp:nvSpPr>
      <dsp:spPr>
        <a:xfrm>
          <a:off x="859412" y="3493"/>
          <a:ext cx="6916321" cy="744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8" tIns="78748" rIns="78748" bIns="78748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0" i="0" kern="1200"/>
            <a:t>La struttura di un testo giornalistico vs la struttura di un paper</a:t>
          </a:r>
          <a:endParaRPr lang="en-US" sz="1900" kern="1200"/>
        </a:p>
      </dsp:txBody>
      <dsp:txXfrm>
        <a:off x="859412" y="3493"/>
        <a:ext cx="6916321" cy="744080"/>
      </dsp:txXfrm>
    </dsp:sp>
    <dsp:sp modelId="{D0074531-7792-4FC4-970F-D746628B0AD0}">
      <dsp:nvSpPr>
        <dsp:cNvPr id="0" name=""/>
        <dsp:cNvSpPr/>
      </dsp:nvSpPr>
      <dsp:spPr>
        <a:xfrm>
          <a:off x="0" y="933593"/>
          <a:ext cx="7775734" cy="74408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05D22D-9FA0-4BB1-BB77-206E6179C0BE}">
      <dsp:nvSpPr>
        <dsp:cNvPr id="0" name=""/>
        <dsp:cNvSpPr/>
      </dsp:nvSpPr>
      <dsp:spPr>
        <a:xfrm>
          <a:off x="225084" y="1101011"/>
          <a:ext cx="409244" cy="40924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85E949-047F-4BBA-BB34-A6F82D68C690}">
      <dsp:nvSpPr>
        <dsp:cNvPr id="0" name=""/>
        <dsp:cNvSpPr/>
      </dsp:nvSpPr>
      <dsp:spPr>
        <a:xfrm>
          <a:off x="859412" y="933593"/>
          <a:ext cx="6916321" cy="744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8" tIns="78748" rIns="78748" bIns="78748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0" i="0" kern="1200"/>
            <a:t>La selezione della notizia da parte del giornalista</a:t>
          </a:r>
          <a:endParaRPr lang="en-US" sz="1900" kern="1200"/>
        </a:p>
      </dsp:txBody>
      <dsp:txXfrm>
        <a:off x="859412" y="933593"/>
        <a:ext cx="6916321" cy="744080"/>
      </dsp:txXfrm>
    </dsp:sp>
    <dsp:sp modelId="{DF7031F9-6F56-4406-B81F-5F7E2EAA1415}">
      <dsp:nvSpPr>
        <dsp:cNvPr id="0" name=""/>
        <dsp:cNvSpPr/>
      </dsp:nvSpPr>
      <dsp:spPr>
        <a:xfrm>
          <a:off x="0" y="1863693"/>
          <a:ext cx="7775734" cy="74408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B1CA9C-3DE3-4FAD-BA1B-AFA6FAAF56FE}">
      <dsp:nvSpPr>
        <dsp:cNvPr id="0" name=""/>
        <dsp:cNvSpPr/>
      </dsp:nvSpPr>
      <dsp:spPr>
        <a:xfrm>
          <a:off x="225084" y="2031111"/>
          <a:ext cx="409244" cy="40924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F3583A-904B-451F-BDEF-E14DA85E4A62}">
      <dsp:nvSpPr>
        <dsp:cNvPr id="0" name=""/>
        <dsp:cNvSpPr/>
      </dsp:nvSpPr>
      <dsp:spPr>
        <a:xfrm>
          <a:off x="859412" y="1863693"/>
          <a:ext cx="6916321" cy="744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8" tIns="78748" rIns="78748" bIns="78748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0" i="0" kern="1200"/>
            <a:t>Il titolo (ma di chi è la colpa?)</a:t>
          </a:r>
          <a:endParaRPr lang="en-US" sz="1900" kern="1200"/>
        </a:p>
      </dsp:txBody>
      <dsp:txXfrm>
        <a:off x="859412" y="1863693"/>
        <a:ext cx="6916321" cy="744080"/>
      </dsp:txXfrm>
    </dsp:sp>
    <dsp:sp modelId="{D2EF4C4C-125D-47AC-A7DF-2D69631E3384}">
      <dsp:nvSpPr>
        <dsp:cNvPr id="0" name=""/>
        <dsp:cNvSpPr/>
      </dsp:nvSpPr>
      <dsp:spPr>
        <a:xfrm>
          <a:off x="0" y="2793793"/>
          <a:ext cx="7775734" cy="74408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8C80D4-409F-4E5B-A083-468FACC41626}">
      <dsp:nvSpPr>
        <dsp:cNvPr id="0" name=""/>
        <dsp:cNvSpPr/>
      </dsp:nvSpPr>
      <dsp:spPr>
        <a:xfrm>
          <a:off x="225084" y="2961211"/>
          <a:ext cx="409244" cy="40924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CBB61F-7330-4BB0-A188-F66BC9B2F68F}">
      <dsp:nvSpPr>
        <dsp:cNvPr id="0" name=""/>
        <dsp:cNvSpPr/>
      </dsp:nvSpPr>
      <dsp:spPr>
        <a:xfrm>
          <a:off x="859412" y="2793793"/>
          <a:ext cx="6916321" cy="744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8" tIns="78748" rIns="78748" bIns="78748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0" i="0" kern="1200"/>
            <a:t>Il «taglio»</a:t>
          </a:r>
          <a:endParaRPr lang="en-US" sz="1900" kern="1200"/>
        </a:p>
      </dsp:txBody>
      <dsp:txXfrm>
        <a:off x="859412" y="2793793"/>
        <a:ext cx="6916321" cy="744080"/>
      </dsp:txXfrm>
    </dsp:sp>
    <dsp:sp modelId="{6BFA3228-6365-43BC-8774-4A0EBB9040F7}">
      <dsp:nvSpPr>
        <dsp:cNvPr id="0" name=""/>
        <dsp:cNvSpPr/>
      </dsp:nvSpPr>
      <dsp:spPr>
        <a:xfrm>
          <a:off x="0" y="3723893"/>
          <a:ext cx="7775734" cy="744080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B61C15-5BFD-48B5-B06A-0897A88829ED}">
      <dsp:nvSpPr>
        <dsp:cNvPr id="0" name=""/>
        <dsp:cNvSpPr/>
      </dsp:nvSpPr>
      <dsp:spPr>
        <a:xfrm>
          <a:off x="225084" y="3891311"/>
          <a:ext cx="409244" cy="40924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90586C-88AE-40C7-A635-5E48B3346550}">
      <dsp:nvSpPr>
        <dsp:cNvPr id="0" name=""/>
        <dsp:cNvSpPr/>
      </dsp:nvSpPr>
      <dsp:spPr>
        <a:xfrm>
          <a:off x="859412" y="3723893"/>
          <a:ext cx="6916321" cy="744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748" tIns="78748" rIns="78748" bIns="78748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0" i="0" kern="1200"/>
            <a:t>I virgolettati</a:t>
          </a:r>
          <a:endParaRPr lang="en-US" sz="1900" kern="1200"/>
        </a:p>
      </dsp:txBody>
      <dsp:txXfrm>
        <a:off x="859412" y="3723893"/>
        <a:ext cx="6916321" cy="7440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8F2417-13A1-47BE-8D09-3B2287F02720}">
      <dsp:nvSpPr>
        <dsp:cNvPr id="0" name=""/>
        <dsp:cNvSpPr/>
      </dsp:nvSpPr>
      <dsp:spPr>
        <a:xfrm>
          <a:off x="711166" y="968653"/>
          <a:ext cx="1093500" cy="10935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B29DA3-E186-4ABE-A48E-26537A94970C}">
      <dsp:nvSpPr>
        <dsp:cNvPr id="0" name=""/>
        <dsp:cNvSpPr/>
      </dsp:nvSpPr>
      <dsp:spPr>
        <a:xfrm>
          <a:off x="42916" y="2527552"/>
          <a:ext cx="2430000" cy="15435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 dirty="0"/>
            <a:t>Divulgatore: colui/lei che sa</a:t>
          </a:r>
          <a:br>
            <a:rPr lang="it-IT" sz="1100" kern="1200" dirty="0"/>
          </a:br>
          <a:r>
            <a:rPr lang="it-IT" sz="1100" kern="1200" dirty="0"/>
            <a:t>Sono persone di formazione accademica che padroneggiano alcuni strumenti della comunicazione, ma parlano solo dell’argomento di competenza. Non necessariamente partono dall’attualità</a:t>
          </a:r>
          <a:endParaRPr lang="en-US" sz="1100" kern="1200" dirty="0"/>
        </a:p>
      </dsp:txBody>
      <dsp:txXfrm>
        <a:off x="42916" y="2527552"/>
        <a:ext cx="2430000" cy="1543577"/>
      </dsp:txXfrm>
    </dsp:sp>
    <dsp:sp modelId="{ECCCDF7D-8FCF-489F-8F37-B782DF214F6A}">
      <dsp:nvSpPr>
        <dsp:cNvPr id="0" name=""/>
        <dsp:cNvSpPr/>
      </dsp:nvSpPr>
      <dsp:spPr>
        <a:xfrm>
          <a:off x="3566416" y="968653"/>
          <a:ext cx="1093500" cy="10935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58A347-6B2C-4FFE-81BA-0458B3EA0E10}">
      <dsp:nvSpPr>
        <dsp:cNvPr id="0" name=""/>
        <dsp:cNvSpPr/>
      </dsp:nvSpPr>
      <dsp:spPr>
        <a:xfrm>
          <a:off x="2898166" y="2527552"/>
          <a:ext cx="2430000" cy="15435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 dirty="0"/>
            <a:t>Giornalista scientifico: colui/lei che non sa, ma sa a chi chiedere.</a:t>
          </a:r>
          <a:br>
            <a:rPr lang="it-IT" sz="1100" kern="1200" dirty="0"/>
          </a:br>
          <a:r>
            <a:rPr lang="it-IT" sz="1100" kern="1200" dirty="0"/>
            <a:t>Sono giornalisti con/senza competenza scientifica accademica ma con una agenda molto ricca, e che devono parlare di qualunque cosa. A partire da una notizia</a:t>
          </a:r>
          <a:br>
            <a:rPr lang="it-IT" sz="1100" kern="1200" dirty="0"/>
          </a:br>
          <a:endParaRPr lang="en-US" sz="1100" kern="1200" dirty="0"/>
        </a:p>
      </dsp:txBody>
      <dsp:txXfrm>
        <a:off x="2898166" y="2527552"/>
        <a:ext cx="2430000" cy="15435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CD7AE2-99EA-4B82-8D61-125197782E54}">
      <dsp:nvSpPr>
        <dsp:cNvPr id="0" name=""/>
        <dsp:cNvSpPr/>
      </dsp:nvSpPr>
      <dsp:spPr>
        <a:xfrm>
          <a:off x="0" y="3937"/>
          <a:ext cx="5371083" cy="83865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1C6DFE-CC26-4DBD-A796-78C3400FD6B9}">
      <dsp:nvSpPr>
        <dsp:cNvPr id="0" name=""/>
        <dsp:cNvSpPr/>
      </dsp:nvSpPr>
      <dsp:spPr>
        <a:xfrm>
          <a:off x="253692" y="192633"/>
          <a:ext cx="461258" cy="46125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76AF6A-0B09-489C-9F00-8A3FDA66A5E7}">
      <dsp:nvSpPr>
        <dsp:cNvPr id="0" name=""/>
        <dsp:cNvSpPr/>
      </dsp:nvSpPr>
      <dsp:spPr>
        <a:xfrm>
          <a:off x="968642" y="3937"/>
          <a:ext cx="4402440" cy="838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757" tIns="88757" rIns="88757" bIns="8875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0" i="0" kern="1200" dirty="0"/>
            <a:t>Educare il popolo? *</a:t>
          </a:r>
          <a:endParaRPr lang="en-US" sz="1900" kern="1200" dirty="0"/>
        </a:p>
      </dsp:txBody>
      <dsp:txXfrm>
        <a:off x="968642" y="3937"/>
        <a:ext cx="4402440" cy="838651"/>
      </dsp:txXfrm>
    </dsp:sp>
    <dsp:sp modelId="{BB6CDF79-4748-4D02-B360-AE4500789E3D}">
      <dsp:nvSpPr>
        <dsp:cNvPr id="0" name=""/>
        <dsp:cNvSpPr/>
      </dsp:nvSpPr>
      <dsp:spPr>
        <a:xfrm>
          <a:off x="0" y="1052251"/>
          <a:ext cx="5371083" cy="83865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0C876D-7F18-4857-8623-5BD2E3C2114B}">
      <dsp:nvSpPr>
        <dsp:cNvPr id="0" name=""/>
        <dsp:cNvSpPr/>
      </dsp:nvSpPr>
      <dsp:spPr>
        <a:xfrm>
          <a:off x="253692" y="1240948"/>
          <a:ext cx="461258" cy="46125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7C58AC-CFBE-44A6-AA81-06035497FE46}">
      <dsp:nvSpPr>
        <dsp:cNvPr id="0" name=""/>
        <dsp:cNvSpPr/>
      </dsp:nvSpPr>
      <dsp:spPr>
        <a:xfrm>
          <a:off x="968642" y="1052251"/>
          <a:ext cx="4402440" cy="838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757" tIns="88757" rIns="88757" bIns="8875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0" i="0" kern="1200" dirty="0"/>
            <a:t>Ristabilire la verità?</a:t>
          </a:r>
          <a:endParaRPr lang="en-US" sz="1900" kern="1200" dirty="0"/>
        </a:p>
      </dsp:txBody>
      <dsp:txXfrm>
        <a:off x="968642" y="1052251"/>
        <a:ext cx="4402440" cy="838651"/>
      </dsp:txXfrm>
    </dsp:sp>
    <dsp:sp modelId="{E9AB6E4D-C5C5-4263-8EDD-D9377E092CC6}">
      <dsp:nvSpPr>
        <dsp:cNvPr id="0" name=""/>
        <dsp:cNvSpPr/>
      </dsp:nvSpPr>
      <dsp:spPr>
        <a:xfrm>
          <a:off x="0" y="2100565"/>
          <a:ext cx="5371083" cy="83865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B80D2D-58EE-4D00-AFAD-2B9F6C1A4424}">
      <dsp:nvSpPr>
        <dsp:cNvPr id="0" name=""/>
        <dsp:cNvSpPr/>
      </dsp:nvSpPr>
      <dsp:spPr>
        <a:xfrm>
          <a:off x="253692" y="2289262"/>
          <a:ext cx="461258" cy="46125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84358F-09ED-40A7-8EF2-C34A3EE885DE}">
      <dsp:nvSpPr>
        <dsp:cNvPr id="0" name=""/>
        <dsp:cNvSpPr/>
      </dsp:nvSpPr>
      <dsp:spPr>
        <a:xfrm>
          <a:off x="968642" y="2100565"/>
          <a:ext cx="4402440" cy="838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757" tIns="88757" rIns="88757" bIns="8875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0" i="0" kern="1200" dirty="0"/>
            <a:t>Essere equidistante?</a:t>
          </a:r>
          <a:endParaRPr lang="en-US" sz="1900" kern="1200" dirty="0"/>
        </a:p>
      </dsp:txBody>
      <dsp:txXfrm>
        <a:off x="968642" y="2100565"/>
        <a:ext cx="4402440" cy="838651"/>
      </dsp:txXfrm>
    </dsp:sp>
    <dsp:sp modelId="{A1BAAB46-4AC2-4B40-B9BE-10A1FD8C449C}">
      <dsp:nvSpPr>
        <dsp:cNvPr id="0" name=""/>
        <dsp:cNvSpPr/>
      </dsp:nvSpPr>
      <dsp:spPr>
        <a:xfrm>
          <a:off x="0" y="3148880"/>
          <a:ext cx="5371083" cy="83865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21281B-2B7C-4BAC-BCEE-37BDF7B1D80F}">
      <dsp:nvSpPr>
        <dsp:cNvPr id="0" name=""/>
        <dsp:cNvSpPr/>
      </dsp:nvSpPr>
      <dsp:spPr>
        <a:xfrm>
          <a:off x="253692" y="3337576"/>
          <a:ext cx="461258" cy="46125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6B266F-24A9-4FC4-86D8-0798004A821C}">
      <dsp:nvSpPr>
        <dsp:cNvPr id="0" name=""/>
        <dsp:cNvSpPr/>
      </dsp:nvSpPr>
      <dsp:spPr>
        <a:xfrm>
          <a:off x="968642" y="3148880"/>
          <a:ext cx="4402440" cy="838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757" tIns="88757" rIns="88757" bIns="8875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0" i="0" kern="1200"/>
            <a:t>Sponsorizzare punti di vista?</a:t>
          </a:r>
          <a:endParaRPr lang="en-US" sz="1900" kern="1200"/>
        </a:p>
      </dsp:txBody>
      <dsp:txXfrm>
        <a:off x="968642" y="3148880"/>
        <a:ext cx="4402440" cy="838651"/>
      </dsp:txXfrm>
    </dsp:sp>
    <dsp:sp modelId="{7F7CD420-ECB5-478B-BF30-C464E2668CF8}">
      <dsp:nvSpPr>
        <dsp:cNvPr id="0" name=""/>
        <dsp:cNvSpPr/>
      </dsp:nvSpPr>
      <dsp:spPr>
        <a:xfrm>
          <a:off x="0" y="4197194"/>
          <a:ext cx="5371083" cy="83865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84A6F4-97C9-4968-AA58-1FD860641C86}">
      <dsp:nvSpPr>
        <dsp:cNvPr id="0" name=""/>
        <dsp:cNvSpPr/>
      </dsp:nvSpPr>
      <dsp:spPr>
        <a:xfrm>
          <a:off x="253692" y="4385890"/>
          <a:ext cx="461258" cy="461258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DA9E06-F9CE-43E4-B95B-3819D6D10D0B}">
      <dsp:nvSpPr>
        <dsp:cNvPr id="0" name=""/>
        <dsp:cNvSpPr/>
      </dsp:nvSpPr>
      <dsp:spPr>
        <a:xfrm>
          <a:off x="968642" y="4197194"/>
          <a:ext cx="4402440" cy="8386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757" tIns="88757" rIns="88757" bIns="88757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b="0" i="0" kern="1200" dirty="0"/>
            <a:t>Trasportare contenuto?*</a:t>
          </a:r>
          <a:endParaRPr lang="en-US" sz="1900" kern="1200" dirty="0"/>
        </a:p>
      </dsp:txBody>
      <dsp:txXfrm>
        <a:off x="968642" y="4197194"/>
        <a:ext cx="4402440" cy="83865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28C884-1ED7-4016-9F94-DA67A00F01DC}">
      <dsp:nvSpPr>
        <dsp:cNvPr id="0" name=""/>
        <dsp:cNvSpPr/>
      </dsp:nvSpPr>
      <dsp:spPr>
        <a:xfrm>
          <a:off x="0" y="2460"/>
          <a:ext cx="537108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F386EA5-0FF5-4065-8A27-4F87D6DB26ED}">
      <dsp:nvSpPr>
        <dsp:cNvPr id="0" name=""/>
        <dsp:cNvSpPr/>
      </dsp:nvSpPr>
      <dsp:spPr>
        <a:xfrm>
          <a:off x="0" y="2460"/>
          <a:ext cx="5371083" cy="1678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300" kern="1200" dirty="0"/>
            <a:t>Rispetto reciproco delle professionalità</a:t>
          </a:r>
          <a:endParaRPr lang="en-US" sz="3300" kern="1200" dirty="0"/>
        </a:p>
      </dsp:txBody>
      <dsp:txXfrm>
        <a:off x="0" y="2460"/>
        <a:ext cx="5371083" cy="1678287"/>
      </dsp:txXfrm>
    </dsp:sp>
    <dsp:sp modelId="{47D4A049-9DC4-4894-9309-74E736E89B20}">
      <dsp:nvSpPr>
        <dsp:cNvPr id="0" name=""/>
        <dsp:cNvSpPr/>
      </dsp:nvSpPr>
      <dsp:spPr>
        <a:xfrm>
          <a:off x="0" y="1680747"/>
          <a:ext cx="5371083" cy="0"/>
        </a:xfrm>
        <a:prstGeom prst="line">
          <a:avLst/>
        </a:prstGeom>
        <a:gradFill rotWithShape="0">
          <a:gsLst>
            <a:gs pos="0">
              <a:schemeClr val="accent2">
                <a:hueOff val="-665368"/>
                <a:satOff val="4108"/>
                <a:lumOff val="-588"/>
                <a:alphaOff val="0"/>
                <a:tint val="98000"/>
                <a:lumMod val="114000"/>
              </a:schemeClr>
            </a:gs>
            <a:gs pos="100000">
              <a:schemeClr val="accent2">
                <a:hueOff val="-665368"/>
                <a:satOff val="4108"/>
                <a:lumOff val="-588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-665368"/>
              <a:satOff val="4108"/>
              <a:lumOff val="-588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1A658B-CA1B-417B-87E1-3DF6631E6AA5}">
      <dsp:nvSpPr>
        <dsp:cNvPr id="0" name=""/>
        <dsp:cNvSpPr/>
      </dsp:nvSpPr>
      <dsp:spPr>
        <a:xfrm>
          <a:off x="0" y="1680747"/>
          <a:ext cx="5371083" cy="1678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300" kern="1200" dirty="0"/>
            <a:t>Conoscenza del flusso di lavoro, dei ruoli e delle gerarchie</a:t>
          </a:r>
          <a:endParaRPr lang="en-US" sz="3300" kern="1200" dirty="0"/>
        </a:p>
      </dsp:txBody>
      <dsp:txXfrm>
        <a:off x="0" y="1680747"/>
        <a:ext cx="5371083" cy="1678287"/>
      </dsp:txXfrm>
    </dsp:sp>
    <dsp:sp modelId="{C32C15B8-F62A-42D5-B4CC-30EC6DF725FA}">
      <dsp:nvSpPr>
        <dsp:cNvPr id="0" name=""/>
        <dsp:cNvSpPr/>
      </dsp:nvSpPr>
      <dsp:spPr>
        <a:xfrm>
          <a:off x="0" y="3359035"/>
          <a:ext cx="5371083" cy="0"/>
        </a:xfrm>
        <a:prstGeom prst="line">
          <a:avLst/>
        </a:prstGeom>
        <a:gradFill rotWithShape="0">
          <a:gsLst>
            <a:gs pos="0">
              <a:schemeClr val="accent2">
                <a:hueOff val="-1330735"/>
                <a:satOff val="8216"/>
                <a:lumOff val="-1176"/>
                <a:alphaOff val="0"/>
                <a:tint val="98000"/>
                <a:lumMod val="114000"/>
              </a:schemeClr>
            </a:gs>
            <a:gs pos="100000">
              <a:schemeClr val="accent2">
                <a:hueOff val="-1330735"/>
                <a:satOff val="8216"/>
                <a:lumOff val="-1176"/>
                <a:alphaOff val="0"/>
                <a:shade val="90000"/>
                <a:lumMod val="84000"/>
              </a:schemeClr>
            </a:gs>
          </a:gsLst>
          <a:lin ang="5400000" scaled="0"/>
        </a:gradFill>
        <a:ln w="9525" cap="rnd" cmpd="sng" algn="ctr">
          <a:solidFill>
            <a:schemeClr val="accent2">
              <a:hueOff val="-1330735"/>
              <a:satOff val="8216"/>
              <a:lumOff val="-1176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111045F-9236-45ED-A591-2D78A62B5A41}">
      <dsp:nvSpPr>
        <dsp:cNvPr id="0" name=""/>
        <dsp:cNvSpPr/>
      </dsp:nvSpPr>
      <dsp:spPr>
        <a:xfrm>
          <a:off x="0" y="3359035"/>
          <a:ext cx="5371083" cy="1678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t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300" kern="1200" dirty="0"/>
            <a:t>Riconoscimento dell’interdipendenza</a:t>
          </a:r>
          <a:endParaRPr lang="en-US" sz="3300" kern="1200" dirty="0"/>
        </a:p>
      </dsp:txBody>
      <dsp:txXfrm>
        <a:off x="0" y="3359035"/>
        <a:ext cx="5371083" cy="167828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54F2A0-A2DE-4B56-922A-FB7088ECAE7C}">
      <dsp:nvSpPr>
        <dsp:cNvPr id="0" name=""/>
        <dsp:cNvSpPr/>
      </dsp:nvSpPr>
      <dsp:spPr>
        <a:xfrm>
          <a:off x="1541101" y="61491"/>
          <a:ext cx="784574" cy="78457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85B997-A6C5-43A2-8D4C-F51BDA5D9F3F}">
      <dsp:nvSpPr>
        <dsp:cNvPr id="0" name=""/>
        <dsp:cNvSpPr/>
      </dsp:nvSpPr>
      <dsp:spPr>
        <a:xfrm>
          <a:off x="1705862" y="226252"/>
          <a:ext cx="455053" cy="45505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4A2FA8-B75E-482D-9C44-AB07B214A0D8}">
      <dsp:nvSpPr>
        <dsp:cNvPr id="0" name=""/>
        <dsp:cNvSpPr/>
      </dsp:nvSpPr>
      <dsp:spPr>
        <a:xfrm>
          <a:off x="2493799" y="61491"/>
          <a:ext cx="1849353" cy="784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/>
            <a:t>Hands-on</a:t>
          </a:r>
          <a:endParaRPr lang="en-US" sz="2400" kern="1200"/>
        </a:p>
      </dsp:txBody>
      <dsp:txXfrm>
        <a:off x="2493799" y="61491"/>
        <a:ext cx="1849353" cy="784574"/>
      </dsp:txXfrm>
    </dsp:sp>
    <dsp:sp modelId="{8CCE0E37-AE85-41F5-809B-8FC1E1702186}">
      <dsp:nvSpPr>
        <dsp:cNvPr id="0" name=""/>
        <dsp:cNvSpPr/>
      </dsp:nvSpPr>
      <dsp:spPr>
        <a:xfrm>
          <a:off x="4665388" y="61491"/>
          <a:ext cx="784574" cy="7845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37619C-574E-4713-8331-016AEAC14EDB}">
      <dsp:nvSpPr>
        <dsp:cNvPr id="0" name=""/>
        <dsp:cNvSpPr/>
      </dsp:nvSpPr>
      <dsp:spPr>
        <a:xfrm>
          <a:off x="4830148" y="226252"/>
          <a:ext cx="455053" cy="45505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06D473-F889-4A91-B17E-2B97283DEED8}">
      <dsp:nvSpPr>
        <dsp:cNvPr id="0" name=""/>
        <dsp:cNvSpPr/>
      </dsp:nvSpPr>
      <dsp:spPr>
        <a:xfrm>
          <a:off x="5618085" y="61491"/>
          <a:ext cx="1849353" cy="784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/>
            <a:t>Master accademici</a:t>
          </a:r>
          <a:endParaRPr lang="en-US" sz="2400" kern="1200"/>
        </a:p>
      </dsp:txBody>
      <dsp:txXfrm>
        <a:off x="5618085" y="61491"/>
        <a:ext cx="1849353" cy="784574"/>
      </dsp:txXfrm>
    </dsp:sp>
    <dsp:sp modelId="{9D73D01D-B4EE-4A36-8CFC-96C999A8015D}">
      <dsp:nvSpPr>
        <dsp:cNvPr id="0" name=""/>
        <dsp:cNvSpPr/>
      </dsp:nvSpPr>
      <dsp:spPr>
        <a:xfrm>
          <a:off x="1541101" y="1484005"/>
          <a:ext cx="784574" cy="78457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E5024A-C96D-44A4-A5C5-3591292A7CE4}">
      <dsp:nvSpPr>
        <dsp:cNvPr id="0" name=""/>
        <dsp:cNvSpPr/>
      </dsp:nvSpPr>
      <dsp:spPr>
        <a:xfrm>
          <a:off x="1705862" y="1648765"/>
          <a:ext cx="455053" cy="45505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FF77AF-8B17-47F8-AC6E-6DEE54F42BA6}">
      <dsp:nvSpPr>
        <dsp:cNvPr id="0" name=""/>
        <dsp:cNvSpPr/>
      </dsp:nvSpPr>
      <dsp:spPr>
        <a:xfrm>
          <a:off x="2493799" y="1484005"/>
          <a:ext cx="1849353" cy="784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 dirty="0"/>
            <a:t>Stage </a:t>
          </a:r>
          <a:endParaRPr lang="en-US" sz="2400" kern="1200" dirty="0"/>
        </a:p>
      </dsp:txBody>
      <dsp:txXfrm>
        <a:off x="2493799" y="1484005"/>
        <a:ext cx="1849353" cy="784574"/>
      </dsp:txXfrm>
    </dsp:sp>
    <dsp:sp modelId="{68FB4F4A-A19A-48E3-B746-152B820E195E}">
      <dsp:nvSpPr>
        <dsp:cNvPr id="0" name=""/>
        <dsp:cNvSpPr/>
      </dsp:nvSpPr>
      <dsp:spPr>
        <a:xfrm>
          <a:off x="4665388" y="1484005"/>
          <a:ext cx="784574" cy="78457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52061A-434D-40B2-97A5-7669AC96E06E}">
      <dsp:nvSpPr>
        <dsp:cNvPr id="0" name=""/>
        <dsp:cNvSpPr/>
      </dsp:nvSpPr>
      <dsp:spPr>
        <a:xfrm>
          <a:off x="4830148" y="1648765"/>
          <a:ext cx="455053" cy="45505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EF94FC-0CCF-4C0C-90AC-E0FBBD315FC7}">
      <dsp:nvSpPr>
        <dsp:cNvPr id="0" name=""/>
        <dsp:cNvSpPr/>
      </dsp:nvSpPr>
      <dsp:spPr>
        <a:xfrm>
          <a:off x="5618085" y="1484005"/>
          <a:ext cx="1849353" cy="784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/>
            <a:t>Media training</a:t>
          </a:r>
          <a:endParaRPr lang="en-US" sz="2400" kern="1200"/>
        </a:p>
      </dsp:txBody>
      <dsp:txXfrm>
        <a:off x="5618085" y="1484005"/>
        <a:ext cx="1849353" cy="784574"/>
      </dsp:txXfrm>
    </dsp:sp>
    <dsp:sp modelId="{267226E9-AE5D-48F5-BF63-E65DD9DBEB6A}">
      <dsp:nvSpPr>
        <dsp:cNvPr id="0" name=""/>
        <dsp:cNvSpPr/>
      </dsp:nvSpPr>
      <dsp:spPr>
        <a:xfrm>
          <a:off x="1541101" y="2906519"/>
          <a:ext cx="784574" cy="78457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D1AB61-7344-41F1-A4A4-4ABF008A617F}">
      <dsp:nvSpPr>
        <dsp:cNvPr id="0" name=""/>
        <dsp:cNvSpPr/>
      </dsp:nvSpPr>
      <dsp:spPr>
        <a:xfrm>
          <a:off x="1705862" y="3071279"/>
          <a:ext cx="455053" cy="455053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03A176-5FE4-4022-88A8-D43643F00BF2}">
      <dsp:nvSpPr>
        <dsp:cNvPr id="0" name=""/>
        <dsp:cNvSpPr/>
      </dsp:nvSpPr>
      <dsp:spPr>
        <a:xfrm>
          <a:off x="2493799" y="2906519"/>
          <a:ext cx="1849353" cy="7845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 dirty="0"/>
            <a:t>FAD</a:t>
          </a:r>
          <a:endParaRPr lang="en-US" sz="2400" kern="1200" dirty="0"/>
        </a:p>
      </dsp:txBody>
      <dsp:txXfrm>
        <a:off x="2493799" y="2906519"/>
        <a:ext cx="1849353" cy="78457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F7AE1B-BD63-4971-89DC-4FDF287506FA}">
      <dsp:nvSpPr>
        <dsp:cNvPr id="0" name=""/>
        <dsp:cNvSpPr/>
      </dsp:nvSpPr>
      <dsp:spPr>
        <a:xfrm>
          <a:off x="0" y="52991"/>
          <a:ext cx="5371083" cy="95940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000" b="0" i="0" kern="1200"/>
            <a:t>Il giornalista:</a:t>
          </a:r>
          <a:endParaRPr lang="en-US" sz="4000" kern="1200"/>
        </a:p>
      </dsp:txBody>
      <dsp:txXfrm>
        <a:off x="46834" y="99825"/>
        <a:ext cx="5277415" cy="865732"/>
      </dsp:txXfrm>
    </dsp:sp>
    <dsp:sp modelId="{4551C74E-5DA6-43B5-843B-6C1EAFFD8BE5}">
      <dsp:nvSpPr>
        <dsp:cNvPr id="0" name=""/>
        <dsp:cNvSpPr/>
      </dsp:nvSpPr>
      <dsp:spPr>
        <a:xfrm>
          <a:off x="0" y="1012391"/>
          <a:ext cx="5371083" cy="39744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532" tIns="50800" rIns="284480" bIns="50800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3100" b="0" i="0" kern="1200"/>
            <a:t>Non è equidistante</a:t>
          </a:r>
          <a:endParaRPr lang="en-US" sz="3100" kern="120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3100" b="0" i="0" kern="1200"/>
            <a:t>Ha un punto di vista</a:t>
          </a:r>
          <a:endParaRPr lang="en-US" sz="3100" kern="120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3100" b="0" i="0" kern="1200"/>
            <a:t>Sceglie argomenti, parole, taglio</a:t>
          </a:r>
          <a:endParaRPr lang="en-US" sz="3100" kern="120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3100" b="0" i="0" kern="1200"/>
            <a:t>Seleziona gli elementi da far emergere</a:t>
          </a:r>
          <a:endParaRPr lang="en-US" sz="3100" kern="1200"/>
        </a:p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3100" b="0" i="0" kern="1200"/>
            <a:t>Seleziona le persone da intervistare</a:t>
          </a:r>
          <a:endParaRPr lang="en-US" sz="3100" kern="1200"/>
        </a:p>
      </dsp:txBody>
      <dsp:txXfrm>
        <a:off x="0" y="1012391"/>
        <a:ext cx="5371083" cy="3974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1">
            <a:extLst>
              <a:ext uri="{FF2B5EF4-FFF2-40B4-BE49-F238E27FC236}">
                <a16:creationId xmlns:a16="http://schemas.microsoft.com/office/drawing/2014/main" id="{8E8F990B-237B-44D3-8176-88A3D4B31F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9459" name="AutoShape 2">
            <a:extLst>
              <a:ext uri="{FF2B5EF4-FFF2-40B4-BE49-F238E27FC236}">
                <a16:creationId xmlns:a16="http://schemas.microsoft.com/office/drawing/2014/main" id="{44126A82-12AB-4921-B4E0-64BCA3D43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9460" name="AutoShape 3">
            <a:extLst>
              <a:ext uri="{FF2B5EF4-FFF2-40B4-BE49-F238E27FC236}">
                <a16:creationId xmlns:a16="http://schemas.microsoft.com/office/drawing/2014/main" id="{6E10E6A3-5EE0-4686-9538-D0921C46D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9461" name="AutoShape 4">
            <a:extLst>
              <a:ext uri="{FF2B5EF4-FFF2-40B4-BE49-F238E27FC236}">
                <a16:creationId xmlns:a16="http://schemas.microsoft.com/office/drawing/2014/main" id="{666CCF55-5B2B-427D-B53C-150FFF751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9462" name="AutoShape 5">
            <a:extLst>
              <a:ext uri="{FF2B5EF4-FFF2-40B4-BE49-F238E27FC236}">
                <a16:creationId xmlns:a16="http://schemas.microsoft.com/office/drawing/2014/main" id="{EC8F7AFB-ADC8-4109-A21C-0A37BBE5B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9463" name="Rectangle 6">
            <a:extLst>
              <a:ext uri="{FF2B5EF4-FFF2-40B4-BE49-F238E27FC236}">
                <a16:creationId xmlns:a16="http://schemas.microsoft.com/office/drawing/2014/main" id="{57AEF505-25C4-4FDD-9105-85F1C1F572ED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312863" y="1027113"/>
            <a:ext cx="4924425" cy="369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F6AA3A48-D613-46B3-86B5-B8F544675699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1169988" y="5086350"/>
            <a:ext cx="5216525" cy="40973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altLang="it-IT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>
            <a:extLst>
              <a:ext uri="{FF2B5EF4-FFF2-40B4-BE49-F238E27FC236}">
                <a16:creationId xmlns:a16="http://schemas.microsoft.com/office/drawing/2014/main" id="{2C16337E-CED4-4C3C-A8C5-E93E0BE3858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6700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7" name="Text Box 2">
            <a:extLst>
              <a:ext uri="{FF2B5EF4-FFF2-40B4-BE49-F238E27FC236}">
                <a16:creationId xmlns:a16="http://schemas.microsoft.com/office/drawing/2014/main" id="{3069ECB3-895E-4CA7-B5DA-198A9BDEC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>
            <a:extLst>
              <a:ext uri="{FF2B5EF4-FFF2-40B4-BE49-F238E27FC236}">
                <a16:creationId xmlns:a16="http://schemas.microsoft.com/office/drawing/2014/main" id="{64818A0E-E2FF-4240-87A2-C43C97C1FDA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2863" y="1027113"/>
            <a:ext cx="4930775" cy="36972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C03B581E-D4F8-4570-95A7-7D04D293A2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69988" y="5086350"/>
            <a:ext cx="5222875" cy="41036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>
            <a:extLst>
              <a:ext uri="{FF2B5EF4-FFF2-40B4-BE49-F238E27FC236}">
                <a16:creationId xmlns:a16="http://schemas.microsoft.com/office/drawing/2014/main" id="{4D814305-8E66-4773-A2BE-20AD42ADC6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2863" y="1027113"/>
            <a:ext cx="4930775" cy="36972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80ABE662-1162-4EEA-98A3-7A60767B49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69988" y="5086350"/>
            <a:ext cx="5222875" cy="41036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>
            <a:extLst>
              <a:ext uri="{FF2B5EF4-FFF2-40B4-BE49-F238E27FC236}">
                <a16:creationId xmlns:a16="http://schemas.microsoft.com/office/drawing/2014/main" id="{8B3D2184-44DA-430E-A5FE-D2B1946E50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2863" y="1027113"/>
            <a:ext cx="4930775" cy="36972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D10E7D3A-430B-4F64-A08C-590AE182F7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69988" y="5086350"/>
            <a:ext cx="5222875" cy="41036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>
            <a:extLst>
              <a:ext uri="{FF2B5EF4-FFF2-40B4-BE49-F238E27FC236}">
                <a16:creationId xmlns:a16="http://schemas.microsoft.com/office/drawing/2014/main" id="{2642E2E8-E614-4654-BCE2-B09693DA6C1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2863" y="1027113"/>
            <a:ext cx="4930775" cy="36972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67553731-15A0-4B1A-83AC-921010C51C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69988" y="5086350"/>
            <a:ext cx="5222875" cy="41036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5192" y="1595933"/>
            <a:ext cx="7299157" cy="3670246"/>
          </a:xfrm>
        </p:spPr>
        <p:txBody>
          <a:bodyPr anchor="b"/>
          <a:lstStyle>
            <a:lvl1pPr>
              <a:defRPr sz="7937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5192" y="5266177"/>
            <a:ext cx="7299157" cy="949556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EC84032-1AD9-4605-BCEF-E50247CC49A4}" type="datetimeFigureOut">
              <a:rPr lang="en-US" smtClean="0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C5EFE8-F456-428B-9A3F-563997D052E4}" type="slidenum">
              <a:rPr lang="en-US" altLang="it-IT" smtClean="0"/>
              <a:pPr>
                <a:defRPr/>
              </a:pPr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635943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194" y="5291758"/>
            <a:ext cx="7299156" cy="624724"/>
          </a:xfrm>
        </p:spPr>
        <p:txBody>
          <a:bodyPr anchor="b">
            <a:normAutofit/>
          </a:bodyPr>
          <a:lstStyle>
            <a:lvl1pPr algn="l">
              <a:defRPr sz="2646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55192" y="755968"/>
            <a:ext cx="7299157" cy="401316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764"/>
            </a:lvl1pPr>
            <a:lvl2pPr marL="503972" indent="0">
              <a:buNone/>
              <a:defRPr sz="1764"/>
            </a:lvl2pPr>
            <a:lvl3pPr marL="1007943" indent="0">
              <a:buNone/>
              <a:defRPr sz="1764"/>
            </a:lvl3pPr>
            <a:lvl4pPr marL="1511915" indent="0">
              <a:buNone/>
              <a:defRPr sz="1764"/>
            </a:lvl4pPr>
            <a:lvl5pPr marL="2015886" indent="0">
              <a:buNone/>
              <a:defRPr sz="1764"/>
            </a:lvl5pPr>
            <a:lvl6pPr marL="2519858" indent="0">
              <a:buNone/>
              <a:defRPr sz="1764"/>
            </a:lvl6pPr>
            <a:lvl7pPr marL="3023829" indent="0">
              <a:buNone/>
              <a:defRPr sz="1764"/>
            </a:lvl7pPr>
            <a:lvl8pPr marL="3527801" indent="0">
              <a:buNone/>
              <a:defRPr sz="1764"/>
            </a:lvl8pPr>
            <a:lvl9pPr marL="4031772" indent="0">
              <a:buNone/>
              <a:defRPr sz="1764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5193" y="5916482"/>
            <a:ext cx="7299155" cy="544226"/>
          </a:xfrm>
        </p:spPr>
        <p:txBody>
          <a:bodyPr>
            <a:normAutofit/>
          </a:bodyPr>
          <a:lstStyle>
            <a:lvl1pPr marL="0" indent="0">
              <a:buNone/>
              <a:defRPr sz="132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C16A1D-3E50-4927-8EED-7138E38D499C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925606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192" y="1595931"/>
            <a:ext cx="7299157" cy="2183906"/>
          </a:xfrm>
        </p:spPr>
        <p:txBody>
          <a:bodyPr/>
          <a:lstStyle>
            <a:lvl1pPr>
              <a:defRPr sz="5291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955192" y="4031827"/>
            <a:ext cx="7299157" cy="2603888"/>
          </a:xfrm>
        </p:spPr>
        <p:txBody>
          <a:bodyPr anchor="ctr">
            <a:normAutofit/>
          </a:bodyPr>
          <a:lstStyle>
            <a:lvl1pPr marL="0" indent="0">
              <a:buNone/>
              <a:defRPr sz="1984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546496-A7ED-46AA-A0A9-C614B79AE888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63111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2422" y="1595932"/>
            <a:ext cx="6615740" cy="2554779"/>
          </a:xfrm>
        </p:spPr>
        <p:txBody>
          <a:bodyPr/>
          <a:lstStyle>
            <a:lvl1pPr>
              <a:defRPr sz="5291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603519" y="4150710"/>
            <a:ext cx="6008104" cy="377183"/>
          </a:xfrm>
        </p:spPr>
        <p:txBody>
          <a:bodyPr anchor="t">
            <a:normAutofit/>
          </a:bodyPr>
          <a:lstStyle>
            <a:lvl1pPr marL="0" indent="0">
              <a:buNone/>
              <a:defRPr lang="en-US" sz="1543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955192" y="4795793"/>
            <a:ext cx="7299157" cy="1847921"/>
          </a:xfrm>
        </p:spPr>
        <p:txBody>
          <a:bodyPr anchor="ctr">
            <a:normAutofit/>
          </a:bodyPr>
          <a:lstStyle>
            <a:lvl1pPr marL="0" indent="0">
              <a:buNone/>
              <a:defRPr sz="1984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8359FE-5DEF-472E-AE52-F0F6E932444A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  <p:sp>
        <p:nvSpPr>
          <p:cNvPr id="9" name="TextBox 8"/>
          <p:cNvSpPr txBox="1"/>
          <p:nvPr/>
        </p:nvSpPr>
        <p:spPr>
          <a:xfrm>
            <a:off x="742925" y="1070627"/>
            <a:ext cx="663212" cy="2161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3448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16673" y="2881216"/>
            <a:ext cx="663212" cy="2161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3448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91906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191" y="3443853"/>
            <a:ext cx="7299159" cy="1822325"/>
          </a:xfrm>
        </p:spPr>
        <p:txBody>
          <a:bodyPr anchor="b"/>
          <a:lstStyle>
            <a:lvl1pPr algn="l">
              <a:defRPr sz="4409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5192" y="5266178"/>
            <a:ext cx="7299157" cy="948432"/>
          </a:xfrm>
        </p:spPr>
        <p:txBody>
          <a:bodyPr anchor="t"/>
          <a:lstStyle>
            <a:lvl1pPr marL="0" indent="0" algn="l">
              <a:buNone/>
              <a:defRPr sz="2205" cap="none">
                <a:solidFill>
                  <a:schemeClr val="accent1"/>
                </a:solidFill>
              </a:defRPr>
            </a:lvl1pPr>
            <a:lvl2pPr marL="503972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80E4AF-671B-4254-BDEC-370FB5E5E5FA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1537265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63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472" y="2183906"/>
            <a:ext cx="2437171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accent1"/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539612" y="2939874"/>
            <a:ext cx="2421030" cy="3956580"/>
          </a:xfrm>
        </p:spPr>
        <p:txBody>
          <a:bodyPr anchor="t">
            <a:normAutofit/>
          </a:bodyPr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11936" y="2183906"/>
            <a:ext cx="2428383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accent1"/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203207" y="2939874"/>
            <a:ext cx="2437111" cy="3956580"/>
          </a:xfrm>
        </p:spPr>
        <p:txBody>
          <a:bodyPr anchor="t">
            <a:normAutofit/>
          </a:bodyPr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92400" y="2183906"/>
            <a:ext cx="2424970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accent1"/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92400" y="2939874"/>
            <a:ext cx="2424970" cy="3956580"/>
          </a:xfrm>
        </p:spPr>
        <p:txBody>
          <a:bodyPr anchor="t">
            <a:normAutofit/>
          </a:bodyPr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081662" y="2351899"/>
            <a:ext cx="0" cy="436781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758028" y="2351899"/>
            <a:ext cx="0" cy="437275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6DC226-59A9-4D28-9DB9-655D5EB289E2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92177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onne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63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612" y="4685884"/>
            <a:ext cx="2431534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accent1"/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39612" y="2435895"/>
            <a:ext cx="2431534" cy="167992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764"/>
            </a:lvl1pPr>
            <a:lvl2pPr marL="503972" indent="0">
              <a:buNone/>
              <a:defRPr sz="1764"/>
            </a:lvl2pPr>
            <a:lvl3pPr marL="1007943" indent="0">
              <a:buNone/>
              <a:defRPr sz="1764"/>
            </a:lvl3pPr>
            <a:lvl4pPr marL="1511915" indent="0">
              <a:buNone/>
              <a:defRPr sz="1764"/>
            </a:lvl4pPr>
            <a:lvl5pPr marL="2015886" indent="0">
              <a:buNone/>
              <a:defRPr sz="1764"/>
            </a:lvl5pPr>
            <a:lvl6pPr marL="2519858" indent="0">
              <a:buNone/>
              <a:defRPr sz="1764"/>
            </a:lvl6pPr>
            <a:lvl7pPr marL="3023829" indent="0">
              <a:buNone/>
              <a:defRPr sz="1764"/>
            </a:lvl7pPr>
            <a:lvl8pPr marL="3527801" indent="0">
              <a:buNone/>
              <a:defRPr sz="1764"/>
            </a:lvl8pPr>
            <a:lvl9pPr marL="4031772" indent="0">
              <a:buNone/>
              <a:defRPr sz="1764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539612" y="5321108"/>
            <a:ext cx="2431534" cy="726634"/>
          </a:xfrm>
        </p:spPr>
        <p:txBody>
          <a:bodyPr anchor="t">
            <a:normAutofit/>
          </a:bodyPr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16663" y="4685884"/>
            <a:ext cx="2423656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accent1"/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216662" y="2435895"/>
            <a:ext cx="2423656" cy="167992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764"/>
            </a:lvl1pPr>
            <a:lvl2pPr marL="503972" indent="0">
              <a:buNone/>
              <a:defRPr sz="1764"/>
            </a:lvl2pPr>
            <a:lvl3pPr marL="1007943" indent="0">
              <a:buNone/>
              <a:defRPr sz="1764"/>
            </a:lvl3pPr>
            <a:lvl4pPr marL="1511915" indent="0">
              <a:buNone/>
              <a:defRPr sz="1764"/>
            </a:lvl4pPr>
            <a:lvl5pPr marL="2015886" indent="0">
              <a:buNone/>
              <a:defRPr sz="1764"/>
            </a:lvl5pPr>
            <a:lvl6pPr marL="2519858" indent="0">
              <a:buNone/>
              <a:defRPr sz="1764"/>
            </a:lvl6pPr>
            <a:lvl7pPr marL="3023829" indent="0">
              <a:buNone/>
              <a:defRPr sz="1764"/>
            </a:lvl7pPr>
            <a:lvl8pPr marL="3527801" indent="0">
              <a:buNone/>
              <a:defRPr sz="1764"/>
            </a:lvl8pPr>
            <a:lvl9pPr marL="4031772" indent="0">
              <a:buNone/>
              <a:defRPr sz="1764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215543" y="5321107"/>
            <a:ext cx="2426866" cy="726634"/>
          </a:xfrm>
        </p:spPr>
        <p:txBody>
          <a:bodyPr anchor="t">
            <a:normAutofit/>
          </a:bodyPr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92400" y="4685884"/>
            <a:ext cx="2424970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accent1"/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92399" y="2435895"/>
            <a:ext cx="2424970" cy="167992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764"/>
            </a:lvl1pPr>
            <a:lvl2pPr marL="503972" indent="0">
              <a:buNone/>
              <a:defRPr sz="1764"/>
            </a:lvl2pPr>
            <a:lvl3pPr marL="1007943" indent="0">
              <a:buNone/>
              <a:defRPr sz="1764"/>
            </a:lvl3pPr>
            <a:lvl4pPr marL="1511915" indent="0">
              <a:buNone/>
              <a:defRPr sz="1764"/>
            </a:lvl4pPr>
            <a:lvl5pPr marL="2015886" indent="0">
              <a:buNone/>
              <a:defRPr sz="1764"/>
            </a:lvl5pPr>
            <a:lvl6pPr marL="2519858" indent="0">
              <a:buNone/>
              <a:defRPr sz="1764"/>
            </a:lvl6pPr>
            <a:lvl7pPr marL="3023829" indent="0">
              <a:buNone/>
              <a:defRPr sz="1764"/>
            </a:lvl7pPr>
            <a:lvl8pPr marL="3527801" indent="0">
              <a:buNone/>
              <a:defRPr sz="1764"/>
            </a:lvl8pPr>
            <a:lvl9pPr marL="4031772" indent="0">
              <a:buNone/>
              <a:defRPr sz="1764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92298" y="5321104"/>
            <a:ext cx="2428182" cy="726634"/>
          </a:xfrm>
        </p:spPr>
        <p:txBody>
          <a:bodyPr anchor="t">
            <a:normAutofit/>
          </a:bodyPr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081662" y="2351899"/>
            <a:ext cx="0" cy="436781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758028" y="2351899"/>
            <a:ext cx="0" cy="4372753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DF8720-21EB-4C95-8AAD-285F594DC62C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86377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15B819-67EB-49A5-A47A-136FF590CB52}" type="datetimeFigureOut">
              <a:rPr lang="en-US" smtClean="0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51B4CA-3B9E-47E6-AC95-8C41ECE916A8}" type="slidenum">
              <a:rPr lang="en-US" altLang="it-IT" smtClean="0"/>
              <a:pPr>
                <a:defRPr/>
              </a:pPr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10434585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67903" y="474232"/>
            <a:ext cx="1449468" cy="6422224"/>
          </a:xfrm>
        </p:spPr>
        <p:txBody>
          <a:bodyPr vert="eaVert" anchor="b" anchorCtr="0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612" y="852315"/>
            <a:ext cx="6139229" cy="604414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B9F7C1-441F-42AC-852C-669B3A92E696}" type="datetimeFigureOut">
              <a:rPr lang="en-US" smtClean="0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A7AF54-2458-49E0-B1E1-F5700D4645FC}" type="slidenum">
              <a:rPr lang="en-US" altLang="it-IT" smtClean="0"/>
              <a:pPr>
                <a:defRPr/>
              </a:pPr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17538420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41363" y="282575"/>
            <a:ext cx="8597900" cy="125253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190583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2C8A53-ECCF-4738-9A1A-B2890B0D1E35}" type="datetimeFigureOut">
              <a:rPr lang="en-US" smtClean="0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6086AA-980A-413A-9314-9B3593675413}" type="slidenum">
              <a:rPr lang="en-US" altLang="it-IT" smtClean="0"/>
              <a:pPr>
                <a:defRPr/>
              </a:pPr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3745020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194" y="3154532"/>
            <a:ext cx="7299156" cy="2111646"/>
          </a:xfrm>
        </p:spPr>
        <p:txBody>
          <a:bodyPr anchor="b"/>
          <a:lstStyle>
            <a:lvl1pPr algn="l">
              <a:defRPr sz="4409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5192" y="5266178"/>
            <a:ext cx="7299157" cy="948432"/>
          </a:xfrm>
        </p:spPr>
        <p:txBody>
          <a:bodyPr anchor="t"/>
          <a:lstStyle>
            <a:lvl1pPr marL="0" indent="0" algn="l">
              <a:buNone/>
              <a:defRPr sz="2205" cap="all">
                <a:solidFill>
                  <a:schemeClr val="accent1"/>
                </a:solidFill>
              </a:defRPr>
            </a:lvl1pPr>
            <a:lvl2pPr marL="503972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063B88-2B1C-4CE0-A939-2062B6519ABE}" type="datetimeFigureOut">
              <a:rPr lang="en-US" smtClean="0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315823-7A50-4D80-B90C-6E955BDDDAC0}" type="slidenum">
              <a:rPr lang="en-US" altLang="it-IT" smtClean="0"/>
              <a:pPr>
                <a:defRPr/>
              </a:pPr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3017108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482" y="2271404"/>
            <a:ext cx="3635941" cy="4625052"/>
          </a:xfrm>
        </p:spPr>
        <p:txBody>
          <a:bodyPr>
            <a:normAutofit/>
          </a:bodyPr>
          <a:lstStyle>
            <a:lvl1pPr>
              <a:defRPr sz="1984"/>
            </a:lvl1pPr>
            <a:lvl2pPr>
              <a:defRPr sz="1764"/>
            </a:lvl2pPr>
            <a:lvl3pPr>
              <a:defRPr sz="1543"/>
            </a:lvl3pPr>
            <a:lvl4pPr>
              <a:defRPr sz="1323"/>
            </a:lvl4pPr>
            <a:lvl5pPr>
              <a:defRPr sz="1323"/>
            </a:lvl5pPr>
            <a:lvl6pPr>
              <a:defRPr sz="1323"/>
            </a:lvl6pPr>
            <a:lvl7pPr>
              <a:defRPr sz="1323"/>
            </a:lvl7pPr>
            <a:lvl8pPr>
              <a:defRPr sz="1323"/>
            </a:lvl8pPr>
            <a:lvl9pPr>
              <a:defRPr sz="132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483" y="2266462"/>
            <a:ext cx="3635943" cy="4629992"/>
          </a:xfrm>
        </p:spPr>
        <p:txBody>
          <a:bodyPr>
            <a:normAutofit/>
          </a:bodyPr>
          <a:lstStyle>
            <a:lvl1pPr>
              <a:defRPr sz="1984"/>
            </a:lvl1pPr>
            <a:lvl2pPr>
              <a:defRPr sz="1764"/>
            </a:lvl2pPr>
            <a:lvl3pPr>
              <a:defRPr sz="1543"/>
            </a:lvl3pPr>
            <a:lvl4pPr>
              <a:defRPr sz="1323"/>
            </a:lvl4pPr>
            <a:lvl5pPr>
              <a:defRPr sz="1323"/>
            </a:lvl5pPr>
            <a:lvl6pPr>
              <a:defRPr sz="1323"/>
            </a:lvl6pPr>
            <a:lvl7pPr>
              <a:defRPr sz="1323"/>
            </a:lvl7pPr>
            <a:lvl8pPr>
              <a:defRPr sz="1323"/>
            </a:lvl8pPr>
            <a:lvl9pPr>
              <a:defRPr sz="132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833E14-C7FD-4501-8D29-AB7CBC401DCF}" type="datetimeFigureOut">
              <a:rPr lang="en-US" smtClean="0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FBF1A7-B75B-42D5-875F-F70FD30CBA10}" type="slidenum">
              <a:rPr lang="en-US" altLang="it-IT" smtClean="0"/>
              <a:pPr>
                <a:defRPr/>
              </a:pPr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2565754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482" y="2099910"/>
            <a:ext cx="3635939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accent1"/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2482" y="2771881"/>
            <a:ext cx="3635941" cy="4124573"/>
          </a:xfrm>
        </p:spPr>
        <p:txBody>
          <a:bodyPr>
            <a:normAutofit/>
          </a:bodyPr>
          <a:lstStyle>
            <a:lvl1pPr>
              <a:defRPr sz="1984"/>
            </a:lvl1pPr>
            <a:lvl2pPr>
              <a:defRPr sz="1764"/>
            </a:lvl2pPr>
            <a:lvl3pPr>
              <a:defRPr sz="1543"/>
            </a:lvl3pPr>
            <a:lvl4pPr>
              <a:defRPr sz="1323"/>
            </a:lvl4pPr>
            <a:lvl5pPr>
              <a:defRPr sz="1323"/>
            </a:lvl5pPr>
            <a:lvl6pPr>
              <a:defRPr sz="1323"/>
            </a:lvl6pPr>
            <a:lvl7pPr>
              <a:defRPr sz="1323"/>
            </a:lvl7pPr>
            <a:lvl8pPr>
              <a:defRPr sz="1323"/>
            </a:lvl8pPr>
            <a:lvl9pPr>
              <a:defRPr sz="132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6484" y="2099910"/>
            <a:ext cx="3635941" cy="635222"/>
          </a:xfrm>
        </p:spPr>
        <p:txBody>
          <a:bodyPr anchor="b">
            <a:noAutofit/>
          </a:bodyPr>
          <a:lstStyle>
            <a:lvl1pPr marL="0" indent="0">
              <a:buNone/>
              <a:defRPr sz="2646" b="0">
                <a:solidFill>
                  <a:schemeClr val="accent1"/>
                </a:solidFill>
              </a:defRPr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76484" y="2771881"/>
            <a:ext cx="3635941" cy="4124573"/>
          </a:xfrm>
        </p:spPr>
        <p:txBody>
          <a:bodyPr>
            <a:normAutofit/>
          </a:bodyPr>
          <a:lstStyle>
            <a:lvl1pPr>
              <a:defRPr sz="1984"/>
            </a:lvl1pPr>
            <a:lvl2pPr>
              <a:defRPr sz="1764"/>
            </a:lvl2pPr>
            <a:lvl3pPr>
              <a:defRPr sz="1543"/>
            </a:lvl3pPr>
            <a:lvl4pPr>
              <a:defRPr sz="1323"/>
            </a:lvl4pPr>
            <a:lvl5pPr>
              <a:defRPr sz="1323"/>
            </a:lvl5pPr>
            <a:lvl6pPr>
              <a:defRPr sz="1323"/>
            </a:lvl6pPr>
            <a:lvl7pPr>
              <a:defRPr sz="1323"/>
            </a:lvl7pPr>
            <a:lvl8pPr>
              <a:defRPr sz="1323"/>
            </a:lvl8pPr>
            <a:lvl9pPr>
              <a:defRPr sz="132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F9B300-7CD5-4A2F-862F-FEF80E1455D8}" type="datetimeFigureOut">
              <a:rPr lang="en-US" smtClean="0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F579C8-2004-4584-B828-1DF1A56D4421}" type="slidenum">
              <a:rPr lang="en-US" altLang="it-IT" smtClean="0"/>
              <a:pPr>
                <a:defRPr/>
              </a:pPr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10501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A0B3F2-3B8D-4139-BF54-0FCD0CE5D1AB}" type="datetimeFigureOut">
              <a:rPr lang="en-US" smtClean="0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841AF-FD97-471C-AA43-3B00FFDD4FBA}" type="slidenum">
              <a:rPr lang="en-US" altLang="it-IT" smtClean="0"/>
              <a:pPr>
                <a:defRPr/>
              </a:pPr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3629834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5B63CD-A2D9-4A80-BEA7-7C69BC264BBC}" type="datetimeFigureOut">
              <a:rPr lang="en-US" smtClean="0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359E25-45D4-4904-BB3C-318906D9F18B}" type="slidenum">
              <a:rPr lang="en-US" altLang="it-IT" smtClean="0"/>
              <a:pPr>
                <a:defRPr/>
              </a:pPr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2109498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191" y="1595932"/>
            <a:ext cx="2812810" cy="1595931"/>
          </a:xfrm>
        </p:spPr>
        <p:txBody>
          <a:bodyPr anchor="b"/>
          <a:lstStyle>
            <a:lvl1pPr algn="l">
              <a:defRPr sz="2646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7061" y="1595932"/>
            <a:ext cx="4297289" cy="5039783"/>
          </a:xfrm>
        </p:spPr>
        <p:txBody>
          <a:bodyPr anchor="ctr">
            <a:normAutofit/>
          </a:bodyPr>
          <a:lstStyle>
            <a:lvl1pPr>
              <a:defRPr sz="2205"/>
            </a:lvl1pPr>
            <a:lvl2pPr>
              <a:defRPr sz="1984"/>
            </a:lvl2pPr>
            <a:lvl3pPr>
              <a:defRPr sz="1764"/>
            </a:lvl3pPr>
            <a:lvl4pPr>
              <a:defRPr sz="1543"/>
            </a:lvl4pPr>
            <a:lvl5pPr>
              <a:defRPr sz="1543"/>
            </a:lvl5pPr>
            <a:lvl6pPr>
              <a:defRPr sz="1543"/>
            </a:lvl6pPr>
            <a:lvl7pPr>
              <a:defRPr sz="1543"/>
            </a:lvl7pPr>
            <a:lvl8pPr>
              <a:defRPr sz="1543"/>
            </a:lvl8pPr>
            <a:lvl9pPr>
              <a:defRPr sz="154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5191" y="3449453"/>
            <a:ext cx="2812810" cy="3191862"/>
          </a:xfrm>
        </p:spPr>
        <p:txBody>
          <a:bodyPr/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D9A43F-284D-467E-B5D6-419CC9140C32}" type="datetimeFigureOut">
              <a:rPr lang="en-US" smtClean="0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FAF2A9-651B-4882-9F48-BC322D235772}" type="slidenum">
              <a:rPr lang="en-US" altLang="it-IT" smtClean="0"/>
              <a:pPr>
                <a:defRPr/>
              </a:pPr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4229508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4326" y="2043903"/>
            <a:ext cx="4212028" cy="1735934"/>
          </a:xfrm>
        </p:spPr>
        <p:txBody>
          <a:bodyPr anchor="b">
            <a:normAutofit/>
          </a:bodyPr>
          <a:lstStyle>
            <a:lvl1pPr algn="l">
              <a:defRPr sz="3968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747541" y="1259946"/>
            <a:ext cx="2646853" cy="5039783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764"/>
            </a:lvl1pPr>
            <a:lvl2pPr marL="503972" indent="0">
              <a:buNone/>
              <a:defRPr sz="1764"/>
            </a:lvl2pPr>
            <a:lvl3pPr marL="1007943" indent="0">
              <a:buNone/>
              <a:defRPr sz="1764"/>
            </a:lvl3pPr>
            <a:lvl4pPr marL="1511915" indent="0">
              <a:buNone/>
              <a:defRPr sz="1764"/>
            </a:lvl4pPr>
            <a:lvl5pPr marL="2015886" indent="0">
              <a:buNone/>
              <a:defRPr sz="1764"/>
            </a:lvl5pPr>
            <a:lvl6pPr marL="2519858" indent="0">
              <a:buNone/>
              <a:defRPr sz="1764"/>
            </a:lvl6pPr>
            <a:lvl7pPr marL="3023829" indent="0">
              <a:buNone/>
              <a:defRPr sz="1764"/>
            </a:lvl7pPr>
            <a:lvl8pPr marL="3527801" indent="0">
              <a:buNone/>
              <a:defRPr sz="1764"/>
            </a:lvl8pPr>
            <a:lvl9pPr marL="4031772" indent="0">
              <a:buNone/>
              <a:defRPr sz="1764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5191" y="4031827"/>
            <a:ext cx="4205473" cy="1511935"/>
          </a:xfrm>
        </p:spPr>
        <p:txBody>
          <a:bodyPr>
            <a:normAutofit/>
          </a:bodyPr>
          <a:lstStyle>
            <a:lvl1pPr marL="0" indent="0">
              <a:buNone/>
              <a:defRPr sz="1543"/>
            </a:lvl1pPr>
            <a:lvl2pPr marL="503972" indent="0">
              <a:buNone/>
              <a:defRPr sz="1323"/>
            </a:lvl2pPr>
            <a:lvl3pPr marL="1007943" indent="0">
              <a:buNone/>
              <a:defRPr sz="1102"/>
            </a:lvl3pPr>
            <a:lvl4pPr marL="1511915" indent="0">
              <a:buNone/>
              <a:defRPr sz="992"/>
            </a:lvl4pPr>
            <a:lvl5pPr marL="2015886" indent="0">
              <a:buNone/>
              <a:defRPr sz="992"/>
            </a:lvl5pPr>
            <a:lvl6pPr marL="2519858" indent="0">
              <a:buNone/>
              <a:defRPr sz="992"/>
            </a:lvl6pPr>
            <a:lvl7pPr marL="3023829" indent="0">
              <a:buNone/>
              <a:defRPr sz="992"/>
            </a:lvl7pPr>
            <a:lvl8pPr marL="3527801" indent="0">
              <a:buNone/>
              <a:defRPr sz="992"/>
            </a:lvl8pPr>
            <a:lvl9pPr marL="4031772" indent="0">
              <a:buNone/>
              <a:defRPr sz="99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289687-FA61-4C15-8C31-95F26BBD5D3C}" type="datetimeFigureOut">
              <a:rPr lang="en-US" smtClean="0"/>
              <a:pPr>
                <a:defRPr/>
              </a:pPr>
              <a:t>2/12/2026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BF9133-14BD-48C3-8F9C-A886FF135960}" type="slidenum">
              <a:rPr lang="en-US" altLang="it-IT" smtClean="0"/>
              <a:pPr>
                <a:defRPr/>
              </a:pPr>
              <a:t>‹N›</a:t>
            </a:fld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3328573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944686" y="1847921"/>
            <a:ext cx="3108193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3" name="Oval 22"/>
          <p:cNvSpPr/>
          <p:nvPr/>
        </p:nvSpPr>
        <p:spPr>
          <a:xfrm>
            <a:off x="6272645" y="-503978"/>
            <a:ext cx="1764109" cy="1763924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73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4" name="Oval 23"/>
          <p:cNvSpPr/>
          <p:nvPr/>
        </p:nvSpPr>
        <p:spPr>
          <a:xfrm>
            <a:off x="6944686" y="6719711"/>
            <a:ext cx="1092068" cy="1091953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4000"/>
                </a:schemeClr>
              </a:gs>
              <a:gs pos="66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0" name="Oval 19"/>
          <p:cNvSpPr/>
          <p:nvPr/>
        </p:nvSpPr>
        <p:spPr>
          <a:xfrm>
            <a:off x="-169761" y="2939874"/>
            <a:ext cx="4620286" cy="4619801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11000"/>
                </a:schemeClr>
              </a:gs>
              <a:gs pos="75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1" name="Oval 20"/>
          <p:cNvSpPr/>
          <p:nvPr/>
        </p:nvSpPr>
        <p:spPr>
          <a:xfrm>
            <a:off x="-925808" y="3191863"/>
            <a:ext cx="2604161" cy="2603888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8000"/>
                </a:schemeClr>
              </a:gs>
              <a:gs pos="72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9" name="Rectangle 18"/>
          <p:cNvSpPr/>
          <p:nvPr/>
        </p:nvSpPr>
        <p:spPr>
          <a:xfrm>
            <a:off x="8539035" y="0"/>
            <a:ext cx="756047" cy="12119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9" y="499038"/>
            <a:ext cx="7778066" cy="15438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482" y="2262970"/>
            <a:ext cx="7399132" cy="4624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8262763" y="2015869"/>
            <a:ext cx="1091952" cy="252081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13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872043" y="3597249"/>
            <a:ext cx="4254709" cy="2520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13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1951" y="325995"/>
            <a:ext cx="693223" cy="8462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3088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F26037-57C5-4BC5-AFD4-F9034556B253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8480265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  <p:sldLayoutId id="2147484018" r:id="rId12"/>
    <p:sldLayoutId id="2147484019" r:id="rId13"/>
    <p:sldLayoutId id="2147484020" r:id="rId14"/>
    <p:sldLayoutId id="2147484021" r:id="rId15"/>
    <p:sldLayoutId id="2147484022" r:id="rId16"/>
    <p:sldLayoutId id="2147484023" r:id="rId17"/>
    <p:sldLayoutId id="2147484024" r:id="rId18"/>
  </p:sldLayoutIdLst>
  <p:txStyles>
    <p:titleStyle>
      <a:lvl1pPr algn="l" defTabSz="503972" rtl="0" eaLnBrk="1" latinLnBrk="0" hangingPunct="1">
        <a:spcBef>
          <a:spcPct val="0"/>
        </a:spcBef>
        <a:buNone/>
        <a:defRPr sz="463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77979" indent="-377979" algn="l" defTabSz="503972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205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818954" indent="-314982" algn="l" defTabSz="503972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984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259929" indent="-251986" algn="l" defTabSz="503972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764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763900" indent="-251986" algn="l" defTabSz="503972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543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267872" indent="-251986" algn="l" defTabSz="503972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543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771844" indent="-251986" algn="l" defTabSz="503972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543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3275815" indent="-251986" algn="l" defTabSz="503972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543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779787" indent="-251986" algn="l" defTabSz="503972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543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4283758" indent="-251986" algn="l" defTabSz="503972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543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503972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hyperlink" Target="http://www.galileoedit.it/" TargetMode="External"/><Relationship Id="rId4" Type="http://schemas.openxmlformats.org/officeDocument/2006/relationships/image" Target="../media/image2.png"/><Relationship Id="rId9" Type="http://schemas.openxmlformats.org/officeDocument/2006/relationships/hyperlink" Target="http://www.galileonet.it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lileonet.i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galileoedit.it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4" name="Picture 5128">
            <a:extLst>
              <a:ext uri="{FF2B5EF4-FFF2-40B4-BE49-F238E27FC236}">
                <a16:creationId xmlns:a16="http://schemas.microsoft.com/office/drawing/2014/main" id="{AA085689-791F-4B8F-9F30-12415B97D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942833"/>
            <a:ext cx="3337894" cy="4616842"/>
          </a:xfrm>
          <a:prstGeom prst="rect">
            <a:avLst/>
          </a:prstGeom>
        </p:spPr>
      </p:pic>
      <p:pic>
        <p:nvPicPr>
          <p:cNvPr id="5145" name="Picture 5130">
            <a:extLst>
              <a:ext uri="{FF2B5EF4-FFF2-40B4-BE49-F238E27FC236}">
                <a16:creationId xmlns:a16="http://schemas.microsoft.com/office/drawing/2014/main" id="{AA3FED7F-6821-47C0-A464-E9278B2412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3188276"/>
            <a:ext cx="1258765" cy="2607474"/>
          </a:xfrm>
          <a:prstGeom prst="rect">
            <a:avLst/>
          </a:prstGeom>
        </p:spPr>
      </p:pic>
      <p:sp>
        <p:nvSpPr>
          <p:cNvPr id="5146" name="Oval 5132">
            <a:extLst>
              <a:ext uri="{FF2B5EF4-FFF2-40B4-BE49-F238E27FC236}">
                <a16:creationId xmlns:a16="http://schemas.microsoft.com/office/drawing/2014/main" id="{8F54B2FB-3F54-4350-8D1B-F86D677CA7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18128" y="1847920"/>
            <a:ext cx="2331144" cy="3107866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5147" name="Picture 5134">
            <a:extLst>
              <a:ext uri="{FF2B5EF4-FFF2-40B4-BE49-F238E27FC236}">
                <a16:creationId xmlns:a16="http://schemas.microsoft.com/office/drawing/2014/main" id="{561B34F5-88E5-4711-BC16-3005C29AD7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6614097" y="0"/>
            <a:ext cx="1325717" cy="1258189"/>
          </a:xfrm>
          <a:prstGeom prst="rect">
            <a:avLst/>
          </a:prstGeom>
        </p:spPr>
      </p:pic>
      <p:pic>
        <p:nvPicPr>
          <p:cNvPr id="5148" name="Picture 5136">
            <a:extLst>
              <a:ext uri="{FF2B5EF4-FFF2-40B4-BE49-F238E27FC236}">
                <a16:creationId xmlns:a16="http://schemas.microsoft.com/office/drawing/2014/main" id="{4F3661D0-2268-4D3E-88BA-0647BCBE33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7118128" y="6719711"/>
            <a:ext cx="821642" cy="839964"/>
          </a:xfrm>
          <a:prstGeom prst="rect">
            <a:avLst/>
          </a:prstGeom>
        </p:spPr>
      </p:pic>
      <p:sp>
        <p:nvSpPr>
          <p:cNvPr id="5149" name="Rectangle 5138">
            <a:extLst>
              <a:ext uri="{FF2B5EF4-FFF2-40B4-BE49-F238E27FC236}">
                <a16:creationId xmlns:a16="http://schemas.microsoft.com/office/drawing/2014/main" id="{DDB56DB5-0324-4F79-9AB8-CB18C1DC8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5124" name="Picture 5123" descr="Un modello molecolare">
            <a:extLst>
              <a:ext uri="{FF2B5EF4-FFF2-40B4-BE49-F238E27FC236}">
                <a16:creationId xmlns:a16="http://schemas.microsoft.com/office/drawing/2014/main" id="{2B3CBBD1-4551-473C-8EEE-0AA5454035F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alphaModFix/>
          </a:blip>
          <a:srcRect l="19082" t="445" r="1" b="8647"/>
          <a:stretch/>
        </p:blipFill>
        <p:spPr>
          <a:xfrm>
            <a:off x="20" y="10"/>
            <a:ext cx="10080605" cy="7559665"/>
          </a:xfrm>
          <a:prstGeom prst="rect">
            <a:avLst/>
          </a:prstGeom>
        </p:spPr>
      </p:pic>
      <p:sp>
        <p:nvSpPr>
          <p:cNvPr id="5150" name="Rectangle 5140">
            <a:extLst>
              <a:ext uri="{FF2B5EF4-FFF2-40B4-BE49-F238E27FC236}">
                <a16:creationId xmlns:a16="http://schemas.microsoft.com/office/drawing/2014/main" id="{529DF628-3DC1-41BF-9730-E680D7FC2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772598" y="0"/>
            <a:ext cx="6424659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5121" name="Rectangle 1">
            <a:extLst>
              <a:ext uri="{FF2B5EF4-FFF2-40B4-BE49-F238E27FC236}">
                <a16:creationId xmlns:a16="http://schemas.microsoft.com/office/drawing/2014/main" id="{B78098E0-4833-44C2-BB73-915EFAF464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887208" y="325985"/>
            <a:ext cx="5422239" cy="846234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 fontAlgn="auto">
              <a:lnSpc>
                <a:spcPct val="90000"/>
              </a:lnSpc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it-IT" sz="2700"/>
              <a:t>Scienza e media </a:t>
            </a:r>
            <a:br>
              <a:rPr lang="en-US" altLang="it-IT" sz="2700"/>
            </a:br>
            <a:r>
              <a:rPr lang="en-US" altLang="it-IT" sz="2700"/>
              <a:t>un rapporto difficile</a:t>
            </a:r>
          </a:p>
        </p:txBody>
      </p:sp>
      <p:sp>
        <p:nvSpPr>
          <p:cNvPr id="5143" name="Rectangle 5142">
            <a:extLst>
              <a:ext uri="{FF2B5EF4-FFF2-40B4-BE49-F238E27FC236}">
                <a16:creationId xmlns:a16="http://schemas.microsoft.com/office/drawing/2014/main" id="{623695FD-17A6-460C-AFB4-A56F8DFB4E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772171" y="1427938"/>
            <a:ext cx="6426399" cy="6131737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71CE0D24-5F60-40D5-90BC-3773B0AA2233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2887209" y="1595931"/>
            <a:ext cx="5422239" cy="529177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377979" indent="-328613" defTabSz="457200" fontAlgn="auto">
              <a:spcBef>
                <a:spcPts val="10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it-IT" sz="1700" dirty="0"/>
          </a:p>
          <a:p>
            <a:pPr marL="377979" indent="-328613" defTabSz="457200" fontAlgn="auto">
              <a:spcBef>
                <a:spcPts val="10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it-IT" sz="1700" dirty="0"/>
          </a:p>
          <a:p>
            <a:pPr marL="377979" indent="-328613" defTabSz="457200" fontAlgn="auto">
              <a:spcBef>
                <a:spcPts val="10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it-IT" sz="1700" dirty="0"/>
              <a:t>Elisa Manacorda</a:t>
            </a:r>
          </a:p>
          <a:p>
            <a:pPr marL="377979" indent="-328613" defTabSz="457200" fontAlgn="auto">
              <a:spcBef>
                <a:spcPts val="10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it-IT" sz="1700" dirty="0">
                <a:hlinkClick r:id="rId9"/>
              </a:rPr>
              <a:t>www.galileonet.it</a:t>
            </a:r>
            <a:endParaRPr lang="en-US" altLang="it-IT" sz="1700" dirty="0"/>
          </a:p>
          <a:p>
            <a:pPr marL="377979" indent="-328613" defTabSz="457200" fontAlgn="auto">
              <a:spcBef>
                <a:spcPts val="10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it-IT" sz="1700" dirty="0">
                <a:hlinkClick r:id="rId10"/>
              </a:rPr>
              <a:t>www.galileoedit.it</a:t>
            </a:r>
            <a:endParaRPr lang="en-US" altLang="it-IT" sz="1700" dirty="0"/>
          </a:p>
          <a:p>
            <a:pPr marL="377979" indent="-328613" defTabSz="457200" fontAlgn="auto">
              <a:spcBef>
                <a:spcPts val="10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it-IT" sz="1700" dirty="0"/>
              <a:t>manacorda@galileonet.it</a:t>
            </a:r>
          </a:p>
          <a:p>
            <a:pPr marL="377979" indent="-328613" defTabSz="457200" fontAlgn="auto">
              <a:spcBef>
                <a:spcPts val="10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it-IT" sz="1700" dirty="0"/>
          </a:p>
          <a:p>
            <a:pPr marL="377979" indent="-328613" defTabSz="457200" fontAlgn="auto">
              <a:spcBef>
                <a:spcPts val="10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US" altLang="it-IT" sz="1700" dirty="0"/>
          </a:p>
          <a:p>
            <a:pPr marL="377979" indent="-328613" defTabSz="457200" fontAlgn="auto">
              <a:spcBef>
                <a:spcPts val="1000"/>
              </a:spcBef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it-IT" sz="1700" dirty="0"/>
              <a:t>FEBBRAIO 2026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490ADB8-2E73-4240-7C68-38AB443FD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 questi casi, che dobbiamo fare?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F80295A1-954E-1A18-EAAB-8291F96649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71960" y="2242992"/>
            <a:ext cx="6120680" cy="520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804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A2D8FE83-4810-9731-7055-AF12FC743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Il «deficit model»</a:t>
            </a:r>
          </a:p>
        </p:txBody>
      </p:sp>
      <p:sp>
        <p:nvSpPr>
          <p:cNvPr id="10" name="Segnaposto contenuto 9">
            <a:extLst>
              <a:ext uri="{FF2B5EF4-FFF2-40B4-BE49-F238E27FC236}">
                <a16:creationId xmlns:a16="http://schemas.microsoft.com/office/drawing/2014/main" id="{22245E5C-6553-0C6F-83E0-7916510F7D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Da una parte chi ha la conoscenza, dall’altra un vuoto da colmare</a:t>
            </a:r>
          </a:p>
          <a:p>
            <a:pPr marL="0" indent="0">
              <a:buNone/>
            </a:pPr>
            <a:r>
              <a:rPr lang="it-IT" dirty="0"/>
              <a:t>Criticità:</a:t>
            </a:r>
          </a:p>
          <a:p>
            <a:r>
              <a:rPr lang="it-IT" dirty="0"/>
              <a:t>I fatti non sono sufficienti a correggere le opinioni già presenti</a:t>
            </a:r>
          </a:p>
          <a:p>
            <a:r>
              <a:rPr lang="it-IT" dirty="0"/>
              <a:t>Il modello non tiene conto dell’incertezza che abita la scienza</a:t>
            </a:r>
          </a:p>
          <a:p>
            <a:r>
              <a:rPr lang="it-IT" dirty="0"/>
              <a:t>La scienza non è neutrale</a:t>
            </a:r>
          </a:p>
          <a:p>
            <a:r>
              <a:rPr lang="it-IT" dirty="0"/>
              <a:t>Soluzione: modello partecipativo</a:t>
            </a:r>
          </a:p>
        </p:txBody>
      </p:sp>
    </p:spTree>
    <p:extLst>
      <p:ext uri="{BB962C8B-B14F-4D97-AF65-F5344CB8AC3E}">
        <p14:creationId xmlns:p14="http://schemas.microsoft.com/office/powerpoint/2010/main" val="1773123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905B2FD-A341-0254-6E93-A4B8A6348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 ciascuno il suo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7B7A8B5-22DC-4AA7-1526-033993B70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Chi deve raccontare la scienza?</a:t>
            </a:r>
          </a:p>
          <a:p>
            <a:r>
              <a:rPr lang="it-IT" dirty="0"/>
              <a:t>La terza missione dell’Accademia</a:t>
            </a:r>
          </a:p>
          <a:p>
            <a:r>
              <a:rPr lang="it-IT" dirty="0"/>
              <a:t>I bravi scienziati sono anche bravi comunicatori?</a:t>
            </a:r>
          </a:p>
          <a:p>
            <a:r>
              <a:rPr lang="it-IT" dirty="0"/>
              <a:t>Chi non fa parte del mondo scientifico, può raccontare la scienza?</a:t>
            </a:r>
          </a:p>
          <a:p>
            <a:r>
              <a:rPr lang="it-IT" dirty="0"/>
              <a:t>Un caso estremo: la comunicazione ai tempi </a:t>
            </a:r>
            <a:r>
              <a:rPr lang="it-IT"/>
              <a:t>del Covid</a:t>
            </a:r>
            <a:endParaRPr lang="it-IT" dirty="0"/>
          </a:p>
          <a:p>
            <a:r>
              <a:rPr lang="it-IT" dirty="0"/>
              <a:t>L’importanza dell’intermediazione (ovvero: la quello della comunicazione è un MESTIERE)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884822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151AA0A-C167-07DF-4A94-33AF66EF5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 protagonisti del sistema-comunicazione</a:t>
            </a:r>
          </a:p>
        </p:txBody>
      </p:sp>
      <p:graphicFrame>
        <p:nvGraphicFramePr>
          <p:cNvPr id="7" name="Segnaposto contenuto 2">
            <a:extLst>
              <a:ext uri="{FF2B5EF4-FFF2-40B4-BE49-F238E27FC236}">
                <a16:creationId xmlns:a16="http://schemas.microsoft.com/office/drawing/2014/main" id="{D513E05A-B488-AABB-C6F3-C0E59A063EF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12482" y="2262970"/>
          <a:ext cx="7399132" cy="4624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7902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EEA4380-21EB-5E80-E11D-BC79B28AF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7593" y="693649"/>
            <a:ext cx="3941854" cy="180998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it-IT" sz="2900" dirty="0"/>
              <a:t>Perché scienza e giornalismo non vanno d’accordo: il tempo</a:t>
            </a:r>
          </a:p>
        </p:txBody>
      </p:sp>
      <p:pic>
        <p:nvPicPr>
          <p:cNvPr id="7" name="Picture 4" descr="Topo all'interno di un cubo trasparente che guarda in alto">
            <a:extLst>
              <a:ext uri="{FF2B5EF4-FFF2-40B4-BE49-F238E27FC236}">
                <a16:creationId xmlns:a16="http://schemas.microsoft.com/office/drawing/2014/main" id="{C4F24211-90F5-2804-0FB1-0B839DE793A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1185" r="20797"/>
          <a:stretch>
            <a:fillRect/>
          </a:stretch>
        </p:blipFill>
        <p:spPr>
          <a:xfrm>
            <a:off x="20" y="10"/>
            <a:ext cx="3832038" cy="7559665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903B536-88DA-C96F-3F88-A2BE21C22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7593" y="2687884"/>
            <a:ext cx="3941854" cy="4199818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it-IT" sz="1900" dirty="0"/>
              <a:t>La buona scienza procede lentamente, l’informazione deve andare veloce</a:t>
            </a:r>
          </a:p>
          <a:p>
            <a:pPr>
              <a:lnSpc>
                <a:spcPct val="90000"/>
              </a:lnSpc>
            </a:pPr>
            <a:r>
              <a:rPr lang="it-IT" sz="1900" dirty="0"/>
              <a:t>titoli o articoli esagerati o inaccurati</a:t>
            </a:r>
          </a:p>
          <a:p>
            <a:pPr>
              <a:lnSpc>
                <a:spcPct val="90000"/>
              </a:lnSpc>
            </a:pPr>
            <a:r>
              <a:rPr lang="it-IT" sz="1900" dirty="0"/>
              <a:t>racconti di </a:t>
            </a:r>
            <a:r>
              <a:rPr lang="it-IT" sz="1900" i="1" dirty="0"/>
              <a:t>cure miracolose </a:t>
            </a:r>
            <a:r>
              <a:rPr lang="it-IT" sz="1900" dirty="0"/>
              <a:t>o </a:t>
            </a:r>
            <a:r>
              <a:rPr lang="it-IT" sz="1900" i="1" dirty="0" err="1"/>
              <a:t>breakthrough</a:t>
            </a:r>
            <a:r>
              <a:rPr lang="it-IT" sz="1900" i="1" dirty="0"/>
              <a:t> </a:t>
            </a:r>
            <a:r>
              <a:rPr lang="it-IT" sz="1900" dirty="0"/>
              <a:t>basati su studi con campioni molto piccoli, o topi di laboratorio, o cellule</a:t>
            </a:r>
          </a:p>
          <a:p>
            <a:pPr>
              <a:lnSpc>
                <a:spcPct val="90000"/>
              </a:lnSpc>
            </a:pPr>
            <a:r>
              <a:rPr lang="it-IT" sz="1900" dirty="0"/>
              <a:t>articoli contraddittori a breve distanza di tempo (accade spesso con gli studi sull’alimentazione)</a:t>
            </a:r>
          </a:p>
          <a:p>
            <a:pPr>
              <a:lnSpc>
                <a:spcPct val="90000"/>
              </a:lnSpc>
            </a:pPr>
            <a:endParaRPr lang="it-IT" sz="1900" dirty="0"/>
          </a:p>
        </p:txBody>
      </p:sp>
    </p:spTree>
    <p:extLst>
      <p:ext uri="{BB962C8B-B14F-4D97-AF65-F5344CB8AC3E}">
        <p14:creationId xmlns:p14="http://schemas.microsoft.com/office/powerpoint/2010/main" val="9175315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73D17D8-3A41-E486-5555-64F58AEAE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550" y="693650"/>
            <a:ext cx="7649893" cy="112067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it-IT" sz="3600">
                <a:solidFill>
                  <a:srgbClr val="EBEBEB"/>
                </a:solidFill>
              </a:rPr>
              <a:t>Perché scienza e giornalismo non vanno d’accordo: lo spazio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235F4C31-B959-B203-DDE3-71BB009DFAE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36550" y="3097786"/>
          <a:ext cx="9008541" cy="3752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57780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FCC870E-7136-65A2-019E-27D7532A8A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219" y="499037"/>
            <a:ext cx="7776040" cy="15438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it-IT" sz="3600" dirty="0"/>
              <a:t>Perché scienza e giornalismo non vanno d’accordo: il linguaggio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32A6D83E-A906-A04A-29F8-A0B08BB096C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34219" y="2359047"/>
          <a:ext cx="7775734" cy="4471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743386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olo 1">
            <a:extLst>
              <a:ext uri="{FF2B5EF4-FFF2-40B4-BE49-F238E27FC236}">
                <a16:creationId xmlns:a16="http://schemas.microsoft.com/office/drawing/2014/main" id="{551DD3AD-9B2C-40F3-A866-2A3CCC0465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91565" y="693649"/>
            <a:ext cx="4417882" cy="180998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it-IT" altLang="it-IT" sz="3900"/>
              <a:t>Le criticità nel confronto con la scienza</a:t>
            </a:r>
          </a:p>
        </p:txBody>
      </p:sp>
      <p:pic>
        <p:nvPicPr>
          <p:cNvPr id="29700" name="Picture 29699" descr="Formule matematiche complesse su una lavagna">
            <a:extLst>
              <a:ext uri="{FF2B5EF4-FFF2-40B4-BE49-F238E27FC236}">
                <a16:creationId xmlns:a16="http://schemas.microsoft.com/office/drawing/2014/main" id="{E3D4C40D-5A27-58E1-6551-4C0660C663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0758" r="26834" b="-1"/>
          <a:stretch/>
        </p:blipFill>
        <p:spPr>
          <a:xfrm>
            <a:off x="20" y="10"/>
            <a:ext cx="3356011" cy="7559665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CF9ECB5-FDCD-4A19-BA7D-069907CD84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91565" y="2687884"/>
            <a:ext cx="4417882" cy="4199818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endParaRPr lang="it-IT" altLang="it-IT"/>
          </a:p>
          <a:p>
            <a:pPr eaLnBrk="1" hangingPunct="1">
              <a:lnSpc>
                <a:spcPct val="90000"/>
              </a:lnSpc>
              <a:defRPr/>
            </a:pPr>
            <a:r>
              <a:rPr lang="it-IT" altLang="it-IT" dirty="0"/>
              <a:t>Notizia</a:t>
            </a:r>
            <a:endParaRPr lang="it-IT" altLang="it-IT"/>
          </a:p>
          <a:p>
            <a:pPr eaLnBrk="1" hangingPunct="1">
              <a:lnSpc>
                <a:spcPct val="90000"/>
              </a:lnSpc>
              <a:defRPr/>
            </a:pPr>
            <a:r>
              <a:rPr lang="it-IT" altLang="it-IT" dirty="0"/>
              <a:t>Taglio</a:t>
            </a:r>
            <a:endParaRPr lang="it-IT" altLang="it-IT"/>
          </a:p>
          <a:p>
            <a:pPr eaLnBrk="1" hangingPunct="1">
              <a:lnSpc>
                <a:spcPct val="90000"/>
              </a:lnSpc>
              <a:defRPr/>
            </a:pPr>
            <a:r>
              <a:rPr lang="it-IT" altLang="it-IT" dirty="0"/>
              <a:t>Tempi</a:t>
            </a:r>
            <a:endParaRPr lang="it-IT" altLang="it-IT"/>
          </a:p>
          <a:p>
            <a:pPr eaLnBrk="1" hangingPunct="1">
              <a:lnSpc>
                <a:spcPct val="90000"/>
              </a:lnSpc>
              <a:defRPr/>
            </a:pPr>
            <a:r>
              <a:rPr lang="it-IT" altLang="it-IT" dirty="0"/>
              <a:t>Spazi</a:t>
            </a:r>
            <a:endParaRPr lang="it-IT" altLang="it-IT"/>
          </a:p>
          <a:p>
            <a:pPr eaLnBrk="1" hangingPunct="1">
              <a:lnSpc>
                <a:spcPct val="90000"/>
              </a:lnSpc>
              <a:defRPr/>
            </a:pPr>
            <a:r>
              <a:rPr lang="it-IT" altLang="it-IT" dirty="0"/>
              <a:t>Linguaggio</a:t>
            </a:r>
            <a:endParaRPr lang="it-IT" altLang="it-IT"/>
          </a:p>
          <a:p>
            <a:pPr eaLnBrk="1" hangingPunct="1">
              <a:lnSpc>
                <a:spcPct val="90000"/>
              </a:lnSpc>
              <a:defRPr/>
            </a:pPr>
            <a:r>
              <a:rPr lang="it-IT" altLang="it-IT" dirty="0"/>
              <a:t>Titoli</a:t>
            </a:r>
            <a:endParaRPr lang="it-IT" altLang="it-IT"/>
          </a:p>
          <a:p>
            <a:pPr eaLnBrk="1" hangingPunct="1">
              <a:lnSpc>
                <a:spcPct val="90000"/>
              </a:lnSpc>
              <a:defRPr/>
            </a:pPr>
            <a:r>
              <a:rPr lang="it-IT" altLang="it-IT" dirty="0"/>
              <a:t>Struttura</a:t>
            </a:r>
            <a:endParaRPr lang="it-IT" altLang="it-IT"/>
          </a:p>
          <a:p>
            <a:pPr eaLnBrk="1" hangingPunct="1">
              <a:lnSpc>
                <a:spcPct val="90000"/>
              </a:lnSpc>
              <a:defRPr/>
            </a:pPr>
            <a:r>
              <a:rPr lang="it-IT" altLang="it-IT" dirty="0"/>
              <a:t>Affiliazioni</a:t>
            </a:r>
            <a:endParaRPr lang="it-IT" altLang="it-IT"/>
          </a:p>
          <a:p>
            <a:pPr marL="0" indent="0" eaLnBrk="1" hangingPunct="1">
              <a:lnSpc>
                <a:spcPct val="90000"/>
              </a:lnSpc>
              <a:buFont typeface="Wingdings 3" panose="05040102010807070707" pitchFamily="18" charset="2"/>
              <a:buNone/>
              <a:defRPr/>
            </a:pPr>
            <a:endParaRPr lang="it-IT" altLang="it-IT"/>
          </a:p>
          <a:p>
            <a:pPr>
              <a:lnSpc>
                <a:spcPct val="90000"/>
              </a:lnSpc>
              <a:defRPr/>
            </a:pPr>
            <a:endParaRPr lang="it-IT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5EF8D2D-66C7-4527-1A31-F9884BA1B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7593" y="693649"/>
            <a:ext cx="3941854" cy="180998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it-IT" sz="3900" dirty="0"/>
              <a:t>Il giornalismo scientifico è:</a:t>
            </a:r>
          </a:p>
        </p:txBody>
      </p:sp>
      <p:pic>
        <p:nvPicPr>
          <p:cNvPr id="5" name="Picture 4" descr="Organizzatori di colori diversi">
            <a:extLst>
              <a:ext uri="{FF2B5EF4-FFF2-40B4-BE49-F238E27FC236}">
                <a16:creationId xmlns:a16="http://schemas.microsoft.com/office/drawing/2014/main" id="{45505FB7-8F0C-5898-832B-78998D9584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720" r="34612" b="-1"/>
          <a:stretch/>
        </p:blipFill>
        <p:spPr>
          <a:xfrm>
            <a:off x="20" y="10"/>
            <a:ext cx="3832038" cy="7559665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42C12D1-E204-C8AA-DA3D-667D25E2EA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7593" y="2687884"/>
            <a:ext cx="3941854" cy="4199818"/>
          </a:xfrm>
        </p:spPr>
        <p:txBody>
          <a:bodyPr>
            <a:normAutofit/>
          </a:bodyPr>
          <a:lstStyle/>
          <a:p>
            <a:r>
              <a:rPr lang="it-IT" dirty="0"/>
              <a:t>Selezione</a:t>
            </a:r>
          </a:p>
          <a:p>
            <a:r>
              <a:rPr lang="it-IT" dirty="0"/>
              <a:t>Sintesi</a:t>
            </a:r>
          </a:p>
          <a:p>
            <a:r>
              <a:rPr lang="it-IT" dirty="0"/>
              <a:t>Gerarchia</a:t>
            </a:r>
          </a:p>
          <a:p>
            <a:r>
              <a:rPr lang="it-IT" dirty="0"/>
              <a:t>Ordine mentale</a:t>
            </a:r>
          </a:p>
          <a:p>
            <a:r>
              <a:rPr lang="it-IT" dirty="0"/>
              <a:t>Padronanza di registri diversi</a:t>
            </a:r>
          </a:p>
          <a:p>
            <a:r>
              <a:rPr lang="it-IT" dirty="0"/>
              <a:t>Empatia</a:t>
            </a:r>
          </a:p>
          <a:p>
            <a:r>
              <a:rPr lang="it-IT" b="1" i="1" dirty="0"/>
              <a:t>E la competenza?</a:t>
            </a:r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370247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45" name="Rectangle 26644">
            <a:extLst>
              <a:ext uri="{FF2B5EF4-FFF2-40B4-BE49-F238E27FC236}">
                <a16:creationId xmlns:a16="http://schemas.microsoft.com/office/drawing/2014/main" id="{D8B9538A-2A89-47DD-996C-7D2BE2AB6C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0080625" cy="7559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26" name="Titolo 1">
            <a:extLst>
              <a:ext uri="{FF2B5EF4-FFF2-40B4-BE49-F238E27FC236}">
                <a16:creationId xmlns:a16="http://schemas.microsoft.com/office/drawing/2014/main" id="{83AD5F71-A4EF-408B-AF82-A338F944A0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2354" y="1595931"/>
            <a:ext cx="2570283" cy="5039783"/>
          </a:xfrm>
        </p:spPr>
        <p:txBody>
          <a:bodyPr anchor="ctr">
            <a:normAutofit/>
          </a:bodyPr>
          <a:lstStyle/>
          <a:p>
            <a:r>
              <a:rPr lang="it-IT" altLang="it-IT" sz="3000">
                <a:solidFill>
                  <a:srgbClr val="EBEBEB"/>
                </a:solidFill>
              </a:rPr>
              <a:t>Giornalismo scientifico o</a:t>
            </a:r>
            <a:br>
              <a:rPr lang="it-IT" altLang="it-IT" sz="3000">
                <a:solidFill>
                  <a:srgbClr val="EBEBEB"/>
                </a:solidFill>
              </a:rPr>
            </a:br>
            <a:r>
              <a:rPr lang="it-IT" altLang="it-IT" sz="3000">
                <a:solidFill>
                  <a:srgbClr val="EBEBEB"/>
                </a:solidFill>
              </a:rPr>
              <a:t>divulgazione</a:t>
            </a:r>
          </a:p>
        </p:txBody>
      </p:sp>
      <p:sp>
        <p:nvSpPr>
          <p:cNvPr id="26647" name="Freeform: Shape 26646">
            <a:extLst>
              <a:ext uri="{FF2B5EF4-FFF2-40B4-BE49-F238E27FC236}">
                <a16:creationId xmlns:a16="http://schemas.microsoft.com/office/drawing/2014/main" id="{E625979B-5325-4898-8EF9-5C174B192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0666" y="0"/>
            <a:ext cx="6639959" cy="7559675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649" name="Freeform 11">
            <a:extLst>
              <a:ext uri="{FF2B5EF4-FFF2-40B4-BE49-F238E27FC236}">
                <a16:creationId xmlns:a16="http://schemas.microsoft.com/office/drawing/2014/main" id="{34B22E2B-30D5-47A4-97C5-091EA1AB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64387" y="-1"/>
            <a:ext cx="462585" cy="4089193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51" name="Rectangle 26650">
            <a:extLst>
              <a:ext uri="{FF2B5EF4-FFF2-40B4-BE49-F238E27FC236}">
                <a16:creationId xmlns:a16="http://schemas.microsoft.com/office/drawing/2014/main" id="{9B6DA3CD-A002-40ED-8194-B4E637BD76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graphicFrame>
        <p:nvGraphicFramePr>
          <p:cNvPr id="26629" name="Segnaposto contenuto 2">
            <a:extLst>
              <a:ext uri="{FF2B5EF4-FFF2-40B4-BE49-F238E27FC236}">
                <a16:creationId xmlns:a16="http://schemas.microsoft.com/office/drawing/2014/main" id="{02C32CA0-3485-4C74-8187-318DB0B925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9338362"/>
              </p:ext>
            </p:extLst>
          </p:nvPr>
        </p:nvGraphicFramePr>
        <p:xfrm>
          <a:off x="4174008" y="1595931"/>
          <a:ext cx="5371083" cy="50397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83" name="Rectangle 7174">
            <a:extLst>
              <a:ext uri="{FF2B5EF4-FFF2-40B4-BE49-F238E27FC236}">
                <a16:creationId xmlns:a16="http://schemas.microsoft.com/office/drawing/2014/main" id="{052BEFF1-896C-45B1-B02C-96A6A1BC38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80624" cy="7559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84" name="Rectangle 7176">
            <a:extLst>
              <a:ext uri="{FF2B5EF4-FFF2-40B4-BE49-F238E27FC236}">
                <a16:creationId xmlns:a16="http://schemas.microsoft.com/office/drawing/2014/main" id="{0BA768A8-4FED-4ED8-9E46-6BE72188EC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3368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7185" name="Freeform 36">
            <a:extLst>
              <a:ext uri="{FF2B5EF4-FFF2-40B4-BE49-F238E27FC236}">
                <a16:creationId xmlns:a16="http://schemas.microsoft.com/office/drawing/2014/main" id="{BB237A14-61B1-4C00-A670-5D8D68A866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77748" y="0"/>
            <a:ext cx="462584" cy="4089193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B433210D-3516-4F8B-AC8C-2906785F17C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83367" y="1814322"/>
            <a:ext cx="4894381" cy="4928252"/>
          </a:xfrm>
        </p:spPr>
        <p:txBody>
          <a:bodyPr rtlCol="0">
            <a:normAutofit/>
          </a:bodyPr>
          <a:lstStyle/>
          <a:p>
            <a:pPr marL="377979" indent="-336550" defTabSz="503972" eaLnBrk="1" fontAlgn="auto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1500" dirty="0"/>
              <a:t>Galileo. Giornale di scienza (</a:t>
            </a:r>
            <a:r>
              <a:rPr lang="it-IT" altLang="it-IT" sz="1500" dirty="0">
                <a:hlinkClick r:id="rId3"/>
              </a:rPr>
              <a:t>www.galileonet.it</a:t>
            </a:r>
            <a:r>
              <a:rPr lang="it-IT" altLang="it-IT" sz="1500" dirty="0"/>
              <a:t>)</a:t>
            </a:r>
          </a:p>
          <a:p>
            <a:pPr marL="377979" indent="-336550" defTabSz="503972" eaLnBrk="1" fontAlgn="auto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1500" dirty="0"/>
              <a:t>Galileo servizi editoriali (</a:t>
            </a:r>
            <a:r>
              <a:rPr lang="it-IT" altLang="it-IT" sz="1500" dirty="0">
                <a:hlinkClick r:id="rId4"/>
              </a:rPr>
              <a:t>www.galileoedit.it</a:t>
            </a:r>
            <a:r>
              <a:rPr lang="it-IT" altLang="it-IT" sz="1500" dirty="0"/>
              <a:t>)</a:t>
            </a:r>
          </a:p>
          <a:p>
            <a:pPr marL="377979" indent="-336550" defTabSz="503972" eaLnBrk="1" fontAlgn="auto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1500" dirty="0"/>
              <a:t>Roma-Milano</a:t>
            </a:r>
          </a:p>
          <a:p>
            <a:pPr marL="377979" indent="-336550" defTabSz="503972" eaLnBrk="1" fontAlgn="auto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1500" dirty="0"/>
              <a:t>In redazione: Annalisa </a:t>
            </a:r>
            <a:r>
              <a:rPr lang="it-IT" altLang="it-IT" sz="1500" dirty="0" err="1"/>
              <a:t>Bonfranceschi</a:t>
            </a:r>
            <a:r>
              <a:rPr lang="it-IT" altLang="it-IT" sz="1500" dirty="0"/>
              <a:t>, Simone Valesini, Sandro Iannaccone, Tiziana Moriconi, Letizia Gabaglio, Marta Musso, Mara Magistroni</a:t>
            </a:r>
          </a:p>
          <a:p>
            <a:pPr marL="377979" indent="-336550" defTabSz="503972" eaLnBrk="1" fontAlgn="auto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1500" dirty="0"/>
              <a:t>Le collaborazioni giornalistiche: Gruppo GEDI (Salute.it, </a:t>
            </a:r>
            <a:r>
              <a:rPr lang="it-IT" altLang="it-IT" sz="1500" dirty="0" err="1"/>
              <a:t>Oncoline</a:t>
            </a:r>
            <a:r>
              <a:rPr lang="it-IT" altLang="it-IT" sz="1500" dirty="0"/>
              <a:t>, Frontiere, </a:t>
            </a:r>
            <a:r>
              <a:rPr lang="it-IT" altLang="it-IT" sz="1500" dirty="0" err="1"/>
              <a:t>LabRevolution</a:t>
            </a:r>
            <a:r>
              <a:rPr lang="it-IT" altLang="it-IT" sz="1500" dirty="0"/>
              <a:t>, </a:t>
            </a:r>
            <a:r>
              <a:rPr lang="it-IT" altLang="it-IT" sz="1500" dirty="0" err="1"/>
              <a:t>SaluteSeno</a:t>
            </a:r>
            <a:r>
              <a:rPr lang="it-IT" altLang="it-IT" sz="1500" dirty="0"/>
              <a:t>, </a:t>
            </a:r>
            <a:r>
              <a:rPr lang="it-IT" altLang="it-IT" sz="1500" dirty="0" err="1"/>
              <a:t>StopObesity</a:t>
            </a:r>
            <a:r>
              <a:rPr lang="it-IT" altLang="it-IT" sz="1500" dirty="0"/>
              <a:t>, Ospedali di eccellenza, </a:t>
            </a:r>
            <a:r>
              <a:rPr lang="it-IT" altLang="it-IT" sz="1500" dirty="0" err="1"/>
              <a:t>Green&amp;Blue</a:t>
            </a:r>
            <a:r>
              <a:rPr lang="it-IT" altLang="it-IT" sz="1500" dirty="0"/>
              <a:t>, Salute, MIND, Le Scienze), Gruppo Condé Nast (Wired.it)</a:t>
            </a:r>
          </a:p>
          <a:p>
            <a:pPr marL="377979" indent="-336550" defTabSz="503972" eaLnBrk="1" fontAlgn="auto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1500" dirty="0"/>
              <a:t>La comunicazione: </a:t>
            </a:r>
            <a:r>
              <a:rPr lang="it-IT" altLang="it-IT" sz="1500" dirty="0" err="1"/>
              <a:t>farma</a:t>
            </a:r>
            <a:r>
              <a:rPr lang="it-IT" altLang="it-IT" sz="1500" dirty="0"/>
              <a:t>, tecno, centri di ricerca, ass. pazienti, società scientifiche, istituzioni, agenzie, fondazioni, ambasciate...</a:t>
            </a:r>
          </a:p>
          <a:p>
            <a:pPr marL="377979" indent="-336550" defTabSz="503972" eaLnBrk="1" fontAlgn="auto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1500" dirty="0"/>
              <a:t>La formazione: Sapienza, </a:t>
            </a:r>
            <a:r>
              <a:rPr lang="it-IT" altLang="it-IT" sz="1500" dirty="0" err="1"/>
              <a:t>Unife</a:t>
            </a:r>
            <a:r>
              <a:rPr lang="it-IT" altLang="it-IT" sz="1500" dirty="0"/>
              <a:t>, Sissa, Fondazione Golinelli, Regione Lazio, UGIS</a:t>
            </a:r>
          </a:p>
          <a:p>
            <a:pPr marL="377979" indent="-336550" defTabSz="503972" eaLnBrk="1" fontAlgn="auto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it-IT" altLang="it-IT" sz="1500" dirty="0"/>
          </a:p>
          <a:p>
            <a:pPr marL="377979" indent="-336550" defTabSz="503972" eaLnBrk="1" fontAlgn="auto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it-IT" altLang="it-IT" sz="1500" dirty="0"/>
          </a:p>
        </p:txBody>
      </p:sp>
      <p:sp>
        <p:nvSpPr>
          <p:cNvPr id="7186" name="Freeform: Shape 7180">
            <a:extLst>
              <a:ext uri="{FF2B5EF4-FFF2-40B4-BE49-F238E27FC236}">
                <a16:creationId xmlns:a16="http://schemas.microsoft.com/office/drawing/2014/main" id="{8598F259-6F54-47A3-8D13-1603D786A3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54025" y="1"/>
            <a:ext cx="4126600" cy="7559676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69" name="Rectangle 1">
            <a:extLst>
              <a:ext uri="{FF2B5EF4-FFF2-40B4-BE49-F238E27FC236}">
                <a16:creationId xmlns:a16="http://schemas.microsoft.com/office/drawing/2014/main" id="{6F0AD18B-5706-404E-AE4F-D6CAEC56CE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627794" y="1814322"/>
            <a:ext cx="2912797" cy="4928252"/>
          </a:xfrm>
        </p:spPr>
        <p:txBody>
          <a:bodyPr rtlCol="0">
            <a:normAutofit/>
          </a:bodyPr>
          <a:lstStyle/>
          <a:p>
            <a:pPr defTabSz="503972" eaLnBrk="1" fontAlgn="auto" hangingPunct="1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>
                <a:solidFill>
                  <a:srgbClr val="FFFFFF"/>
                </a:solidFill>
              </a:rPr>
              <a:t>Perché sono qui?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D8B9538A-2A89-47DD-996C-7D2BE2AB6C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0080625" cy="7559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7" name="Rectangle 1">
            <a:extLst>
              <a:ext uri="{FF2B5EF4-FFF2-40B4-BE49-F238E27FC236}">
                <a16:creationId xmlns:a16="http://schemas.microsoft.com/office/drawing/2014/main" id="{CF407475-1AC6-4BD0-B8BA-EC1578C77E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2354" y="1595931"/>
            <a:ext cx="2570283" cy="5039783"/>
          </a:xfrm>
        </p:spPr>
        <p:txBody>
          <a:bodyPr rtlCol="0" anchor="ctr">
            <a:normAutofit/>
          </a:bodyPr>
          <a:lstStyle/>
          <a:p>
            <a:pPr defTabSz="503972" eaLnBrk="1" fontAlgn="auto" hangingPunct="1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rgbClr val="EBEBEB"/>
                </a:solidFill>
              </a:rPr>
              <a:t>Quale ruolo per il giornalista scientifico?</a:t>
            </a: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E625979B-5325-4898-8EF9-5C174B192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0666" y="0"/>
            <a:ext cx="6639959" cy="7559675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Freeform 11">
            <a:extLst>
              <a:ext uri="{FF2B5EF4-FFF2-40B4-BE49-F238E27FC236}">
                <a16:creationId xmlns:a16="http://schemas.microsoft.com/office/drawing/2014/main" id="{34B22E2B-30D5-47A4-97C5-091EA1AB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64387" y="-1"/>
            <a:ext cx="462585" cy="4089193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B6DA3CD-A002-40ED-8194-B4E637BD76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graphicFrame>
        <p:nvGraphicFramePr>
          <p:cNvPr id="14340" name="Rectangle 2">
            <a:extLst>
              <a:ext uri="{FF2B5EF4-FFF2-40B4-BE49-F238E27FC236}">
                <a16:creationId xmlns:a16="http://schemas.microsoft.com/office/drawing/2014/main" id="{72500521-4534-4AD3-9BD9-683E27B17C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3416599"/>
              </p:ext>
            </p:extLst>
          </p:nvPr>
        </p:nvGraphicFramePr>
        <p:xfrm>
          <a:off x="4174008" y="1595931"/>
          <a:ext cx="5371083" cy="50397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DDC3E37-A512-C980-9614-24167E9CE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Superare la sfiducia (reciproca)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5F4BC05-2E18-331A-3CCD-2621AA090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Caso di studio 1: «Ho una laurea in lettere»</a:t>
            </a:r>
          </a:p>
          <a:p>
            <a:r>
              <a:rPr lang="it-IT" dirty="0"/>
              <a:t>Caso di studio 2: «Non ho letto il libro»</a:t>
            </a:r>
          </a:p>
          <a:p>
            <a:r>
              <a:rPr lang="it-IT" dirty="0"/>
              <a:t>Caso di studio 3: «Il ricercatore non è al momento disponibile»</a:t>
            </a:r>
          </a:p>
          <a:p>
            <a:r>
              <a:rPr lang="it-IT" dirty="0"/>
              <a:t>Caso di studio 4: «Ho cambiato qualche virgola»</a:t>
            </a:r>
            <a:br>
              <a:rPr lang="it-IT" dirty="0"/>
            </a:br>
            <a:br>
              <a:rPr lang="it-IT" dirty="0"/>
            </a:br>
            <a:r>
              <a:rPr lang="it-IT" dirty="0"/>
              <a:t>eccetera, eccetera, eccetera…</a:t>
            </a:r>
            <a:br>
              <a:rPr lang="it-IT" dirty="0"/>
            </a:b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524267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0B1CFD5E-9C8B-49B7-B788-5D0F1D419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Scienziati vs giornalisti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B66D1268-016A-4304-9151-2DCDAB8AE0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Paper</a:t>
            </a:r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83BEF90A-F157-4643-B388-4F76E6AEE5F0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19A68183-55A1-4171-834C-82DDAE297B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it-IT" dirty="0"/>
              <a:t>Press</a:t>
            </a:r>
          </a:p>
        </p:txBody>
      </p:sp>
      <p:sp>
        <p:nvSpPr>
          <p:cNvPr id="13" name="Segnaposto testo 12">
            <a:extLst>
              <a:ext uri="{FF2B5EF4-FFF2-40B4-BE49-F238E27FC236}">
                <a16:creationId xmlns:a16="http://schemas.microsoft.com/office/drawing/2014/main" id="{C666D064-7207-4482-8D77-AD74B9989F62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11" name="Segnaposto testo 10">
            <a:extLst>
              <a:ext uri="{FF2B5EF4-FFF2-40B4-BE49-F238E27FC236}">
                <a16:creationId xmlns:a16="http://schemas.microsoft.com/office/drawing/2014/main" id="{1F6DA657-2086-489A-A428-1914FBBEE2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t-IT" dirty="0"/>
              <a:t>Articolo</a:t>
            </a:r>
          </a:p>
        </p:txBody>
      </p:sp>
      <p:sp>
        <p:nvSpPr>
          <p:cNvPr id="14" name="Segnaposto testo 13">
            <a:extLst>
              <a:ext uri="{FF2B5EF4-FFF2-40B4-BE49-F238E27FC236}">
                <a16:creationId xmlns:a16="http://schemas.microsoft.com/office/drawing/2014/main" id="{C94821E8-A28D-44F7-85B5-55C6213388D2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63DDE034-C425-4657-ABDF-C6F74A00C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0112" y="2983980"/>
            <a:ext cx="2437111" cy="3788724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40A18291-020B-4EBF-9E10-C0BDA8BC7F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382" y="2939874"/>
            <a:ext cx="2626220" cy="3832830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12538AD8-964A-4B6A-8407-C1D2491BAD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6767" y="2939874"/>
            <a:ext cx="2246434" cy="3832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897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135">
            <a:extLst>
              <a:ext uri="{FF2B5EF4-FFF2-40B4-BE49-F238E27FC236}">
                <a16:creationId xmlns:a16="http://schemas.microsoft.com/office/drawing/2014/main" id="{D8B9538A-2A89-47DD-996C-7D2BE2AB6C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0080625" cy="7559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22" name="Titolo 1">
            <a:extLst>
              <a:ext uri="{FF2B5EF4-FFF2-40B4-BE49-F238E27FC236}">
                <a16:creationId xmlns:a16="http://schemas.microsoft.com/office/drawing/2014/main" id="{D8DF1DCB-C37F-45E9-892C-0E37BA7680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2354" y="1595931"/>
            <a:ext cx="2570283" cy="5039783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it-IT" altLang="it-IT" sz="3500">
                <a:solidFill>
                  <a:srgbClr val="EBEBEB"/>
                </a:solidFill>
              </a:rPr>
              <a:t>Scienziati vs giornalisti</a:t>
            </a: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E625979B-5325-4898-8EF9-5C174B192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0666" y="0"/>
            <a:ext cx="6639959" cy="7559675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0" name="Freeform 11">
            <a:extLst>
              <a:ext uri="{FF2B5EF4-FFF2-40B4-BE49-F238E27FC236}">
                <a16:creationId xmlns:a16="http://schemas.microsoft.com/office/drawing/2014/main" id="{34B22E2B-30D5-47A4-97C5-091EA1AB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64387" y="-1"/>
            <a:ext cx="462585" cy="4089193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9B6DA3CD-A002-40ED-8194-B4E637BD76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graphicFrame>
        <p:nvGraphicFramePr>
          <p:cNvPr id="30724" name="Segnaposto contenuto 2">
            <a:extLst>
              <a:ext uri="{FF2B5EF4-FFF2-40B4-BE49-F238E27FC236}">
                <a16:creationId xmlns:a16="http://schemas.microsoft.com/office/drawing/2014/main" id="{EB3B2343-27A9-4FFF-A866-A9E8BF1DA26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8464040"/>
              </p:ext>
            </p:extLst>
          </p:nvPr>
        </p:nvGraphicFramePr>
        <p:xfrm>
          <a:off x="4174008" y="1595931"/>
          <a:ext cx="5371083" cy="50397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0604E0B1-6762-4B99-A6A5-42ED8E20D6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80624" cy="7559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">
            <a:extLst>
              <a:ext uri="{FF2B5EF4-FFF2-40B4-BE49-F238E27FC236}">
                <a16:creationId xmlns:a16="http://schemas.microsoft.com/office/drawing/2014/main" id="{6D86F5FF-DE1B-4BAB-A7BE-6F39F5DD98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09845" y="1609633"/>
            <a:ext cx="2870779" cy="910437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746" name="Titolo 1">
            <a:extLst>
              <a:ext uri="{FF2B5EF4-FFF2-40B4-BE49-F238E27FC236}">
                <a16:creationId xmlns:a16="http://schemas.microsoft.com/office/drawing/2014/main" id="{FF5DDF07-24A6-4534-867B-FF8C028B6B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6550" y="693650"/>
            <a:ext cx="7649893" cy="1120673"/>
          </a:xfrm>
        </p:spPr>
        <p:txBody>
          <a:bodyPr>
            <a:normAutofit/>
          </a:bodyPr>
          <a:lstStyle/>
          <a:p>
            <a:r>
              <a:rPr lang="it-IT" altLang="it-IT">
                <a:solidFill>
                  <a:srgbClr val="EBEBEB"/>
                </a:solidFill>
              </a:rPr>
              <a:t>Alleanza nella formazione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36AD705-9544-45E1-B278-8D99F718B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8DFFC5B7-4963-4902-8A90-EFF5766892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0" y="1942352"/>
            <a:ext cx="10080969" cy="5617323"/>
          </a:xfrm>
          <a:custGeom>
            <a:avLst/>
            <a:gdLst>
              <a:gd name="connsiteX0" fmla="*/ 1 w 12192418"/>
              <a:gd name="connsiteY0" fmla="*/ 0 h 5095933"/>
              <a:gd name="connsiteX1" fmla="*/ 71932 w 12192418"/>
              <a:gd name="connsiteY1" fmla="*/ 12261 h 5095933"/>
              <a:gd name="connsiteX2" fmla="*/ 282849 w 12192418"/>
              <a:gd name="connsiteY2" fmla="*/ 48343 h 5095933"/>
              <a:gd name="connsiteX3" fmla="*/ 436464 w 12192418"/>
              <a:gd name="connsiteY3" fmla="*/ 73565 h 5095933"/>
              <a:gd name="connsiteX4" fmla="*/ 619339 w 12192418"/>
              <a:gd name="connsiteY4" fmla="*/ 100188 h 5095933"/>
              <a:gd name="connsiteX5" fmla="*/ 836351 w 12192418"/>
              <a:gd name="connsiteY5" fmla="*/ 132066 h 5095933"/>
              <a:gd name="connsiteX6" fmla="*/ 1076528 w 12192418"/>
              <a:gd name="connsiteY6" fmla="*/ 165696 h 5095933"/>
              <a:gd name="connsiteX7" fmla="*/ 1347184 w 12192418"/>
              <a:gd name="connsiteY7" fmla="*/ 201077 h 5095933"/>
              <a:gd name="connsiteX8" fmla="*/ 1642223 w 12192418"/>
              <a:gd name="connsiteY8" fmla="*/ 238560 h 5095933"/>
              <a:gd name="connsiteX9" fmla="*/ 1962864 w 12192418"/>
              <a:gd name="connsiteY9" fmla="*/ 276043 h 5095933"/>
              <a:gd name="connsiteX10" fmla="*/ 2304232 w 12192418"/>
              <a:gd name="connsiteY10" fmla="*/ 314227 h 5095933"/>
              <a:gd name="connsiteX11" fmla="*/ 2672421 w 12192418"/>
              <a:gd name="connsiteY11" fmla="*/ 349608 h 5095933"/>
              <a:gd name="connsiteX12" fmla="*/ 3057678 w 12192418"/>
              <a:gd name="connsiteY12" fmla="*/ 383588 h 5095933"/>
              <a:gd name="connsiteX13" fmla="*/ 3464881 w 12192418"/>
              <a:gd name="connsiteY13" fmla="*/ 414415 h 5095933"/>
              <a:gd name="connsiteX14" fmla="*/ 3889152 w 12192418"/>
              <a:gd name="connsiteY14" fmla="*/ 443841 h 5095933"/>
              <a:gd name="connsiteX15" fmla="*/ 4331710 w 12192418"/>
              <a:gd name="connsiteY15" fmla="*/ 471515 h 5095933"/>
              <a:gd name="connsiteX16" fmla="*/ 4558476 w 12192418"/>
              <a:gd name="connsiteY16" fmla="*/ 481324 h 5095933"/>
              <a:gd name="connsiteX17" fmla="*/ 4790118 w 12192418"/>
              <a:gd name="connsiteY17" fmla="*/ 492183 h 5095933"/>
              <a:gd name="connsiteX18" fmla="*/ 5025418 w 12192418"/>
              <a:gd name="connsiteY18" fmla="*/ 502342 h 5095933"/>
              <a:gd name="connsiteX19" fmla="*/ 5261937 w 12192418"/>
              <a:gd name="connsiteY19" fmla="*/ 508998 h 5095933"/>
              <a:gd name="connsiteX20" fmla="*/ 5503332 w 12192418"/>
              <a:gd name="connsiteY20" fmla="*/ 514953 h 5095933"/>
              <a:gd name="connsiteX21" fmla="*/ 5747167 w 12192418"/>
              <a:gd name="connsiteY21" fmla="*/ 521259 h 5095933"/>
              <a:gd name="connsiteX22" fmla="*/ 5995877 w 12192418"/>
              <a:gd name="connsiteY22" fmla="*/ 525463 h 5095933"/>
              <a:gd name="connsiteX23" fmla="*/ 6247026 w 12192418"/>
              <a:gd name="connsiteY23" fmla="*/ 525463 h 5095933"/>
              <a:gd name="connsiteX24" fmla="*/ 6500613 w 12192418"/>
              <a:gd name="connsiteY24" fmla="*/ 527565 h 5095933"/>
              <a:gd name="connsiteX25" fmla="*/ 6756639 w 12192418"/>
              <a:gd name="connsiteY25" fmla="*/ 525463 h 5095933"/>
              <a:gd name="connsiteX26" fmla="*/ 7016322 w 12192418"/>
              <a:gd name="connsiteY26" fmla="*/ 521259 h 5095933"/>
              <a:gd name="connsiteX27" fmla="*/ 7276005 w 12192418"/>
              <a:gd name="connsiteY27" fmla="*/ 517406 h 5095933"/>
              <a:gd name="connsiteX28" fmla="*/ 7539345 w 12192418"/>
              <a:gd name="connsiteY28" fmla="*/ 508998 h 5095933"/>
              <a:gd name="connsiteX29" fmla="*/ 7805124 w 12192418"/>
              <a:gd name="connsiteY29" fmla="*/ 500241 h 5095933"/>
              <a:gd name="connsiteX30" fmla="*/ 8070903 w 12192418"/>
              <a:gd name="connsiteY30" fmla="*/ 490082 h 5095933"/>
              <a:gd name="connsiteX31" fmla="*/ 8339121 w 12192418"/>
              <a:gd name="connsiteY31" fmla="*/ 475719 h 5095933"/>
              <a:gd name="connsiteX32" fmla="*/ 8609776 w 12192418"/>
              <a:gd name="connsiteY32" fmla="*/ 458554 h 5095933"/>
              <a:gd name="connsiteX33" fmla="*/ 8881651 w 12192418"/>
              <a:gd name="connsiteY33" fmla="*/ 442089 h 5095933"/>
              <a:gd name="connsiteX34" fmla="*/ 9153526 w 12192418"/>
              <a:gd name="connsiteY34" fmla="*/ 421071 h 5095933"/>
              <a:gd name="connsiteX35" fmla="*/ 9429058 w 12192418"/>
              <a:gd name="connsiteY35" fmla="*/ 395849 h 5095933"/>
              <a:gd name="connsiteX36" fmla="*/ 9700933 w 12192418"/>
              <a:gd name="connsiteY36" fmla="*/ 370626 h 5095933"/>
              <a:gd name="connsiteX37" fmla="*/ 9977684 w 12192418"/>
              <a:gd name="connsiteY37" fmla="*/ 341551 h 5095933"/>
              <a:gd name="connsiteX38" fmla="*/ 10255655 w 12192418"/>
              <a:gd name="connsiteY38" fmla="*/ 309673 h 5095933"/>
              <a:gd name="connsiteX39" fmla="*/ 10529968 w 12192418"/>
              <a:gd name="connsiteY39" fmla="*/ 276043 h 5095933"/>
              <a:gd name="connsiteX40" fmla="*/ 10807939 w 12192418"/>
              <a:gd name="connsiteY40" fmla="*/ 236809 h 5095933"/>
              <a:gd name="connsiteX41" fmla="*/ 11084690 w 12192418"/>
              <a:gd name="connsiteY41" fmla="*/ 194772 h 5095933"/>
              <a:gd name="connsiteX42" fmla="*/ 11362661 w 12192418"/>
              <a:gd name="connsiteY42" fmla="*/ 153085 h 5095933"/>
              <a:gd name="connsiteX43" fmla="*/ 11639412 w 12192418"/>
              <a:gd name="connsiteY43" fmla="*/ 104392 h 5095933"/>
              <a:gd name="connsiteX44" fmla="*/ 11914945 w 12192418"/>
              <a:gd name="connsiteY44" fmla="*/ 54648 h 5095933"/>
              <a:gd name="connsiteX45" fmla="*/ 12191696 w 12192418"/>
              <a:gd name="connsiteY45" fmla="*/ 2452 h 5095933"/>
              <a:gd name="connsiteX46" fmla="*/ 12191696 w 12192418"/>
              <a:gd name="connsiteY46" fmla="*/ 2109542 h 5095933"/>
              <a:gd name="connsiteX47" fmla="*/ 12191999 w 12192418"/>
              <a:gd name="connsiteY47" fmla="*/ 2109542 h 5095933"/>
              <a:gd name="connsiteX48" fmla="*/ 12191999 w 12192418"/>
              <a:gd name="connsiteY48" fmla="*/ 2802467 h 5095933"/>
              <a:gd name="connsiteX49" fmla="*/ 12192418 w 12192418"/>
              <a:gd name="connsiteY49" fmla="*/ 2802467 h 5095933"/>
              <a:gd name="connsiteX50" fmla="*/ 12192418 w 12192418"/>
              <a:gd name="connsiteY50" fmla="*/ 5095933 h 5095933"/>
              <a:gd name="connsiteX51" fmla="*/ 1 w 12192418"/>
              <a:gd name="connsiteY51" fmla="*/ 5095933 h 5095933"/>
              <a:gd name="connsiteX52" fmla="*/ 1 w 12192418"/>
              <a:gd name="connsiteY52" fmla="*/ 4074529 h 5095933"/>
              <a:gd name="connsiteX53" fmla="*/ 0 w 12192418"/>
              <a:gd name="connsiteY53" fmla="*/ 4074529 h 5095933"/>
              <a:gd name="connsiteX54" fmla="*/ 0 w 12192418"/>
              <a:gd name="connsiteY54" fmla="*/ 2109542 h 5095933"/>
              <a:gd name="connsiteX55" fmla="*/ 1 w 12192418"/>
              <a:gd name="connsiteY55" fmla="*/ 2109542 h 509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192418" h="5095933">
                <a:moveTo>
                  <a:pt x="1" y="0"/>
                </a:moveTo>
                <a:lnTo>
                  <a:pt x="71932" y="12261"/>
                </a:lnTo>
                <a:lnTo>
                  <a:pt x="282849" y="48343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4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7"/>
                </a:lnTo>
                <a:lnTo>
                  <a:pt x="2672421" y="349608"/>
                </a:lnTo>
                <a:lnTo>
                  <a:pt x="3057678" y="383588"/>
                </a:lnTo>
                <a:lnTo>
                  <a:pt x="3464881" y="414415"/>
                </a:lnTo>
                <a:lnTo>
                  <a:pt x="3889152" y="443841"/>
                </a:lnTo>
                <a:lnTo>
                  <a:pt x="4331710" y="471515"/>
                </a:lnTo>
                <a:lnTo>
                  <a:pt x="4558476" y="481324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7" y="521259"/>
                </a:lnTo>
                <a:lnTo>
                  <a:pt x="5995877" y="525463"/>
                </a:lnTo>
                <a:lnTo>
                  <a:pt x="6247026" y="525463"/>
                </a:lnTo>
                <a:lnTo>
                  <a:pt x="6500613" y="527565"/>
                </a:lnTo>
                <a:lnTo>
                  <a:pt x="6756639" y="525463"/>
                </a:lnTo>
                <a:lnTo>
                  <a:pt x="7016322" y="521259"/>
                </a:lnTo>
                <a:lnTo>
                  <a:pt x="7276005" y="517406"/>
                </a:lnTo>
                <a:lnTo>
                  <a:pt x="7539345" y="508998"/>
                </a:lnTo>
                <a:lnTo>
                  <a:pt x="7805124" y="500241"/>
                </a:lnTo>
                <a:lnTo>
                  <a:pt x="8070903" y="490082"/>
                </a:lnTo>
                <a:lnTo>
                  <a:pt x="8339121" y="475719"/>
                </a:lnTo>
                <a:lnTo>
                  <a:pt x="8609776" y="458554"/>
                </a:lnTo>
                <a:lnTo>
                  <a:pt x="8881651" y="442089"/>
                </a:lnTo>
                <a:lnTo>
                  <a:pt x="9153526" y="421071"/>
                </a:lnTo>
                <a:lnTo>
                  <a:pt x="9429058" y="395849"/>
                </a:lnTo>
                <a:lnTo>
                  <a:pt x="9700933" y="370626"/>
                </a:lnTo>
                <a:lnTo>
                  <a:pt x="9977684" y="341551"/>
                </a:lnTo>
                <a:lnTo>
                  <a:pt x="10255655" y="309673"/>
                </a:lnTo>
                <a:lnTo>
                  <a:pt x="10529968" y="276043"/>
                </a:lnTo>
                <a:lnTo>
                  <a:pt x="10807939" y="236809"/>
                </a:lnTo>
                <a:lnTo>
                  <a:pt x="11084690" y="194772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109542"/>
                </a:lnTo>
                <a:lnTo>
                  <a:pt x="12191999" y="2109542"/>
                </a:lnTo>
                <a:lnTo>
                  <a:pt x="12191999" y="2802467"/>
                </a:lnTo>
                <a:lnTo>
                  <a:pt x="12192418" y="2802467"/>
                </a:lnTo>
                <a:lnTo>
                  <a:pt x="12192418" y="5095933"/>
                </a:lnTo>
                <a:lnTo>
                  <a:pt x="1" y="5095933"/>
                </a:lnTo>
                <a:lnTo>
                  <a:pt x="1" y="4074529"/>
                </a:lnTo>
                <a:lnTo>
                  <a:pt x="0" y="4074529"/>
                </a:lnTo>
                <a:lnTo>
                  <a:pt x="0" y="2109542"/>
                </a:lnTo>
                <a:lnTo>
                  <a:pt x="1" y="21095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  <p:graphicFrame>
        <p:nvGraphicFramePr>
          <p:cNvPr id="31748" name="Segnaposto contenuto 2">
            <a:extLst>
              <a:ext uri="{FF2B5EF4-FFF2-40B4-BE49-F238E27FC236}">
                <a16:creationId xmlns:a16="http://schemas.microsoft.com/office/drawing/2014/main" id="{FA52D858-F386-43D9-8D53-5E0127A588E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2165327"/>
              </p:ext>
            </p:extLst>
          </p:nvPr>
        </p:nvGraphicFramePr>
        <p:xfrm>
          <a:off x="536550" y="3097786"/>
          <a:ext cx="9008541" cy="3752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8B9538A-2A89-47DD-996C-7D2BE2AB6C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0080625" cy="7559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AE2F8C4-33DB-492B-BC1C-108B259B80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354" y="1595931"/>
            <a:ext cx="2570283" cy="5039783"/>
          </a:xfrm>
        </p:spPr>
        <p:txBody>
          <a:bodyPr anchor="ctr">
            <a:normAutofit/>
          </a:bodyPr>
          <a:lstStyle/>
          <a:p>
            <a:r>
              <a:rPr lang="it-IT" sz="3500" dirty="0">
                <a:solidFill>
                  <a:srgbClr val="EBEBEB"/>
                </a:solidFill>
              </a:rPr>
              <a:t>Il mito della terzietà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625979B-5325-4898-8EF9-5C174B192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0666" y="0"/>
            <a:ext cx="6639959" cy="7559675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Freeform 11">
            <a:extLst>
              <a:ext uri="{FF2B5EF4-FFF2-40B4-BE49-F238E27FC236}">
                <a16:creationId xmlns:a16="http://schemas.microsoft.com/office/drawing/2014/main" id="{34B22E2B-30D5-47A4-97C5-091EA1AB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64387" y="-1"/>
            <a:ext cx="462585" cy="4089193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B6DA3CD-A002-40ED-8194-B4E637BD76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FF751D89-E4DE-42D7-884C-16BD7F8D02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7110956"/>
              </p:ext>
            </p:extLst>
          </p:nvPr>
        </p:nvGraphicFramePr>
        <p:xfrm>
          <a:off x="4174008" y="1595931"/>
          <a:ext cx="5371083" cy="50397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73404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EF95C5-6068-4A19-8593-B62FE5535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219" y="499037"/>
            <a:ext cx="7776040" cy="1543825"/>
          </a:xfrm>
        </p:spPr>
        <p:txBody>
          <a:bodyPr>
            <a:normAutofit/>
          </a:bodyPr>
          <a:lstStyle/>
          <a:p>
            <a:r>
              <a:rPr lang="it-IT" dirty="0"/>
              <a:t>Un giornale di scienza </a:t>
            </a:r>
            <a:br>
              <a:rPr lang="it-IT" dirty="0"/>
            </a:br>
            <a:r>
              <a:rPr lang="it-IT" dirty="0"/>
              <a:t>non è una (falsa) bilancia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A1F825B8-45AB-4424-ADB8-F8EAE95647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2847124"/>
              </p:ext>
            </p:extLst>
          </p:nvPr>
        </p:nvGraphicFramePr>
        <p:xfrm>
          <a:off x="534219" y="2359047"/>
          <a:ext cx="7775734" cy="4471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369018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D8B9538A-2A89-47DD-996C-7D2BE2AB6C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0080625" cy="7559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7" name="Rectangle 1">
            <a:extLst>
              <a:ext uri="{FF2B5EF4-FFF2-40B4-BE49-F238E27FC236}">
                <a16:creationId xmlns:a16="http://schemas.microsoft.com/office/drawing/2014/main" id="{9F445D40-A195-42FD-A4F7-863B1F5B11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2354" y="1595931"/>
            <a:ext cx="2570283" cy="5039783"/>
          </a:xfrm>
        </p:spPr>
        <p:txBody>
          <a:bodyPr rtlCol="0" anchor="ctr">
            <a:normAutofit/>
          </a:bodyPr>
          <a:lstStyle/>
          <a:p>
            <a:pPr defTabSz="503972" eaLnBrk="1" fontAlgn="auto" hangingPunct="1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200">
                <a:solidFill>
                  <a:srgbClr val="EBEBEB"/>
                </a:solidFill>
              </a:rPr>
              <a:t>Quale ruolo per il giornalista scientifico?</a:t>
            </a: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E625979B-5325-4898-8EF9-5C174B192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0666" y="0"/>
            <a:ext cx="6639959" cy="7559675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Freeform 11">
            <a:extLst>
              <a:ext uri="{FF2B5EF4-FFF2-40B4-BE49-F238E27FC236}">
                <a16:creationId xmlns:a16="http://schemas.microsoft.com/office/drawing/2014/main" id="{34B22E2B-30D5-47A4-97C5-091EA1AB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64387" y="-1"/>
            <a:ext cx="462585" cy="4089193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B6DA3CD-A002-40ED-8194-B4E637BD76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graphicFrame>
        <p:nvGraphicFramePr>
          <p:cNvPr id="14340" name="Rectangle 2">
            <a:extLst>
              <a:ext uri="{FF2B5EF4-FFF2-40B4-BE49-F238E27FC236}">
                <a16:creationId xmlns:a16="http://schemas.microsoft.com/office/drawing/2014/main" id="{DE07F567-36D2-41F5-BDDF-B7C39251242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0631659"/>
              </p:ext>
            </p:extLst>
          </p:nvPr>
        </p:nvGraphicFramePr>
        <p:xfrm>
          <a:off x="4174008" y="1595931"/>
          <a:ext cx="5371083" cy="50397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D8B9538A-2A89-47DD-996C-7D2BE2AB6C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0080625" cy="75596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45" name="Rectangle 1">
            <a:extLst>
              <a:ext uri="{FF2B5EF4-FFF2-40B4-BE49-F238E27FC236}">
                <a16:creationId xmlns:a16="http://schemas.microsoft.com/office/drawing/2014/main" id="{CB6E2552-CE2B-46E7-9AA2-F37CD222F7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2354" y="1595931"/>
            <a:ext cx="2570283" cy="5039783"/>
          </a:xfrm>
        </p:spPr>
        <p:txBody>
          <a:bodyPr rtlCol="0" anchor="ctr">
            <a:normAutofit/>
          </a:bodyPr>
          <a:lstStyle/>
          <a:p>
            <a:pPr defTabSz="503972" eaLnBrk="1" fontAlgn="auto" hangingPunct="1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3500">
                <a:solidFill>
                  <a:srgbClr val="EBEBEB"/>
                </a:solidFill>
              </a:rPr>
              <a:t>Perché siete qui?</a:t>
            </a: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E625979B-5325-4898-8EF9-5C174B192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40666" y="0"/>
            <a:ext cx="6639959" cy="7559675"/>
          </a:xfrm>
          <a:custGeom>
            <a:avLst/>
            <a:gdLst>
              <a:gd name="connsiteX0" fmla="*/ 1176 w 8030690"/>
              <a:gd name="connsiteY0" fmla="*/ 0 h 6858000"/>
              <a:gd name="connsiteX1" fmla="*/ 1344715 w 8030690"/>
              <a:gd name="connsiteY1" fmla="*/ 0 h 6858000"/>
              <a:gd name="connsiteX2" fmla="*/ 1344715 w 8030690"/>
              <a:gd name="connsiteY2" fmla="*/ 0 h 6858000"/>
              <a:gd name="connsiteX3" fmla="*/ 8030690 w 8030690"/>
              <a:gd name="connsiteY3" fmla="*/ 0 h 6858000"/>
              <a:gd name="connsiteX4" fmla="*/ 8030690 w 8030690"/>
              <a:gd name="connsiteY4" fmla="*/ 6858000 h 6858000"/>
              <a:gd name="connsiteX5" fmla="*/ 477746 w 8030690"/>
              <a:gd name="connsiteY5" fmla="*/ 6858000 h 6858000"/>
              <a:gd name="connsiteX6" fmla="*/ 477746 w 8030690"/>
              <a:gd name="connsiteY6" fmla="*/ 6858000 h 6858000"/>
              <a:gd name="connsiteX7" fmla="*/ 0 w 8030690"/>
              <a:gd name="connsiteY7" fmla="*/ 6858000 h 6858000"/>
              <a:gd name="connsiteX8" fmla="*/ 5883 w 8030690"/>
              <a:gd name="connsiteY8" fmla="*/ 6817538 h 6858000"/>
              <a:gd name="connsiteX9" fmla="*/ 23196 w 8030690"/>
              <a:gd name="connsiteY9" fmla="*/ 6698894 h 6858000"/>
              <a:gd name="connsiteX10" fmla="*/ 35298 w 8030690"/>
              <a:gd name="connsiteY10" fmla="*/ 6612483 h 6858000"/>
              <a:gd name="connsiteX11" fmla="*/ 48073 w 8030690"/>
              <a:gd name="connsiteY11" fmla="*/ 6509613 h 6858000"/>
              <a:gd name="connsiteX12" fmla="*/ 63369 w 8030690"/>
              <a:gd name="connsiteY12" fmla="*/ 6387541 h 6858000"/>
              <a:gd name="connsiteX13" fmla="*/ 79506 w 8030690"/>
              <a:gd name="connsiteY13" fmla="*/ 6252438 h 6858000"/>
              <a:gd name="connsiteX14" fmla="*/ 96483 w 8030690"/>
              <a:gd name="connsiteY14" fmla="*/ 6100191 h 6858000"/>
              <a:gd name="connsiteX15" fmla="*/ 114468 w 8030690"/>
              <a:gd name="connsiteY15" fmla="*/ 5934227 h 6858000"/>
              <a:gd name="connsiteX16" fmla="*/ 132454 w 8030690"/>
              <a:gd name="connsiteY16" fmla="*/ 5753862 h 6858000"/>
              <a:gd name="connsiteX17" fmla="*/ 150775 w 8030690"/>
              <a:gd name="connsiteY17" fmla="*/ 5561838 h 6858000"/>
              <a:gd name="connsiteX18" fmla="*/ 167752 w 8030690"/>
              <a:gd name="connsiteY18" fmla="*/ 5354726 h 6858000"/>
              <a:gd name="connsiteX19" fmla="*/ 184057 w 8030690"/>
              <a:gd name="connsiteY19" fmla="*/ 5138013 h 6858000"/>
              <a:gd name="connsiteX20" fmla="*/ 198849 w 8030690"/>
              <a:gd name="connsiteY20" fmla="*/ 4908956 h 6858000"/>
              <a:gd name="connsiteX21" fmla="*/ 212968 w 8030690"/>
              <a:gd name="connsiteY21" fmla="*/ 4670298 h 6858000"/>
              <a:gd name="connsiteX22" fmla="*/ 226248 w 8030690"/>
              <a:gd name="connsiteY22" fmla="*/ 4421352 h 6858000"/>
              <a:gd name="connsiteX23" fmla="*/ 230954 w 8030690"/>
              <a:gd name="connsiteY23" fmla="*/ 4293793 h 6858000"/>
              <a:gd name="connsiteX24" fmla="*/ 236165 w 8030690"/>
              <a:gd name="connsiteY24" fmla="*/ 4163491 h 6858000"/>
              <a:gd name="connsiteX25" fmla="*/ 241039 w 8030690"/>
              <a:gd name="connsiteY25" fmla="*/ 4031132 h 6858000"/>
              <a:gd name="connsiteX26" fmla="*/ 244233 w 8030690"/>
              <a:gd name="connsiteY26" fmla="*/ 3898087 h 6858000"/>
              <a:gd name="connsiteX27" fmla="*/ 247091 w 8030690"/>
              <a:gd name="connsiteY27" fmla="*/ 3762298 h 6858000"/>
              <a:gd name="connsiteX28" fmla="*/ 250116 w 8030690"/>
              <a:gd name="connsiteY28" fmla="*/ 3625138 h 6858000"/>
              <a:gd name="connsiteX29" fmla="*/ 252133 w 8030690"/>
              <a:gd name="connsiteY29" fmla="*/ 3485235 h 6858000"/>
              <a:gd name="connsiteX30" fmla="*/ 252133 w 8030690"/>
              <a:gd name="connsiteY30" fmla="*/ 3343960 h 6858000"/>
              <a:gd name="connsiteX31" fmla="*/ 253142 w 8030690"/>
              <a:gd name="connsiteY31" fmla="*/ 3201314 h 6858000"/>
              <a:gd name="connsiteX32" fmla="*/ 252133 w 8030690"/>
              <a:gd name="connsiteY32" fmla="*/ 3057296 h 6858000"/>
              <a:gd name="connsiteX33" fmla="*/ 250116 w 8030690"/>
              <a:gd name="connsiteY33" fmla="*/ 2911221 h 6858000"/>
              <a:gd name="connsiteX34" fmla="*/ 248267 w 8030690"/>
              <a:gd name="connsiteY34" fmla="*/ 2765145 h 6858000"/>
              <a:gd name="connsiteX35" fmla="*/ 244233 w 8030690"/>
              <a:gd name="connsiteY35" fmla="*/ 2617013 h 6858000"/>
              <a:gd name="connsiteX36" fmla="*/ 240031 w 8030690"/>
              <a:gd name="connsiteY36" fmla="*/ 2467508 h 6858000"/>
              <a:gd name="connsiteX37" fmla="*/ 235156 w 8030690"/>
              <a:gd name="connsiteY37" fmla="*/ 2318004 h 6858000"/>
              <a:gd name="connsiteX38" fmla="*/ 228265 w 8030690"/>
              <a:gd name="connsiteY38" fmla="*/ 2167128 h 6858000"/>
              <a:gd name="connsiteX39" fmla="*/ 220028 w 8030690"/>
              <a:gd name="connsiteY39" fmla="*/ 2014880 h 6858000"/>
              <a:gd name="connsiteX40" fmla="*/ 212128 w 8030690"/>
              <a:gd name="connsiteY40" fmla="*/ 1861947 h 6858000"/>
              <a:gd name="connsiteX41" fmla="*/ 202043 w 8030690"/>
              <a:gd name="connsiteY41" fmla="*/ 1709013 h 6858000"/>
              <a:gd name="connsiteX42" fmla="*/ 189940 w 8030690"/>
              <a:gd name="connsiteY42" fmla="*/ 1554023 h 6858000"/>
              <a:gd name="connsiteX43" fmla="*/ 177838 w 8030690"/>
              <a:gd name="connsiteY43" fmla="*/ 1401089 h 6858000"/>
              <a:gd name="connsiteX44" fmla="*/ 163886 w 8030690"/>
              <a:gd name="connsiteY44" fmla="*/ 1245413 h 6858000"/>
              <a:gd name="connsiteX45" fmla="*/ 148590 w 8030690"/>
              <a:gd name="connsiteY45" fmla="*/ 1089050 h 6858000"/>
              <a:gd name="connsiteX46" fmla="*/ 132454 w 8030690"/>
              <a:gd name="connsiteY46" fmla="*/ 934745 h 6858000"/>
              <a:gd name="connsiteX47" fmla="*/ 113628 w 8030690"/>
              <a:gd name="connsiteY47" fmla="*/ 778383 h 6858000"/>
              <a:gd name="connsiteX48" fmla="*/ 93457 w 8030690"/>
              <a:gd name="connsiteY48" fmla="*/ 622706 h 6858000"/>
              <a:gd name="connsiteX49" fmla="*/ 73454 w 8030690"/>
              <a:gd name="connsiteY49" fmla="*/ 466344 h 6858000"/>
              <a:gd name="connsiteX50" fmla="*/ 50090 w 8030690"/>
              <a:gd name="connsiteY50" fmla="*/ 310667 h 6858000"/>
              <a:gd name="connsiteX51" fmla="*/ 26222 w 8030690"/>
              <a:gd name="connsiteY51" fmla="*/ 1556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8030690" h="6858000">
                <a:moveTo>
                  <a:pt x="1176" y="0"/>
                </a:moveTo>
                <a:lnTo>
                  <a:pt x="1344715" y="0"/>
                </a:lnTo>
                <a:lnTo>
                  <a:pt x="1344715" y="0"/>
                </a:lnTo>
                <a:lnTo>
                  <a:pt x="8030690" y="0"/>
                </a:lnTo>
                <a:lnTo>
                  <a:pt x="8030690" y="6858000"/>
                </a:lnTo>
                <a:lnTo>
                  <a:pt x="477746" y="6858000"/>
                </a:lnTo>
                <a:lnTo>
                  <a:pt x="477746" y="6858000"/>
                </a:lnTo>
                <a:lnTo>
                  <a:pt x="0" y="6858000"/>
                </a:lnTo>
                <a:lnTo>
                  <a:pt x="5883" y="6817538"/>
                </a:lnTo>
                <a:lnTo>
                  <a:pt x="23196" y="6698894"/>
                </a:lnTo>
                <a:lnTo>
                  <a:pt x="35298" y="6612483"/>
                </a:lnTo>
                <a:lnTo>
                  <a:pt x="48073" y="6509613"/>
                </a:lnTo>
                <a:lnTo>
                  <a:pt x="63369" y="6387541"/>
                </a:lnTo>
                <a:lnTo>
                  <a:pt x="79506" y="6252438"/>
                </a:lnTo>
                <a:lnTo>
                  <a:pt x="96483" y="6100191"/>
                </a:lnTo>
                <a:lnTo>
                  <a:pt x="114468" y="5934227"/>
                </a:lnTo>
                <a:lnTo>
                  <a:pt x="132454" y="5753862"/>
                </a:lnTo>
                <a:lnTo>
                  <a:pt x="150775" y="5561838"/>
                </a:lnTo>
                <a:lnTo>
                  <a:pt x="167752" y="5354726"/>
                </a:lnTo>
                <a:lnTo>
                  <a:pt x="184057" y="5138013"/>
                </a:lnTo>
                <a:lnTo>
                  <a:pt x="198849" y="4908956"/>
                </a:lnTo>
                <a:lnTo>
                  <a:pt x="212968" y="4670298"/>
                </a:lnTo>
                <a:lnTo>
                  <a:pt x="226248" y="4421352"/>
                </a:lnTo>
                <a:lnTo>
                  <a:pt x="230954" y="4293793"/>
                </a:lnTo>
                <a:lnTo>
                  <a:pt x="236165" y="4163491"/>
                </a:lnTo>
                <a:lnTo>
                  <a:pt x="241039" y="4031132"/>
                </a:lnTo>
                <a:lnTo>
                  <a:pt x="244233" y="3898087"/>
                </a:lnTo>
                <a:lnTo>
                  <a:pt x="247091" y="3762298"/>
                </a:lnTo>
                <a:lnTo>
                  <a:pt x="250116" y="3625138"/>
                </a:lnTo>
                <a:lnTo>
                  <a:pt x="252133" y="3485235"/>
                </a:lnTo>
                <a:lnTo>
                  <a:pt x="252133" y="3343960"/>
                </a:lnTo>
                <a:lnTo>
                  <a:pt x="253142" y="3201314"/>
                </a:lnTo>
                <a:lnTo>
                  <a:pt x="252133" y="3057296"/>
                </a:lnTo>
                <a:lnTo>
                  <a:pt x="250116" y="2911221"/>
                </a:lnTo>
                <a:lnTo>
                  <a:pt x="248267" y="2765145"/>
                </a:lnTo>
                <a:lnTo>
                  <a:pt x="244233" y="2617013"/>
                </a:lnTo>
                <a:lnTo>
                  <a:pt x="240031" y="2467508"/>
                </a:lnTo>
                <a:lnTo>
                  <a:pt x="235156" y="2318004"/>
                </a:lnTo>
                <a:lnTo>
                  <a:pt x="228265" y="2167128"/>
                </a:lnTo>
                <a:lnTo>
                  <a:pt x="220028" y="2014880"/>
                </a:lnTo>
                <a:lnTo>
                  <a:pt x="212128" y="1861947"/>
                </a:lnTo>
                <a:lnTo>
                  <a:pt x="202043" y="1709013"/>
                </a:lnTo>
                <a:lnTo>
                  <a:pt x="189940" y="1554023"/>
                </a:lnTo>
                <a:lnTo>
                  <a:pt x="177838" y="1401089"/>
                </a:lnTo>
                <a:lnTo>
                  <a:pt x="163886" y="1245413"/>
                </a:lnTo>
                <a:lnTo>
                  <a:pt x="148590" y="1089050"/>
                </a:lnTo>
                <a:lnTo>
                  <a:pt x="132454" y="934745"/>
                </a:lnTo>
                <a:lnTo>
                  <a:pt x="113628" y="778383"/>
                </a:lnTo>
                <a:lnTo>
                  <a:pt x="93457" y="622706"/>
                </a:lnTo>
                <a:lnTo>
                  <a:pt x="73454" y="466344"/>
                </a:lnTo>
                <a:lnTo>
                  <a:pt x="50090" y="310667"/>
                </a:lnTo>
                <a:lnTo>
                  <a:pt x="26222" y="1556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Freeform 11">
            <a:extLst>
              <a:ext uri="{FF2B5EF4-FFF2-40B4-BE49-F238E27FC236}">
                <a16:creationId xmlns:a16="http://schemas.microsoft.com/office/drawing/2014/main" id="{34B22E2B-30D5-47A4-97C5-091EA1AB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64387" y="-1"/>
            <a:ext cx="462585" cy="4089193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B6DA3CD-A002-40ED-8194-B4E637BD76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30222" y="0"/>
            <a:ext cx="567035" cy="12599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graphicFrame>
        <p:nvGraphicFramePr>
          <p:cNvPr id="6148" name="Rectangle 2">
            <a:extLst>
              <a:ext uri="{FF2B5EF4-FFF2-40B4-BE49-F238E27FC236}">
                <a16:creationId xmlns:a16="http://schemas.microsoft.com/office/drawing/2014/main" id="{D82866E9-1C80-4918-92FE-E2CB39ECEC5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3939987"/>
              </p:ext>
            </p:extLst>
          </p:nvPr>
        </p:nvGraphicFramePr>
        <p:xfrm>
          <a:off x="4174008" y="1595931"/>
          <a:ext cx="5371083" cy="50397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D12ED2B-9445-D962-B683-3707DC6F9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943" y="1595931"/>
            <a:ext cx="5339969" cy="36702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lnSpc>
                <a:spcPct val="90000"/>
              </a:lnSpc>
            </a:pPr>
            <a:r>
              <a:rPr lang="en-US" sz="4500" dirty="0" err="1"/>
              <a:t>Perché</a:t>
            </a:r>
            <a:r>
              <a:rPr lang="en-US" sz="4500" dirty="0"/>
              <a:t> è </a:t>
            </a:r>
            <a:r>
              <a:rPr lang="en-US" sz="4500" dirty="0" err="1"/>
              <a:t>importante</a:t>
            </a:r>
            <a:r>
              <a:rPr lang="en-US" sz="4500" dirty="0"/>
              <a:t> </a:t>
            </a:r>
            <a:r>
              <a:rPr lang="en-US" sz="4500" dirty="0" err="1"/>
              <a:t>parlare</a:t>
            </a:r>
            <a:r>
              <a:rPr lang="en-US" sz="4500" dirty="0"/>
              <a:t> di </a:t>
            </a:r>
            <a:r>
              <a:rPr lang="en-US" sz="4500" dirty="0" err="1"/>
              <a:t>scienza</a:t>
            </a:r>
            <a:r>
              <a:rPr lang="en-US" sz="4500" dirty="0"/>
              <a:t> al </a:t>
            </a:r>
            <a:r>
              <a:rPr lang="en-US" sz="4500" dirty="0" err="1"/>
              <a:t>grande</a:t>
            </a:r>
            <a:r>
              <a:rPr lang="en-US" sz="4500" dirty="0"/>
              <a:t> </a:t>
            </a:r>
            <a:r>
              <a:rPr lang="en-US" sz="4500" dirty="0" err="1"/>
              <a:t>pubblico</a:t>
            </a:r>
            <a:r>
              <a:rPr lang="en-US" sz="45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3759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A4A6D4-4E69-8FE7-6F86-47AB9B1A3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4943" y="1595931"/>
            <a:ext cx="5339969" cy="3670246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lnSpc>
                <a:spcPct val="90000"/>
              </a:lnSpc>
            </a:pPr>
            <a:br>
              <a:rPr lang="en-US" sz="6100" dirty="0"/>
            </a:br>
            <a:r>
              <a:rPr lang="en-US" sz="6100" dirty="0"/>
              <a:t>Chi </a:t>
            </a:r>
            <a:r>
              <a:rPr lang="en-US" sz="6100" dirty="0" err="1"/>
              <a:t>si</a:t>
            </a:r>
            <a:r>
              <a:rPr lang="en-US" sz="6100" dirty="0"/>
              <a:t> </a:t>
            </a:r>
            <a:r>
              <a:rPr lang="en-US" sz="6100" dirty="0" err="1"/>
              <a:t>fida</a:t>
            </a:r>
            <a:r>
              <a:rPr lang="en-US" sz="6100" dirty="0"/>
              <a:t> </a:t>
            </a:r>
            <a:r>
              <a:rPr lang="en-US" sz="6100" dirty="0" err="1"/>
              <a:t>della</a:t>
            </a:r>
            <a:r>
              <a:rPr lang="en-US" sz="6100" dirty="0"/>
              <a:t> </a:t>
            </a:r>
            <a:r>
              <a:rPr lang="en-US" sz="6100" dirty="0" err="1"/>
              <a:t>scienza</a:t>
            </a:r>
            <a:r>
              <a:rPr lang="en-US" sz="61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161975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258E641-3F3E-01E0-71C5-EE8927D68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271" y="1461537"/>
            <a:ext cx="2771820" cy="338025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defTabSz="457200"/>
            <a:r>
              <a:rPr lang="en-US" sz="5200" dirty="0"/>
              <a:t>La </a:t>
            </a:r>
            <a:r>
              <a:rPr lang="en-US" sz="5200" dirty="0" err="1"/>
              <a:t>scienza</a:t>
            </a:r>
            <a:r>
              <a:rPr lang="en-US" sz="5200" dirty="0"/>
              <a:t> non è (molto) in </a:t>
            </a:r>
            <a:r>
              <a:rPr lang="en-US" sz="5200" dirty="0" err="1"/>
              <a:t>crisi</a:t>
            </a:r>
            <a:endParaRPr lang="en-US" sz="5200" dirty="0"/>
          </a:p>
        </p:txBody>
      </p:sp>
      <p:pic>
        <p:nvPicPr>
          <p:cNvPr id="5" name="Segnaposto contenuto 4" descr="Immagine che contiene testo, schermata, Carattere, documento&#10;&#10;Il contenuto generato dall'IA potrebbe non essere corretto.">
            <a:extLst>
              <a:ext uri="{FF2B5EF4-FFF2-40B4-BE49-F238E27FC236}">
                <a16:creationId xmlns:a16="http://schemas.microsoft.com/office/drawing/2014/main" id="{3EF315AD-64A6-291A-8777-C47B4DAE03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74" y="713967"/>
            <a:ext cx="4797685" cy="613122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5586696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21C185-5939-AE8A-7BDC-201929701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1259" y="1461537"/>
            <a:ext cx="2773831" cy="3380256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/>
            <a:r>
              <a:rPr lang="en-US" sz="3600" dirty="0"/>
              <a:t>Italia: </a:t>
            </a:r>
            <a:r>
              <a:rPr lang="en-US" sz="3600" dirty="0" err="1"/>
              <a:t>più</a:t>
            </a:r>
            <a:r>
              <a:rPr lang="en-US" sz="3600" dirty="0"/>
              <a:t> Albania </a:t>
            </a:r>
            <a:r>
              <a:rPr lang="en-US" sz="3600" dirty="0" err="1"/>
              <a:t>che</a:t>
            </a:r>
            <a:r>
              <a:rPr lang="en-US" sz="3600" dirty="0"/>
              <a:t> Egitto</a:t>
            </a:r>
          </a:p>
        </p:txBody>
      </p:sp>
      <p:pic>
        <p:nvPicPr>
          <p:cNvPr id="5" name="Segnaposto contenuto 4" descr="Immagine che contiene testo, schermata, numero, linea&#10;&#10;Il contenuto generato dall'IA potrebbe non essere corretto.">
            <a:extLst>
              <a:ext uri="{FF2B5EF4-FFF2-40B4-BE49-F238E27FC236}">
                <a16:creationId xmlns:a16="http://schemas.microsoft.com/office/drawing/2014/main" id="{4CD5B428-0691-0987-1930-33B0D132AD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756" y="827509"/>
            <a:ext cx="4243045" cy="548942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054614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53ACB77-61E1-0229-FE97-FF7501E56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178" y="1461537"/>
            <a:ext cx="2764912" cy="3380256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lnSpc>
                <a:spcPct val="90000"/>
              </a:lnSpc>
            </a:pPr>
            <a:r>
              <a:rPr lang="en-US" sz="4400"/>
              <a:t>La scienza è donna </a:t>
            </a:r>
            <a:br>
              <a:rPr lang="en-US" sz="4400"/>
            </a:br>
            <a:r>
              <a:rPr lang="en-US" sz="4400"/>
              <a:t>(e di sinistra)?</a:t>
            </a:r>
          </a:p>
        </p:txBody>
      </p:sp>
      <p:pic>
        <p:nvPicPr>
          <p:cNvPr id="5" name="Segnaposto contenuto 4" descr="Immagine che contiene testo, numero, schermata, Parallelo&#10;&#10;Il contenuto generato dall'IA potrebbe non essere corretto.">
            <a:extLst>
              <a:ext uri="{FF2B5EF4-FFF2-40B4-BE49-F238E27FC236}">
                <a16:creationId xmlns:a16="http://schemas.microsoft.com/office/drawing/2014/main" id="{0E0C800C-991D-DE8B-4432-E17A6C3F95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206" y="1063889"/>
            <a:ext cx="4880264" cy="543762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68549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1407A92-34F0-5200-A916-8DEFAEFD6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4000" dirty="0"/>
              <a:t>In ogni caso, comunicare la scienza è utile</a:t>
            </a:r>
          </a:p>
        </p:txBody>
      </p:sp>
      <p:pic>
        <p:nvPicPr>
          <p:cNvPr id="5" name="Segnaposto contenuto 4">
            <a:extLst>
              <a:ext uri="{FF2B5EF4-FFF2-40B4-BE49-F238E27FC236}">
                <a16:creationId xmlns:a16="http://schemas.microsoft.com/office/drawing/2014/main" id="{483844FF-F2CE-0EE8-0E56-7A42683F17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813" y="2470400"/>
            <a:ext cx="7399337" cy="4209551"/>
          </a:xfrm>
        </p:spPr>
      </p:pic>
    </p:spTree>
    <p:extLst>
      <p:ext uri="{BB962C8B-B14F-4D97-AF65-F5344CB8AC3E}">
        <p14:creationId xmlns:p14="http://schemas.microsoft.com/office/powerpoint/2010/main" val="30373212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e">
  <a:themeElements>
    <a:clrScheme name="Ione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e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e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tint val="100000"/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869</Words>
  <Application>Microsoft Office PowerPoint</Application>
  <PresentationFormat>Personalizzato</PresentationFormat>
  <Paragraphs>130</Paragraphs>
  <Slides>27</Slides>
  <Notes>5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32" baseType="lpstr">
      <vt:lpstr>Arial</vt:lpstr>
      <vt:lpstr>Century Gothic</vt:lpstr>
      <vt:lpstr>Times New Roman</vt:lpstr>
      <vt:lpstr>Wingdings 3</vt:lpstr>
      <vt:lpstr>Ione</vt:lpstr>
      <vt:lpstr>Scienza e media  un rapporto difficile</vt:lpstr>
      <vt:lpstr>Perché sono qui?</vt:lpstr>
      <vt:lpstr>Perché siete qui?</vt:lpstr>
      <vt:lpstr>Perché è importante parlare di scienza al grande pubblico?</vt:lpstr>
      <vt:lpstr> Chi si fida della scienza?</vt:lpstr>
      <vt:lpstr>La scienza non è (molto) in crisi</vt:lpstr>
      <vt:lpstr>Italia: più Albania che Egitto</vt:lpstr>
      <vt:lpstr>La scienza è donna  (e di sinistra)?</vt:lpstr>
      <vt:lpstr>In ogni caso, comunicare la scienza è utile</vt:lpstr>
      <vt:lpstr>In questi casi, che dobbiamo fare?</vt:lpstr>
      <vt:lpstr>Il «deficit model»</vt:lpstr>
      <vt:lpstr>A ciascuno il suo</vt:lpstr>
      <vt:lpstr>I protagonisti del sistema-comunicazione</vt:lpstr>
      <vt:lpstr>Perché scienza e giornalismo non vanno d’accordo: il tempo</vt:lpstr>
      <vt:lpstr>Perché scienza e giornalismo non vanno d’accordo: lo spazio</vt:lpstr>
      <vt:lpstr>Perché scienza e giornalismo non vanno d’accordo: il linguaggio</vt:lpstr>
      <vt:lpstr>Le criticità nel confronto con la scienza</vt:lpstr>
      <vt:lpstr>Il giornalismo scientifico è:</vt:lpstr>
      <vt:lpstr>Giornalismo scientifico o divulgazione</vt:lpstr>
      <vt:lpstr>Quale ruolo per il giornalista scientifico?</vt:lpstr>
      <vt:lpstr>Superare la sfiducia (reciproca)</vt:lpstr>
      <vt:lpstr>Scienziati vs giornalisti</vt:lpstr>
      <vt:lpstr>Scienziati vs giornalisti</vt:lpstr>
      <vt:lpstr>Alleanza nella formazione</vt:lpstr>
      <vt:lpstr>Il mito della terzietà</vt:lpstr>
      <vt:lpstr>Un giornale di scienza  non è una (falsa) bilancia</vt:lpstr>
      <vt:lpstr>Quale ruolo per il giornalista scientifico?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Raccontare la scienza sul web</dc:title>
  <dc:creator>Elisa Manacorda</dc:creator>
  <cp:lastModifiedBy>Galileo Servizi Editoriali</cp:lastModifiedBy>
  <cp:revision>39</cp:revision>
  <cp:lastPrinted>2013-11-28T14:21:29Z</cp:lastPrinted>
  <dcterms:created xsi:type="dcterms:W3CDTF">2013-11-27T11:02:17Z</dcterms:created>
  <dcterms:modified xsi:type="dcterms:W3CDTF">2026-02-12T14:07:11Z</dcterms:modified>
</cp:coreProperties>
</file>