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73" r:id="rId3"/>
    <p:sldId id="259" r:id="rId4"/>
    <p:sldId id="260" r:id="rId5"/>
    <p:sldId id="265" r:id="rId6"/>
    <p:sldId id="266" r:id="rId7"/>
    <p:sldId id="267" r:id="rId8"/>
    <p:sldId id="268" r:id="rId9"/>
    <p:sldId id="272" r:id="rId10"/>
    <p:sldId id="274" r:id="rId11"/>
    <p:sldId id="269" r:id="rId12"/>
    <p:sldId id="270" r:id="rId13"/>
    <p:sldId id="271" r:id="rId1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1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ata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10" Type="http://schemas.openxmlformats.org/officeDocument/2006/relationships/image" Target="../media/image15.svg"/><Relationship Id="rId4" Type="http://schemas.openxmlformats.org/officeDocument/2006/relationships/image" Target="../media/image9.svg"/><Relationship Id="rId9" Type="http://schemas.openxmlformats.org/officeDocument/2006/relationships/image" Target="../media/image14.png"/></Relationships>
</file>

<file path=ppt/diagrams/_rels/drawing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2" Type="http://schemas.openxmlformats.org/officeDocument/2006/relationships/image" Target="../media/image19.svg"/><Relationship Id="rId1" Type="http://schemas.openxmlformats.org/officeDocument/2006/relationships/image" Target="../media/image18.png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CE2A5A-C5ED-4109-8BFF-47649613474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7D810AC4-6644-40BD-9E5B-E5F4FB3F11D0}">
      <dgm:prSet/>
      <dgm:spPr/>
      <dgm:t>
        <a:bodyPr/>
        <a:lstStyle/>
        <a:p>
          <a:pPr>
            <a:lnSpc>
              <a:spcPct val="100000"/>
            </a:lnSpc>
          </a:pPr>
          <a:r>
            <a:rPr lang="it-IT" dirty="0"/>
            <a:t>Ha un alto ritmo di produzione</a:t>
          </a:r>
          <a:endParaRPr lang="en-US" dirty="0"/>
        </a:p>
      </dgm:t>
    </dgm:pt>
    <dgm:pt modelId="{F3A549C2-91D6-41E4-85A9-CFC477C2CFF0}" type="parTrans" cxnId="{F947DB77-6656-4FD6-8C42-72BC8AA01083}">
      <dgm:prSet/>
      <dgm:spPr/>
      <dgm:t>
        <a:bodyPr/>
        <a:lstStyle/>
        <a:p>
          <a:endParaRPr lang="en-US"/>
        </a:p>
      </dgm:t>
    </dgm:pt>
    <dgm:pt modelId="{E0F17545-A30F-46B5-B3A3-62D86D9E67AA}" type="sibTrans" cxnId="{F947DB77-6656-4FD6-8C42-72BC8AA01083}">
      <dgm:prSet/>
      <dgm:spPr/>
      <dgm:t>
        <a:bodyPr/>
        <a:lstStyle/>
        <a:p>
          <a:endParaRPr lang="en-US"/>
        </a:p>
      </dgm:t>
    </dgm:pt>
    <dgm:pt modelId="{8AD803ED-39E3-4F44-A46D-22DF6DC5488E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E' propositivo</a:t>
          </a:r>
          <a:endParaRPr lang="en-US"/>
        </a:p>
      </dgm:t>
    </dgm:pt>
    <dgm:pt modelId="{866A2751-49EF-482E-A225-948BA9BF2E67}" type="parTrans" cxnId="{2DD20F18-B7D7-4A16-A3D4-C351AD3389F9}">
      <dgm:prSet/>
      <dgm:spPr/>
      <dgm:t>
        <a:bodyPr/>
        <a:lstStyle/>
        <a:p>
          <a:endParaRPr lang="en-US"/>
        </a:p>
      </dgm:t>
    </dgm:pt>
    <dgm:pt modelId="{9DBB332F-3B41-41D0-B910-83721AEE959E}" type="sibTrans" cxnId="{2DD20F18-B7D7-4A16-A3D4-C351AD3389F9}">
      <dgm:prSet/>
      <dgm:spPr/>
      <dgm:t>
        <a:bodyPr/>
        <a:lstStyle/>
        <a:p>
          <a:endParaRPr lang="en-US"/>
        </a:p>
      </dgm:t>
    </dgm:pt>
    <dgm:pt modelId="{FED48D25-DE32-4E2E-9693-CDBFD801B31C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E' in grado di progettare/fare/montare video e podcast</a:t>
          </a:r>
          <a:endParaRPr lang="en-US"/>
        </a:p>
      </dgm:t>
    </dgm:pt>
    <dgm:pt modelId="{55E5EF3A-9F07-4E87-A070-3AA429B63F1B}" type="parTrans" cxnId="{7BB6F76F-74F5-49DC-A612-86CD319B7ECE}">
      <dgm:prSet/>
      <dgm:spPr/>
      <dgm:t>
        <a:bodyPr/>
        <a:lstStyle/>
        <a:p>
          <a:endParaRPr lang="en-US"/>
        </a:p>
      </dgm:t>
    </dgm:pt>
    <dgm:pt modelId="{2B84AB98-6086-4F7B-8F7F-34F2F82BC2C0}" type="sibTrans" cxnId="{7BB6F76F-74F5-49DC-A612-86CD319B7ECE}">
      <dgm:prSet/>
      <dgm:spPr/>
      <dgm:t>
        <a:bodyPr/>
        <a:lstStyle/>
        <a:p>
          <a:endParaRPr lang="en-US"/>
        </a:p>
      </dgm:t>
    </dgm:pt>
    <dgm:pt modelId="{2A8C2057-C819-437D-A866-DF834BFDD9AB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Conosce i sistemi di impaginazione dei giornali</a:t>
          </a:r>
          <a:endParaRPr lang="en-US"/>
        </a:p>
      </dgm:t>
    </dgm:pt>
    <dgm:pt modelId="{394356D2-D134-4403-AD10-DA3B2A996853}" type="parTrans" cxnId="{19C47C11-5E8B-4ECC-B5F7-30BD3725F180}">
      <dgm:prSet/>
      <dgm:spPr/>
      <dgm:t>
        <a:bodyPr/>
        <a:lstStyle/>
        <a:p>
          <a:endParaRPr lang="en-US"/>
        </a:p>
      </dgm:t>
    </dgm:pt>
    <dgm:pt modelId="{3D561BCF-8523-4665-A1D2-77E5482949C4}" type="sibTrans" cxnId="{19C47C11-5E8B-4ECC-B5F7-30BD3725F180}">
      <dgm:prSet/>
      <dgm:spPr/>
      <dgm:t>
        <a:bodyPr/>
        <a:lstStyle/>
        <a:p>
          <a:endParaRPr lang="en-US"/>
        </a:p>
      </dgm:t>
    </dgm:pt>
    <dgm:pt modelId="{B8D8637C-99EE-476C-9B0A-D114F615CD2B}">
      <dgm:prSet/>
      <dgm:spPr/>
      <dgm:t>
        <a:bodyPr/>
        <a:lstStyle/>
        <a:p>
          <a:pPr>
            <a:lnSpc>
              <a:spcPct val="100000"/>
            </a:lnSpc>
          </a:pPr>
          <a:r>
            <a:rPr lang="it-IT"/>
            <a:t>Sa dove trovare le foto per le gallery (e ha chiare le leggi del copyright)</a:t>
          </a:r>
          <a:endParaRPr lang="en-US"/>
        </a:p>
      </dgm:t>
    </dgm:pt>
    <dgm:pt modelId="{9BB9EF1C-1397-4887-8526-43C521DBE2ED}" type="parTrans" cxnId="{E28C5961-5F3C-4ECB-BEAF-BD3A5102B540}">
      <dgm:prSet/>
      <dgm:spPr/>
      <dgm:t>
        <a:bodyPr/>
        <a:lstStyle/>
        <a:p>
          <a:endParaRPr lang="en-US"/>
        </a:p>
      </dgm:t>
    </dgm:pt>
    <dgm:pt modelId="{74A54009-1D74-4A7F-A4C1-960E4E9B5FC6}" type="sibTrans" cxnId="{E28C5961-5F3C-4ECB-BEAF-BD3A5102B540}">
      <dgm:prSet/>
      <dgm:spPr/>
      <dgm:t>
        <a:bodyPr/>
        <a:lstStyle/>
        <a:p>
          <a:endParaRPr lang="en-US"/>
        </a:p>
      </dgm:t>
    </dgm:pt>
    <dgm:pt modelId="{D01C7A6B-9A18-4A86-B7C3-CC5484E01A3A}" type="pres">
      <dgm:prSet presAssocID="{B5CE2A5A-C5ED-4109-8BFF-476496134743}" presName="root" presStyleCnt="0">
        <dgm:presLayoutVars>
          <dgm:dir/>
          <dgm:resizeHandles val="exact"/>
        </dgm:presLayoutVars>
      </dgm:prSet>
      <dgm:spPr/>
    </dgm:pt>
    <dgm:pt modelId="{517B1495-4BE2-42A4-B932-155C0F796D3A}" type="pres">
      <dgm:prSet presAssocID="{7D810AC4-6644-40BD-9E5B-E5F4FB3F11D0}" presName="compNode" presStyleCnt="0"/>
      <dgm:spPr/>
    </dgm:pt>
    <dgm:pt modelId="{FE0F8F7D-F220-4211-B915-9A1FADB4EF1B}" type="pres">
      <dgm:prSet presAssocID="{7D810AC4-6644-40BD-9E5B-E5F4FB3F11D0}" presName="bgRect" presStyleLbl="bgShp" presStyleIdx="0" presStyleCnt="5"/>
      <dgm:spPr/>
    </dgm:pt>
    <dgm:pt modelId="{F72C2708-5025-4B4C-B82D-391AFE66ED86}" type="pres">
      <dgm:prSet presAssocID="{7D810AC4-6644-40BD-9E5B-E5F4FB3F11D0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usica"/>
        </a:ext>
      </dgm:extLst>
    </dgm:pt>
    <dgm:pt modelId="{947BC0AF-A450-43F6-9EB5-E078E3A70621}" type="pres">
      <dgm:prSet presAssocID="{7D810AC4-6644-40BD-9E5B-E5F4FB3F11D0}" presName="spaceRect" presStyleCnt="0"/>
      <dgm:spPr/>
    </dgm:pt>
    <dgm:pt modelId="{E9ADE866-2B9F-45AB-AD37-9371150116A0}" type="pres">
      <dgm:prSet presAssocID="{7D810AC4-6644-40BD-9E5B-E5F4FB3F11D0}" presName="parTx" presStyleLbl="revTx" presStyleIdx="0" presStyleCnt="5">
        <dgm:presLayoutVars>
          <dgm:chMax val="0"/>
          <dgm:chPref val="0"/>
        </dgm:presLayoutVars>
      </dgm:prSet>
      <dgm:spPr/>
    </dgm:pt>
    <dgm:pt modelId="{3591B578-4CEF-41AB-8EBB-52CE074CE0FE}" type="pres">
      <dgm:prSet presAssocID="{E0F17545-A30F-46B5-B3A3-62D86D9E67AA}" presName="sibTrans" presStyleCnt="0"/>
      <dgm:spPr/>
    </dgm:pt>
    <dgm:pt modelId="{A7B1A304-FC20-4D3B-80D7-C1E5B177BF61}" type="pres">
      <dgm:prSet presAssocID="{8AD803ED-39E3-4F44-A46D-22DF6DC5488E}" presName="compNode" presStyleCnt="0"/>
      <dgm:spPr/>
    </dgm:pt>
    <dgm:pt modelId="{F8EE81A6-CF66-4E3C-B599-6BA4A4675813}" type="pres">
      <dgm:prSet presAssocID="{8AD803ED-39E3-4F44-A46D-22DF6DC5488E}" presName="bgRect" presStyleLbl="bgShp" presStyleIdx="1" presStyleCnt="5"/>
      <dgm:spPr/>
    </dgm:pt>
    <dgm:pt modelId="{A050FD0A-D115-4717-8FF5-5E1C16586849}" type="pres">
      <dgm:prSet presAssocID="{8AD803ED-39E3-4F44-A46D-22DF6DC5488E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C64D0371-BE56-4D36-B845-C10BD8F5BF2C}" type="pres">
      <dgm:prSet presAssocID="{8AD803ED-39E3-4F44-A46D-22DF6DC5488E}" presName="spaceRect" presStyleCnt="0"/>
      <dgm:spPr/>
    </dgm:pt>
    <dgm:pt modelId="{77B6E3F7-1C0E-4505-845E-8B8F110356AD}" type="pres">
      <dgm:prSet presAssocID="{8AD803ED-39E3-4F44-A46D-22DF6DC5488E}" presName="parTx" presStyleLbl="revTx" presStyleIdx="1" presStyleCnt="5">
        <dgm:presLayoutVars>
          <dgm:chMax val="0"/>
          <dgm:chPref val="0"/>
        </dgm:presLayoutVars>
      </dgm:prSet>
      <dgm:spPr/>
    </dgm:pt>
    <dgm:pt modelId="{2DA85F04-5442-4067-950D-E9A8612740B0}" type="pres">
      <dgm:prSet presAssocID="{9DBB332F-3B41-41D0-B910-83721AEE959E}" presName="sibTrans" presStyleCnt="0"/>
      <dgm:spPr/>
    </dgm:pt>
    <dgm:pt modelId="{63597820-A19E-46E7-962B-D6113A5F0FB6}" type="pres">
      <dgm:prSet presAssocID="{FED48D25-DE32-4E2E-9693-CDBFD801B31C}" presName="compNode" presStyleCnt="0"/>
      <dgm:spPr/>
    </dgm:pt>
    <dgm:pt modelId="{D1C06032-61E1-4388-BF2A-A874FE8A5F21}" type="pres">
      <dgm:prSet presAssocID="{FED48D25-DE32-4E2E-9693-CDBFD801B31C}" presName="bgRect" presStyleLbl="bgShp" presStyleIdx="2" presStyleCnt="5"/>
      <dgm:spPr/>
    </dgm:pt>
    <dgm:pt modelId="{A4DE071D-88B4-4812-B73D-B7AFDF7DAEBB}" type="pres">
      <dgm:prSet presAssocID="{FED48D25-DE32-4E2E-9693-CDBFD801B31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odcast"/>
        </a:ext>
      </dgm:extLst>
    </dgm:pt>
    <dgm:pt modelId="{682F65EC-E235-4848-B67B-7BB8918A94AF}" type="pres">
      <dgm:prSet presAssocID="{FED48D25-DE32-4E2E-9693-CDBFD801B31C}" presName="spaceRect" presStyleCnt="0"/>
      <dgm:spPr/>
    </dgm:pt>
    <dgm:pt modelId="{9F884637-52A1-4B8C-A3D6-938B63E5240E}" type="pres">
      <dgm:prSet presAssocID="{FED48D25-DE32-4E2E-9693-CDBFD801B31C}" presName="parTx" presStyleLbl="revTx" presStyleIdx="2" presStyleCnt="5">
        <dgm:presLayoutVars>
          <dgm:chMax val="0"/>
          <dgm:chPref val="0"/>
        </dgm:presLayoutVars>
      </dgm:prSet>
      <dgm:spPr/>
    </dgm:pt>
    <dgm:pt modelId="{3029C073-4447-4D79-86DE-637432AAF629}" type="pres">
      <dgm:prSet presAssocID="{2B84AB98-6086-4F7B-8F7F-34F2F82BC2C0}" presName="sibTrans" presStyleCnt="0"/>
      <dgm:spPr/>
    </dgm:pt>
    <dgm:pt modelId="{CD77523F-973B-4F72-9840-6AFDC1392A1A}" type="pres">
      <dgm:prSet presAssocID="{2A8C2057-C819-437D-A866-DF834BFDD9AB}" presName="compNode" presStyleCnt="0"/>
      <dgm:spPr/>
    </dgm:pt>
    <dgm:pt modelId="{71AB2402-61B5-4806-94D3-5284DF18DA82}" type="pres">
      <dgm:prSet presAssocID="{2A8C2057-C819-437D-A866-DF834BFDD9AB}" presName="bgRect" presStyleLbl="bgShp" presStyleIdx="3" presStyleCnt="5"/>
      <dgm:spPr/>
    </dgm:pt>
    <dgm:pt modelId="{8C7AD7C6-5F60-4DCA-964F-26EA65C3B448}" type="pres">
      <dgm:prSet presAssocID="{2A8C2057-C819-437D-A866-DF834BFDD9AB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Giornale"/>
        </a:ext>
      </dgm:extLst>
    </dgm:pt>
    <dgm:pt modelId="{1AC4FC18-4EE1-44A0-8D91-65B846349373}" type="pres">
      <dgm:prSet presAssocID="{2A8C2057-C819-437D-A866-DF834BFDD9AB}" presName="spaceRect" presStyleCnt="0"/>
      <dgm:spPr/>
    </dgm:pt>
    <dgm:pt modelId="{FCEA848C-2C5D-4ED4-B228-797918666A74}" type="pres">
      <dgm:prSet presAssocID="{2A8C2057-C819-437D-A866-DF834BFDD9AB}" presName="parTx" presStyleLbl="revTx" presStyleIdx="3" presStyleCnt="5">
        <dgm:presLayoutVars>
          <dgm:chMax val="0"/>
          <dgm:chPref val="0"/>
        </dgm:presLayoutVars>
      </dgm:prSet>
      <dgm:spPr/>
    </dgm:pt>
    <dgm:pt modelId="{5760D3C4-FD93-4EFF-BC5D-5EC0A9720D2F}" type="pres">
      <dgm:prSet presAssocID="{3D561BCF-8523-4665-A1D2-77E5482949C4}" presName="sibTrans" presStyleCnt="0"/>
      <dgm:spPr/>
    </dgm:pt>
    <dgm:pt modelId="{11658E36-0CE2-4152-963C-45E7646890DB}" type="pres">
      <dgm:prSet presAssocID="{B8D8637C-99EE-476C-9B0A-D114F615CD2B}" presName="compNode" presStyleCnt="0"/>
      <dgm:spPr/>
    </dgm:pt>
    <dgm:pt modelId="{29ACA3B2-C2C9-4367-AB04-D5AF3DE0F060}" type="pres">
      <dgm:prSet presAssocID="{B8D8637C-99EE-476C-9B0A-D114F615CD2B}" presName="bgRect" presStyleLbl="bgShp" presStyleIdx="4" presStyleCnt="5"/>
      <dgm:spPr/>
    </dgm:pt>
    <dgm:pt modelId="{909B614F-08D6-41EB-B695-226CB3BED94C}" type="pres">
      <dgm:prSet presAssocID="{B8D8637C-99EE-476C-9B0A-D114F615CD2B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tocamera"/>
        </a:ext>
      </dgm:extLst>
    </dgm:pt>
    <dgm:pt modelId="{8A755DB3-DA07-449F-B659-6709B8CD3986}" type="pres">
      <dgm:prSet presAssocID="{B8D8637C-99EE-476C-9B0A-D114F615CD2B}" presName="spaceRect" presStyleCnt="0"/>
      <dgm:spPr/>
    </dgm:pt>
    <dgm:pt modelId="{27725BAA-6525-4BA8-B5A5-10AB2FD0BC5A}" type="pres">
      <dgm:prSet presAssocID="{B8D8637C-99EE-476C-9B0A-D114F615CD2B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60259B10-7A38-47F4-A9E6-30AF91A31F5B}" type="presOf" srcId="{B8D8637C-99EE-476C-9B0A-D114F615CD2B}" destId="{27725BAA-6525-4BA8-B5A5-10AB2FD0BC5A}" srcOrd="0" destOrd="0" presId="urn:microsoft.com/office/officeart/2018/2/layout/IconVerticalSolidList"/>
    <dgm:cxn modelId="{19C47C11-5E8B-4ECC-B5F7-30BD3725F180}" srcId="{B5CE2A5A-C5ED-4109-8BFF-476496134743}" destId="{2A8C2057-C819-437D-A866-DF834BFDD9AB}" srcOrd="3" destOrd="0" parTransId="{394356D2-D134-4403-AD10-DA3B2A996853}" sibTransId="{3D561BCF-8523-4665-A1D2-77E5482949C4}"/>
    <dgm:cxn modelId="{2DD20F18-B7D7-4A16-A3D4-C351AD3389F9}" srcId="{B5CE2A5A-C5ED-4109-8BFF-476496134743}" destId="{8AD803ED-39E3-4F44-A46D-22DF6DC5488E}" srcOrd="1" destOrd="0" parTransId="{866A2751-49EF-482E-A225-948BA9BF2E67}" sibTransId="{9DBB332F-3B41-41D0-B910-83721AEE959E}"/>
    <dgm:cxn modelId="{E28C5961-5F3C-4ECB-BEAF-BD3A5102B540}" srcId="{B5CE2A5A-C5ED-4109-8BFF-476496134743}" destId="{B8D8637C-99EE-476C-9B0A-D114F615CD2B}" srcOrd="4" destOrd="0" parTransId="{9BB9EF1C-1397-4887-8526-43C521DBE2ED}" sibTransId="{74A54009-1D74-4A7F-A4C1-960E4E9B5FC6}"/>
    <dgm:cxn modelId="{7BB6F76F-74F5-49DC-A612-86CD319B7ECE}" srcId="{B5CE2A5A-C5ED-4109-8BFF-476496134743}" destId="{FED48D25-DE32-4E2E-9693-CDBFD801B31C}" srcOrd="2" destOrd="0" parTransId="{55E5EF3A-9F07-4E87-A070-3AA429B63F1B}" sibTransId="{2B84AB98-6086-4F7B-8F7F-34F2F82BC2C0}"/>
    <dgm:cxn modelId="{9D940B73-6059-440E-AE48-E7A39B760E1C}" type="presOf" srcId="{8AD803ED-39E3-4F44-A46D-22DF6DC5488E}" destId="{77B6E3F7-1C0E-4505-845E-8B8F110356AD}" srcOrd="0" destOrd="0" presId="urn:microsoft.com/office/officeart/2018/2/layout/IconVerticalSolidList"/>
    <dgm:cxn modelId="{F947DB77-6656-4FD6-8C42-72BC8AA01083}" srcId="{B5CE2A5A-C5ED-4109-8BFF-476496134743}" destId="{7D810AC4-6644-40BD-9E5B-E5F4FB3F11D0}" srcOrd="0" destOrd="0" parTransId="{F3A549C2-91D6-41E4-85A9-CFC477C2CFF0}" sibTransId="{E0F17545-A30F-46B5-B3A3-62D86D9E67AA}"/>
    <dgm:cxn modelId="{E194E15A-9ACA-4D05-B583-C38838DF051F}" type="presOf" srcId="{7D810AC4-6644-40BD-9E5B-E5F4FB3F11D0}" destId="{E9ADE866-2B9F-45AB-AD37-9371150116A0}" srcOrd="0" destOrd="0" presId="urn:microsoft.com/office/officeart/2018/2/layout/IconVerticalSolidList"/>
    <dgm:cxn modelId="{22A12C99-CEB7-42F8-9038-1D3628C3947F}" type="presOf" srcId="{FED48D25-DE32-4E2E-9693-CDBFD801B31C}" destId="{9F884637-52A1-4B8C-A3D6-938B63E5240E}" srcOrd="0" destOrd="0" presId="urn:microsoft.com/office/officeart/2018/2/layout/IconVerticalSolidList"/>
    <dgm:cxn modelId="{CCE6E7B6-2D7B-437E-ABB8-7E3DE08A61DC}" type="presOf" srcId="{2A8C2057-C819-437D-A866-DF834BFDD9AB}" destId="{FCEA848C-2C5D-4ED4-B228-797918666A74}" srcOrd="0" destOrd="0" presId="urn:microsoft.com/office/officeart/2018/2/layout/IconVerticalSolidList"/>
    <dgm:cxn modelId="{F84DD9DD-869C-47A7-AE43-0AF4D3DB80DB}" type="presOf" srcId="{B5CE2A5A-C5ED-4109-8BFF-476496134743}" destId="{D01C7A6B-9A18-4A86-B7C3-CC5484E01A3A}" srcOrd="0" destOrd="0" presId="urn:microsoft.com/office/officeart/2018/2/layout/IconVerticalSolidList"/>
    <dgm:cxn modelId="{BC7A1771-4C14-4EDC-B591-BB7A208273F8}" type="presParOf" srcId="{D01C7A6B-9A18-4A86-B7C3-CC5484E01A3A}" destId="{517B1495-4BE2-42A4-B932-155C0F796D3A}" srcOrd="0" destOrd="0" presId="urn:microsoft.com/office/officeart/2018/2/layout/IconVerticalSolidList"/>
    <dgm:cxn modelId="{A0C1D401-1F30-4AEA-AF0A-C5E5558C2FAD}" type="presParOf" srcId="{517B1495-4BE2-42A4-B932-155C0F796D3A}" destId="{FE0F8F7D-F220-4211-B915-9A1FADB4EF1B}" srcOrd="0" destOrd="0" presId="urn:microsoft.com/office/officeart/2018/2/layout/IconVerticalSolidList"/>
    <dgm:cxn modelId="{C47BDF01-8E26-460E-B873-338FC7A5AF18}" type="presParOf" srcId="{517B1495-4BE2-42A4-B932-155C0F796D3A}" destId="{F72C2708-5025-4B4C-B82D-391AFE66ED86}" srcOrd="1" destOrd="0" presId="urn:microsoft.com/office/officeart/2018/2/layout/IconVerticalSolidList"/>
    <dgm:cxn modelId="{E748F3E8-936E-4CBA-A15C-CE2B825A8129}" type="presParOf" srcId="{517B1495-4BE2-42A4-B932-155C0F796D3A}" destId="{947BC0AF-A450-43F6-9EB5-E078E3A70621}" srcOrd="2" destOrd="0" presId="urn:microsoft.com/office/officeart/2018/2/layout/IconVerticalSolidList"/>
    <dgm:cxn modelId="{D6261FDE-776D-472F-ABEA-AC995D67D77A}" type="presParOf" srcId="{517B1495-4BE2-42A4-B932-155C0F796D3A}" destId="{E9ADE866-2B9F-45AB-AD37-9371150116A0}" srcOrd="3" destOrd="0" presId="urn:microsoft.com/office/officeart/2018/2/layout/IconVerticalSolidList"/>
    <dgm:cxn modelId="{5495720B-6E1D-453D-A07E-FB451A917DB5}" type="presParOf" srcId="{D01C7A6B-9A18-4A86-B7C3-CC5484E01A3A}" destId="{3591B578-4CEF-41AB-8EBB-52CE074CE0FE}" srcOrd="1" destOrd="0" presId="urn:microsoft.com/office/officeart/2018/2/layout/IconVerticalSolidList"/>
    <dgm:cxn modelId="{676992C3-E20A-4FD7-B980-9A7C1A875D5F}" type="presParOf" srcId="{D01C7A6B-9A18-4A86-B7C3-CC5484E01A3A}" destId="{A7B1A304-FC20-4D3B-80D7-C1E5B177BF61}" srcOrd="2" destOrd="0" presId="urn:microsoft.com/office/officeart/2018/2/layout/IconVerticalSolidList"/>
    <dgm:cxn modelId="{9249A810-41C8-4014-9B53-B0A7E44C769D}" type="presParOf" srcId="{A7B1A304-FC20-4D3B-80D7-C1E5B177BF61}" destId="{F8EE81A6-CF66-4E3C-B599-6BA4A4675813}" srcOrd="0" destOrd="0" presId="urn:microsoft.com/office/officeart/2018/2/layout/IconVerticalSolidList"/>
    <dgm:cxn modelId="{D6669F49-1E84-46DA-8107-60CE393837CA}" type="presParOf" srcId="{A7B1A304-FC20-4D3B-80D7-C1E5B177BF61}" destId="{A050FD0A-D115-4717-8FF5-5E1C16586849}" srcOrd="1" destOrd="0" presId="urn:microsoft.com/office/officeart/2018/2/layout/IconVerticalSolidList"/>
    <dgm:cxn modelId="{C90FE2DF-B54F-4A4C-8C01-2917157BB14F}" type="presParOf" srcId="{A7B1A304-FC20-4D3B-80D7-C1E5B177BF61}" destId="{C64D0371-BE56-4D36-B845-C10BD8F5BF2C}" srcOrd="2" destOrd="0" presId="urn:microsoft.com/office/officeart/2018/2/layout/IconVerticalSolidList"/>
    <dgm:cxn modelId="{0B5E6878-9569-4644-BDC7-8BF2C7CC60E8}" type="presParOf" srcId="{A7B1A304-FC20-4D3B-80D7-C1E5B177BF61}" destId="{77B6E3F7-1C0E-4505-845E-8B8F110356AD}" srcOrd="3" destOrd="0" presId="urn:microsoft.com/office/officeart/2018/2/layout/IconVerticalSolidList"/>
    <dgm:cxn modelId="{E12E4DB4-4B68-465C-BE6C-BEE88493DE3C}" type="presParOf" srcId="{D01C7A6B-9A18-4A86-B7C3-CC5484E01A3A}" destId="{2DA85F04-5442-4067-950D-E9A8612740B0}" srcOrd="3" destOrd="0" presId="urn:microsoft.com/office/officeart/2018/2/layout/IconVerticalSolidList"/>
    <dgm:cxn modelId="{0D12AC0C-6014-4AAB-B3AB-B5A5FD6C9945}" type="presParOf" srcId="{D01C7A6B-9A18-4A86-B7C3-CC5484E01A3A}" destId="{63597820-A19E-46E7-962B-D6113A5F0FB6}" srcOrd="4" destOrd="0" presId="urn:microsoft.com/office/officeart/2018/2/layout/IconVerticalSolidList"/>
    <dgm:cxn modelId="{FA0BF49C-C66B-4258-B05E-8896B00BA366}" type="presParOf" srcId="{63597820-A19E-46E7-962B-D6113A5F0FB6}" destId="{D1C06032-61E1-4388-BF2A-A874FE8A5F21}" srcOrd="0" destOrd="0" presId="urn:microsoft.com/office/officeart/2018/2/layout/IconVerticalSolidList"/>
    <dgm:cxn modelId="{903E269C-6656-49C7-8CC5-1C4D30EA4DB9}" type="presParOf" srcId="{63597820-A19E-46E7-962B-D6113A5F0FB6}" destId="{A4DE071D-88B4-4812-B73D-B7AFDF7DAEBB}" srcOrd="1" destOrd="0" presId="urn:microsoft.com/office/officeart/2018/2/layout/IconVerticalSolidList"/>
    <dgm:cxn modelId="{052C64B9-8DFD-4B36-849C-7B511E4257BC}" type="presParOf" srcId="{63597820-A19E-46E7-962B-D6113A5F0FB6}" destId="{682F65EC-E235-4848-B67B-7BB8918A94AF}" srcOrd="2" destOrd="0" presId="urn:microsoft.com/office/officeart/2018/2/layout/IconVerticalSolidList"/>
    <dgm:cxn modelId="{0B15B1D5-5F9D-4304-920D-2D8B4125BBD7}" type="presParOf" srcId="{63597820-A19E-46E7-962B-D6113A5F0FB6}" destId="{9F884637-52A1-4B8C-A3D6-938B63E5240E}" srcOrd="3" destOrd="0" presId="urn:microsoft.com/office/officeart/2018/2/layout/IconVerticalSolidList"/>
    <dgm:cxn modelId="{E22A224F-EC1E-49AA-BEFC-3406274C0C06}" type="presParOf" srcId="{D01C7A6B-9A18-4A86-B7C3-CC5484E01A3A}" destId="{3029C073-4447-4D79-86DE-637432AAF629}" srcOrd="5" destOrd="0" presId="urn:microsoft.com/office/officeart/2018/2/layout/IconVerticalSolidList"/>
    <dgm:cxn modelId="{7BB9E28F-E809-4631-8449-5D1A37A0A6B8}" type="presParOf" srcId="{D01C7A6B-9A18-4A86-B7C3-CC5484E01A3A}" destId="{CD77523F-973B-4F72-9840-6AFDC1392A1A}" srcOrd="6" destOrd="0" presId="urn:microsoft.com/office/officeart/2018/2/layout/IconVerticalSolidList"/>
    <dgm:cxn modelId="{C8D921D5-F676-4407-9F94-FF9EE41169FC}" type="presParOf" srcId="{CD77523F-973B-4F72-9840-6AFDC1392A1A}" destId="{71AB2402-61B5-4806-94D3-5284DF18DA82}" srcOrd="0" destOrd="0" presId="urn:microsoft.com/office/officeart/2018/2/layout/IconVerticalSolidList"/>
    <dgm:cxn modelId="{A5CCBA25-5F2C-4F8B-9E8C-EF4431B0296F}" type="presParOf" srcId="{CD77523F-973B-4F72-9840-6AFDC1392A1A}" destId="{8C7AD7C6-5F60-4DCA-964F-26EA65C3B448}" srcOrd="1" destOrd="0" presId="urn:microsoft.com/office/officeart/2018/2/layout/IconVerticalSolidList"/>
    <dgm:cxn modelId="{CED6266B-DC3A-472B-A994-AA536C8AF186}" type="presParOf" srcId="{CD77523F-973B-4F72-9840-6AFDC1392A1A}" destId="{1AC4FC18-4EE1-44A0-8D91-65B846349373}" srcOrd="2" destOrd="0" presId="urn:microsoft.com/office/officeart/2018/2/layout/IconVerticalSolidList"/>
    <dgm:cxn modelId="{84F5CF1B-60AD-4123-A68D-740FD9EAE22A}" type="presParOf" srcId="{CD77523F-973B-4F72-9840-6AFDC1392A1A}" destId="{FCEA848C-2C5D-4ED4-B228-797918666A74}" srcOrd="3" destOrd="0" presId="urn:microsoft.com/office/officeart/2018/2/layout/IconVerticalSolidList"/>
    <dgm:cxn modelId="{329FA41C-2707-4833-9065-5F18046997F3}" type="presParOf" srcId="{D01C7A6B-9A18-4A86-B7C3-CC5484E01A3A}" destId="{5760D3C4-FD93-4EFF-BC5D-5EC0A9720D2F}" srcOrd="7" destOrd="0" presId="urn:microsoft.com/office/officeart/2018/2/layout/IconVerticalSolidList"/>
    <dgm:cxn modelId="{879EEE6B-4B16-4267-9601-5ADAE98F34C1}" type="presParOf" srcId="{D01C7A6B-9A18-4A86-B7C3-CC5484E01A3A}" destId="{11658E36-0CE2-4152-963C-45E7646890DB}" srcOrd="8" destOrd="0" presId="urn:microsoft.com/office/officeart/2018/2/layout/IconVerticalSolidList"/>
    <dgm:cxn modelId="{AF723420-485D-471B-8233-4CB03D15E606}" type="presParOf" srcId="{11658E36-0CE2-4152-963C-45E7646890DB}" destId="{29ACA3B2-C2C9-4367-AB04-D5AF3DE0F060}" srcOrd="0" destOrd="0" presId="urn:microsoft.com/office/officeart/2018/2/layout/IconVerticalSolidList"/>
    <dgm:cxn modelId="{34F80038-A62E-4413-A111-6970E0C1A5A0}" type="presParOf" srcId="{11658E36-0CE2-4152-963C-45E7646890DB}" destId="{909B614F-08D6-41EB-B695-226CB3BED94C}" srcOrd="1" destOrd="0" presId="urn:microsoft.com/office/officeart/2018/2/layout/IconVerticalSolidList"/>
    <dgm:cxn modelId="{33BDDCF8-CD14-44D3-BA3E-7CFECF728FE2}" type="presParOf" srcId="{11658E36-0CE2-4152-963C-45E7646890DB}" destId="{8A755DB3-DA07-449F-B659-6709B8CD3986}" srcOrd="2" destOrd="0" presId="urn:microsoft.com/office/officeart/2018/2/layout/IconVerticalSolidList"/>
    <dgm:cxn modelId="{26198C21-135D-4F67-B4A0-92AF9AA29B0D}" type="presParOf" srcId="{11658E36-0CE2-4152-963C-45E7646890DB}" destId="{27725BAA-6525-4BA8-B5A5-10AB2FD0BC5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6E46E1-80EA-4D57-BD73-0C1C079E073A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3469D47F-61DF-465E-A670-4F6934DAB43D}">
      <dgm:prSet/>
      <dgm:spPr/>
      <dgm:t>
        <a:bodyPr/>
        <a:lstStyle/>
        <a:p>
          <a:r>
            <a:rPr lang="it-IT"/>
            <a:t>Ha un ottimo seguito social</a:t>
          </a:r>
          <a:endParaRPr lang="en-US"/>
        </a:p>
      </dgm:t>
    </dgm:pt>
    <dgm:pt modelId="{63979650-E3D2-4D97-AC05-3B118673AE6B}" type="parTrans" cxnId="{682C6676-9B99-4A91-8C22-F1C7E9B70AFA}">
      <dgm:prSet/>
      <dgm:spPr/>
      <dgm:t>
        <a:bodyPr/>
        <a:lstStyle/>
        <a:p>
          <a:endParaRPr lang="en-US"/>
        </a:p>
      </dgm:t>
    </dgm:pt>
    <dgm:pt modelId="{34519D2A-549E-48DE-9F5D-A0951F855263}" type="sibTrans" cxnId="{682C6676-9B99-4A91-8C22-F1C7E9B70AFA}">
      <dgm:prSet/>
      <dgm:spPr/>
      <dgm:t>
        <a:bodyPr/>
        <a:lstStyle/>
        <a:p>
          <a:endParaRPr lang="en-US"/>
        </a:p>
      </dgm:t>
    </dgm:pt>
    <dgm:pt modelId="{34B8C809-4008-4B04-AC30-92B35BE5E424}">
      <dgm:prSet/>
      <dgm:spPr/>
      <dgm:t>
        <a:bodyPr/>
        <a:lstStyle/>
        <a:p>
          <a:r>
            <a:rPr lang="it-IT"/>
            <a:t>E' disponibile a seguire eventi (è motorizzato)</a:t>
          </a:r>
          <a:endParaRPr lang="en-US"/>
        </a:p>
      </dgm:t>
    </dgm:pt>
    <dgm:pt modelId="{1AA5032B-0309-47F2-A075-C316CBA8F3A3}" type="parTrans" cxnId="{2F8650D3-742E-40B9-A694-675564DEF0EA}">
      <dgm:prSet/>
      <dgm:spPr/>
      <dgm:t>
        <a:bodyPr/>
        <a:lstStyle/>
        <a:p>
          <a:endParaRPr lang="en-US"/>
        </a:p>
      </dgm:t>
    </dgm:pt>
    <dgm:pt modelId="{50369345-C0B0-4FF5-8549-17B955FCE0A7}" type="sibTrans" cxnId="{2F8650D3-742E-40B9-A694-675564DEF0EA}">
      <dgm:prSet/>
      <dgm:spPr/>
      <dgm:t>
        <a:bodyPr/>
        <a:lstStyle/>
        <a:p>
          <a:endParaRPr lang="en-US"/>
        </a:p>
      </dgm:t>
    </dgm:pt>
    <dgm:pt modelId="{7802E471-6619-4A51-8C70-53F56DF33B6A}">
      <dgm:prSet/>
      <dgm:spPr/>
      <dgm:t>
        <a:bodyPr/>
        <a:lstStyle/>
        <a:p>
          <a:r>
            <a:rPr lang="it-IT"/>
            <a:t>Non ha orario di lavoro</a:t>
          </a:r>
          <a:endParaRPr lang="en-US"/>
        </a:p>
      </dgm:t>
    </dgm:pt>
    <dgm:pt modelId="{B9DD521D-324C-4D13-BB9C-767CBBD17C9D}" type="parTrans" cxnId="{8B9D4719-3071-43A0-A5A2-4DB94E4E976B}">
      <dgm:prSet/>
      <dgm:spPr/>
      <dgm:t>
        <a:bodyPr/>
        <a:lstStyle/>
        <a:p>
          <a:endParaRPr lang="en-US"/>
        </a:p>
      </dgm:t>
    </dgm:pt>
    <dgm:pt modelId="{A79EA1B7-1002-4141-B05A-9E7BACE5584F}" type="sibTrans" cxnId="{8B9D4719-3071-43A0-A5A2-4DB94E4E976B}">
      <dgm:prSet/>
      <dgm:spPr/>
      <dgm:t>
        <a:bodyPr/>
        <a:lstStyle/>
        <a:p>
          <a:endParaRPr lang="en-US"/>
        </a:p>
      </dgm:t>
    </dgm:pt>
    <dgm:pt modelId="{F6244552-D31D-4F3C-8027-124ECB7FA12A}">
      <dgm:prSet/>
      <dgm:spPr/>
      <dgm:t>
        <a:bodyPr/>
        <a:lstStyle/>
        <a:p>
          <a:r>
            <a:rPr lang="it-IT"/>
            <a:t>Ha un'agenda piena di nomi</a:t>
          </a:r>
          <a:endParaRPr lang="en-US"/>
        </a:p>
      </dgm:t>
    </dgm:pt>
    <dgm:pt modelId="{D382A685-21C3-45E7-9BB3-90160069979C}" type="parTrans" cxnId="{7C8643C8-5781-4EBA-A184-FF00FC5B5680}">
      <dgm:prSet/>
      <dgm:spPr/>
      <dgm:t>
        <a:bodyPr/>
        <a:lstStyle/>
        <a:p>
          <a:endParaRPr lang="en-US"/>
        </a:p>
      </dgm:t>
    </dgm:pt>
    <dgm:pt modelId="{CF1D21FE-0BE7-4AE9-8D9D-A1EF091A1D68}" type="sibTrans" cxnId="{7C8643C8-5781-4EBA-A184-FF00FC5B5680}">
      <dgm:prSet/>
      <dgm:spPr/>
      <dgm:t>
        <a:bodyPr/>
        <a:lstStyle/>
        <a:p>
          <a:endParaRPr lang="en-US"/>
        </a:p>
      </dgm:t>
    </dgm:pt>
    <dgm:pt modelId="{B1947A85-FA5B-47C1-B35F-B3B9BD9DF9A9}">
      <dgm:prSet/>
      <dgm:spPr/>
      <dgm:t>
        <a:bodyPr/>
        <a:lstStyle/>
        <a:p>
          <a:r>
            <a:rPr lang="it-IT"/>
            <a:t>Rispetta le gerarchie</a:t>
          </a:r>
          <a:endParaRPr lang="en-US"/>
        </a:p>
      </dgm:t>
    </dgm:pt>
    <dgm:pt modelId="{2A0F60D9-6CB7-4D43-879A-7AC1796C6AFF}" type="parTrans" cxnId="{54AA1020-990C-4961-9D19-50EE09FDF55E}">
      <dgm:prSet/>
      <dgm:spPr/>
      <dgm:t>
        <a:bodyPr/>
        <a:lstStyle/>
        <a:p>
          <a:endParaRPr lang="en-US"/>
        </a:p>
      </dgm:t>
    </dgm:pt>
    <dgm:pt modelId="{3323DDED-0123-4CA5-B4B7-E855EAD5ADA4}" type="sibTrans" cxnId="{54AA1020-990C-4961-9D19-50EE09FDF55E}">
      <dgm:prSet/>
      <dgm:spPr/>
      <dgm:t>
        <a:bodyPr/>
        <a:lstStyle/>
        <a:p>
          <a:endParaRPr lang="en-US"/>
        </a:p>
      </dgm:t>
    </dgm:pt>
    <dgm:pt modelId="{0ECB7D9D-5580-42C2-B9A5-DA1811B66BA1}">
      <dgm:prSet/>
      <dgm:spPr/>
      <dgm:t>
        <a:bodyPr/>
        <a:lstStyle/>
        <a:p>
          <a:r>
            <a:rPr lang="it-IT"/>
            <a:t>...è ricco di famiglia</a:t>
          </a:r>
          <a:endParaRPr lang="en-US"/>
        </a:p>
      </dgm:t>
    </dgm:pt>
    <dgm:pt modelId="{626110AA-9F60-44DA-82B9-781CE6701B2E}" type="parTrans" cxnId="{4E45BFFA-7923-464E-A01E-0EA95487744D}">
      <dgm:prSet/>
      <dgm:spPr/>
      <dgm:t>
        <a:bodyPr/>
        <a:lstStyle/>
        <a:p>
          <a:endParaRPr lang="en-US"/>
        </a:p>
      </dgm:t>
    </dgm:pt>
    <dgm:pt modelId="{B038E2F5-890E-4FD7-8BB9-9C4600DF1A62}" type="sibTrans" cxnId="{4E45BFFA-7923-464E-A01E-0EA95487744D}">
      <dgm:prSet/>
      <dgm:spPr/>
      <dgm:t>
        <a:bodyPr/>
        <a:lstStyle/>
        <a:p>
          <a:endParaRPr lang="en-US"/>
        </a:p>
      </dgm:t>
    </dgm:pt>
    <dgm:pt modelId="{6B096504-6124-489E-8E4A-F9BC7BE91BAA}" type="pres">
      <dgm:prSet presAssocID="{A06E46E1-80EA-4D57-BD73-0C1C079E073A}" presName="linear" presStyleCnt="0">
        <dgm:presLayoutVars>
          <dgm:animLvl val="lvl"/>
          <dgm:resizeHandles val="exact"/>
        </dgm:presLayoutVars>
      </dgm:prSet>
      <dgm:spPr/>
    </dgm:pt>
    <dgm:pt modelId="{0F156B7C-EC80-4C5B-B05A-D8034E34B2FE}" type="pres">
      <dgm:prSet presAssocID="{3469D47F-61DF-465E-A670-4F6934DAB43D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7A4EA3FE-A990-4AFD-BD5A-513AD85B9116}" type="pres">
      <dgm:prSet presAssocID="{34519D2A-549E-48DE-9F5D-A0951F855263}" presName="spacer" presStyleCnt="0"/>
      <dgm:spPr/>
    </dgm:pt>
    <dgm:pt modelId="{D9828C00-0EA5-4652-AB4D-6102FB686BC2}" type="pres">
      <dgm:prSet presAssocID="{34B8C809-4008-4B04-AC30-92B35BE5E424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FF7FFC05-A4F3-484B-BBD3-02FF73C67284}" type="pres">
      <dgm:prSet presAssocID="{50369345-C0B0-4FF5-8549-17B955FCE0A7}" presName="spacer" presStyleCnt="0"/>
      <dgm:spPr/>
    </dgm:pt>
    <dgm:pt modelId="{8FC42D94-5603-4137-A511-059E8AE88928}" type="pres">
      <dgm:prSet presAssocID="{7802E471-6619-4A51-8C70-53F56DF33B6A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34B7F928-C362-47BF-8358-A3322A21A9F9}" type="pres">
      <dgm:prSet presAssocID="{A79EA1B7-1002-4141-B05A-9E7BACE5584F}" presName="spacer" presStyleCnt="0"/>
      <dgm:spPr/>
    </dgm:pt>
    <dgm:pt modelId="{EF7914BF-A100-4796-97AB-E4D7912DAF95}" type="pres">
      <dgm:prSet presAssocID="{F6244552-D31D-4F3C-8027-124ECB7FA12A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7FFC55D2-D971-4730-91E8-9594617F735E}" type="pres">
      <dgm:prSet presAssocID="{CF1D21FE-0BE7-4AE9-8D9D-A1EF091A1D68}" presName="spacer" presStyleCnt="0"/>
      <dgm:spPr/>
    </dgm:pt>
    <dgm:pt modelId="{CC613C80-9E5E-4F7E-B8BD-E1D485AA2890}" type="pres">
      <dgm:prSet presAssocID="{B1947A85-FA5B-47C1-B35F-B3B9BD9DF9A9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3CD84EFF-ED62-440E-971E-23C58E00FCD8}" type="pres">
      <dgm:prSet presAssocID="{3323DDED-0123-4CA5-B4B7-E855EAD5ADA4}" presName="spacer" presStyleCnt="0"/>
      <dgm:spPr/>
    </dgm:pt>
    <dgm:pt modelId="{EDB86CF9-BCDA-4D23-BB8E-969EBD2CA536}" type="pres">
      <dgm:prSet presAssocID="{0ECB7D9D-5580-42C2-B9A5-DA1811B66BA1}" presName="parentText" presStyleLbl="node1" presStyleIdx="5" presStyleCnt="6">
        <dgm:presLayoutVars>
          <dgm:chMax val="0"/>
          <dgm:bulletEnabled val="1"/>
        </dgm:presLayoutVars>
      </dgm:prSet>
      <dgm:spPr/>
    </dgm:pt>
  </dgm:ptLst>
  <dgm:cxnLst>
    <dgm:cxn modelId="{E5FEA208-AC96-4260-9494-7212CD3F6363}" type="presOf" srcId="{34B8C809-4008-4B04-AC30-92B35BE5E424}" destId="{D9828C00-0EA5-4652-AB4D-6102FB686BC2}" srcOrd="0" destOrd="0" presId="urn:microsoft.com/office/officeart/2005/8/layout/vList2"/>
    <dgm:cxn modelId="{6304F10B-35B7-4ADB-978B-B1C37FC9AD85}" type="presOf" srcId="{F6244552-D31D-4F3C-8027-124ECB7FA12A}" destId="{EF7914BF-A100-4796-97AB-E4D7912DAF95}" srcOrd="0" destOrd="0" presId="urn:microsoft.com/office/officeart/2005/8/layout/vList2"/>
    <dgm:cxn modelId="{8B9D4719-3071-43A0-A5A2-4DB94E4E976B}" srcId="{A06E46E1-80EA-4D57-BD73-0C1C079E073A}" destId="{7802E471-6619-4A51-8C70-53F56DF33B6A}" srcOrd="2" destOrd="0" parTransId="{B9DD521D-324C-4D13-BB9C-767CBBD17C9D}" sibTransId="{A79EA1B7-1002-4141-B05A-9E7BACE5584F}"/>
    <dgm:cxn modelId="{54AA1020-990C-4961-9D19-50EE09FDF55E}" srcId="{A06E46E1-80EA-4D57-BD73-0C1C079E073A}" destId="{B1947A85-FA5B-47C1-B35F-B3B9BD9DF9A9}" srcOrd="4" destOrd="0" parTransId="{2A0F60D9-6CB7-4D43-879A-7AC1796C6AFF}" sibTransId="{3323DDED-0123-4CA5-B4B7-E855EAD5ADA4}"/>
    <dgm:cxn modelId="{AF667F22-9FDC-4FF7-8CFA-FBB3DBA386AE}" type="presOf" srcId="{7802E471-6619-4A51-8C70-53F56DF33B6A}" destId="{8FC42D94-5603-4137-A511-059E8AE88928}" srcOrd="0" destOrd="0" presId="urn:microsoft.com/office/officeart/2005/8/layout/vList2"/>
    <dgm:cxn modelId="{A2C2E132-F5C3-4110-BE33-AD42C098FC61}" type="presOf" srcId="{B1947A85-FA5B-47C1-B35F-B3B9BD9DF9A9}" destId="{CC613C80-9E5E-4F7E-B8BD-E1D485AA2890}" srcOrd="0" destOrd="0" presId="urn:microsoft.com/office/officeart/2005/8/layout/vList2"/>
    <dgm:cxn modelId="{AC1DFE37-9F05-4D0C-BF85-B0D13ADAF4F4}" type="presOf" srcId="{3469D47F-61DF-465E-A670-4F6934DAB43D}" destId="{0F156B7C-EC80-4C5B-B05A-D8034E34B2FE}" srcOrd="0" destOrd="0" presId="urn:microsoft.com/office/officeart/2005/8/layout/vList2"/>
    <dgm:cxn modelId="{682C6676-9B99-4A91-8C22-F1C7E9B70AFA}" srcId="{A06E46E1-80EA-4D57-BD73-0C1C079E073A}" destId="{3469D47F-61DF-465E-A670-4F6934DAB43D}" srcOrd="0" destOrd="0" parTransId="{63979650-E3D2-4D97-AC05-3B118673AE6B}" sibTransId="{34519D2A-549E-48DE-9F5D-A0951F855263}"/>
    <dgm:cxn modelId="{7C8643C8-5781-4EBA-A184-FF00FC5B5680}" srcId="{A06E46E1-80EA-4D57-BD73-0C1C079E073A}" destId="{F6244552-D31D-4F3C-8027-124ECB7FA12A}" srcOrd="3" destOrd="0" parTransId="{D382A685-21C3-45E7-9BB3-90160069979C}" sibTransId="{CF1D21FE-0BE7-4AE9-8D9D-A1EF091A1D68}"/>
    <dgm:cxn modelId="{F2174CCA-A777-4A6F-AB8F-E8CA4B9DB4EF}" type="presOf" srcId="{A06E46E1-80EA-4D57-BD73-0C1C079E073A}" destId="{6B096504-6124-489E-8E4A-F9BC7BE91BAA}" srcOrd="0" destOrd="0" presId="urn:microsoft.com/office/officeart/2005/8/layout/vList2"/>
    <dgm:cxn modelId="{821A28D1-455D-479D-A765-BF25D70EAAAD}" type="presOf" srcId="{0ECB7D9D-5580-42C2-B9A5-DA1811B66BA1}" destId="{EDB86CF9-BCDA-4D23-BB8E-969EBD2CA536}" srcOrd="0" destOrd="0" presId="urn:microsoft.com/office/officeart/2005/8/layout/vList2"/>
    <dgm:cxn modelId="{2F8650D3-742E-40B9-A694-675564DEF0EA}" srcId="{A06E46E1-80EA-4D57-BD73-0C1C079E073A}" destId="{34B8C809-4008-4B04-AC30-92B35BE5E424}" srcOrd="1" destOrd="0" parTransId="{1AA5032B-0309-47F2-A075-C316CBA8F3A3}" sibTransId="{50369345-C0B0-4FF5-8549-17B955FCE0A7}"/>
    <dgm:cxn modelId="{4E45BFFA-7923-464E-A01E-0EA95487744D}" srcId="{A06E46E1-80EA-4D57-BD73-0C1C079E073A}" destId="{0ECB7D9D-5580-42C2-B9A5-DA1811B66BA1}" srcOrd="5" destOrd="0" parTransId="{626110AA-9F60-44DA-82B9-781CE6701B2E}" sibTransId="{B038E2F5-890E-4FD7-8BB9-9C4600DF1A62}"/>
    <dgm:cxn modelId="{86D58604-802B-4ECC-BEE9-4991E9EE02A4}" type="presParOf" srcId="{6B096504-6124-489E-8E4A-F9BC7BE91BAA}" destId="{0F156B7C-EC80-4C5B-B05A-D8034E34B2FE}" srcOrd="0" destOrd="0" presId="urn:microsoft.com/office/officeart/2005/8/layout/vList2"/>
    <dgm:cxn modelId="{1367914A-60FA-4ADC-A8E1-C5C3F74DB922}" type="presParOf" srcId="{6B096504-6124-489E-8E4A-F9BC7BE91BAA}" destId="{7A4EA3FE-A990-4AFD-BD5A-513AD85B9116}" srcOrd="1" destOrd="0" presId="urn:microsoft.com/office/officeart/2005/8/layout/vList2"/>
    <dgm:cxn modelId="{A46306AD-DED1-48A0-A947-CCA7DE5E1974}" type="presParOf" srcId="{6B096504-6124-489E-8E4A-F9BC7BE91BAA}" destId="{D9828C00-0EA5-4652-AB4D-6102FB686BC2}" srcOrd="2" destOrd="0" presId="urn:microsoft.com/office/officeart/2005/8/layout/vList2"/>
    <dgm:cxn modelId="{33BD6D64-14BF-4141-B86F-F5F7B4B85E08}" type="presParOf" srcId="{6B096504-6124-489E-8E4A-F9BC7BE91BAA}" destId="{FF7FFC05-A4F3-484B-BBD3-02FF73C67284}" srcOrd="3" destOrd="0" presId="urn:microsoft.com/office/officeart/2005/8/layout/vList2"/>
    <dgm:cxn modelId="{2189B8E1-FEAB-43DD-AC1E-A0FB10F027DE}" type="presParOf" srcId="{6B096504-6124-489E-8E4A-F9BC7BE91BAA}" destId="{8FC42D94-5603-4137-A511-059E8AE88928}" srcOrd="4" destOrd="0" presId="urn:microsoft.com/office/officeart/2005/8/layout/vList2"/>
    <dgm:cxn modelId="{35440FA4-F401-40C2-B97A-FC3511AC428C}" type="presParOf" srcId="{6B096504-6124-489E-8E4A-F9BC7BE91BAA}" destId="{34B7F928-C362-47BF-8358-A3322A21A9F9}" srcOrd="5" destOrd="0" presId="urn:microsoft.com/office/officeart/2005/8/layout/vList2"/>
    <dgm:cxn modelId="{5B6699C2-6559-46F3-ADCC-9F04EE9A4259}" type="presParOf" srcId="{6B096504-6124-489E-8E4A-F9BC7BE91BAA}" destId="{EF7914BF-A100-4796-97AB-E4D7912DAF95}" srcOrd="6" destOrd="0" presId="urn:microsoft.com/office/officeart/2005/8/layout/vList2"/>
    <dgm:cxn modelId="{972F467A-EF1F-44F5-92D4-FB0E90E3A3AA}" type="presParOf" srcId="{6B096504-6124-489E-8E4A-F9BC7BE91BAA}" destId="{7FFC55D2-D971-4730-91E8-9594617F735E}" srcOrd="7" destOrd="0" presId="urn:microsoft.com/office/officeart/2005/8/layout/vList2"/>
    <dgm:cxn modelId="{5132B0B6-5164-49F1-930D-3AD5521B7E97}" type="presParOf" srcId="{6B096504-6124-489E-8E4A-F9BC7BE91BAA}" destId="{CC613C80-9E5E-4F7E-B8BD-E1D485AA2890}" srcOrd="8" destOrd="0" presId="urn:microsoft.com/office/officeart/2005/8/layout/vList2"/>
    <dgm:cxn modelId="{C80EC4CF-8195-4039-A30F-A3B7DAF40287}" type="presParOf" srcId="{6B096504-6124-489E-8E4A-F9BC7BE91BAA}" destId="{3CD84EFF-ED62-440E-971E-23C58E00FCD8}" srcOrd="9" destOrd="0" presId="urn:microsoft.com/office/officeart/2005/8/layout/vList2"/>
    <dgm:cxn modelId="{075C2E8B-7D7C-4DE9-8136-FD45BE7E32C8}" type="presParOf" srcId="{6B096504-6124-489E-8E4A-F9BC7BE91BAA}" destId="{EDB86CF9-BCDA-4D23-BB8E-969EBD2CA536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24CF4A-88DE-4B62-B84F-089922C3904D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561E3935-216F-45AA-90E0-18DC5D3D4C62}">
      <dgm:prSet/>
      <dgm:spPr/>
      <dgm:t>
        <a:bodyPr/>
        <a:lstStyle/>
        <a:p>
          <a:r>
            <a:rPr lang="it-IT"/>
            <a:t>Tempi di consegna</a:t>
          </a:r>
          <a:endParaRPr lang="en-US"/>
        </a:p>
      </dgm:t>
    </dgm:pt>
    <dgm:pt modelId="{68749CDE-9AF3-4CF4-AF91-4D8E783DE076}" type="parTrans" cxnId="{38431295-0EEC-49C9-840A-8E593B093268}">
      <dgm:prSet/>
      <dgm:spPr/>
      <dgm:t>
        <a:bodyPr/>
        <a:lstStyle/>
        <a:p>
          <a:endParaRPr lang="en-US"/>
        </a:p>
      </dgm:t>
    </dgm:pt>
    <dgm:pt modelId="{FEC50BF5-2211-4948-89F1-B19A04EEFDBD}" type="sibTrans" cxnId="{38431295-0EEC-49C9-840A-8E593B093268}">
      <dgm:prSet/>
      <dgm:spPr/>
      <dgm:t>
        <a:bodyPr/>
        <a:lstStyle/>
        <a:p>
          <a:endParaRPr lang="en-US"/>
        </a:p>
      </dgm:t>
    </dgm:pt>
    <dgm:pt modelId="{84E57B77-7F83-4B29-B92A-DB65A3BF4A14}">
      <dgm:prSet/>
      <dgm:spPr/>
      <dgm:t>
        <a:bodyPr/>
        <a:lstStyle/>
        <a:p>
          <a:r>
            <a:rPr lang="it-IT"/>
            <a:t>L’intervistato/a</a:t>
          </a:r>
          <a:endParaRPr lang="en-US"/>
        </a:p>
      </dgm:t>
    </dgm:pt>
    <dgm:pt modelId="{D25F0D6C-CFEB-4685-BCD9-E43732736558}" type="parTrans" cxnId="{E290F8D0-48DA-4043-A81B-5ECE0404B51E}">
      <dgm:prSet/>
      <dgm:spPr/>
      <dgm:t>
        <a:bodyPr/>
        <a:lstStyle/>
        <a:p>
          <a:endParaRPr lang="en-US"/>
        </a:p>
      </dgm:t>
    </dgm:pt>
    <dgm:pt modelId="{D7B9A099-A098-46D5-917C-D876261F533A}" type="sibTrans" cxnId="{E290F8D0-48DA-4043-A81B-5ECE0404B51E}">
      <dgm:prSet/>
      <dgm:spPr/>
      <dgm:t>
        <a:bodyPr/>
        <a:lstStyle/>
        <a:p>
          <a:endParaRPr lang="en-US"/>
        </a:p>
      </dgm:t>
    </dgm:pt>
    <dgm:pt modelId="{D6458C45-AB7B-4744-9A3E-C115C10A29DA}">
      <dgm:prSet/>
      <dgm:spPr/>
      <dgm:t>
        <a:bodyPr/>
        <a:lstStyle/>
        <a:p>
          <a:r>
            <a:rPr lang="it-IT"/>
            <a:t>La revisione dei quote</a:t>
          </a:r>
          <a:endParaRPr lang="en-US"/>
        </a:p>
      </dgm:t>
    </dgm:pt>
    <dgm:pt modelId="{D9336BF7-29FD-446B-BF7C-5597E4F39F3C}" type="parTrans" cxnId="{83A0BDD5-665D-4F65-99CC-7F59250EAC01}">
      <dgm:prSet/>
      <dgm:spPr/>
      <dgm:t>
        <a:bodyPr/>
        <a:lstStyle/>
        <a:p>
          <a:endParaRPr lang="en-US"/>
        </a:p>
      </dgm:t>
    </dgm:pt>
    <dgm:pt modelId="{611C2A20-A3BC-4F09-976E-CCB7F9C44A26}" type="sibTrans" cxnId="{83A0BDD5-665D-4F65-99CC-7F59250EAC01}">
      <dgm:prSet/>
      <dgm:spPr/>
      <dgm:t>
        <a:bodyPr/>
        <a:lstStyle/>
        <a:p>
          <a:endParaRPr lang="en-US"/>
        </a:p>
      </dgm:t>
    </dgm:pt>
    <dgm:pt modelId="{B898ECBC-1AB4-4A45-B393-A7ABC88050C8}">
      <dgm:prSet/>
      <dgm:spPr/>
      <dgm:t>
        <a:bodyPr/>
        <a:lstStyle/>
        <a:p>
          <a:r>
            <a:rPr lang="it-IT"/>
            <a:t>Il taglio</a:t>
          </a:r>
          <a:endParaRPr lang="en-US"/>
        </a:p>
      </dgm:t>
    </dgm:pt>
    <dgm:pt modelId="{E1C5927D-74CD-4AE2-9A25-7F307C606A15}" type="parTrans" cxnId="{C27A56A4-507D-4F9D-BD03-DDAACEFA4D59}">
      <dgm:prSet/>
      <dgm:spPr/>
      <dgm:t>
        <a:bodyPr/>
        <a:lstStyle/>
        <a:p>
          <a:endParaRPr lang="en-US"/>
        </a:p>
      </dgm:t>
    </dgm:pt>
    <dgm:pt modelId="{A98C6DBB-1027-4B53-AA41-627BCD57291E}" type="sibTrans" cxnId="{C27A56A4-507D-4F9D-BD03-DDAACEFA4D59}">
      <dgm:prSet/>
      <dgm:spPr/>
      <dgm:t>
        <a:bodyPr/>
        <a:lstStyle/>
        <a:p>
          <a:endParaRPr lang="en-US"/>
        </a:p>
      </dgm:t>
    </dgm:pt>
    <dgm:pt modelId="{414D77ED-810E-4E91-9C04-8CC3E2B02FEF}">
      <dgm:prSet/>
      <dgm:spPr/>
      <dgm:t>
        <a:bodyPr/>
        <a:lstStyle/>
        <a:p>
          <a:r>
            <a:rPr lang="it-IT"/>
            <a:t>Le misure</a:t>
          </a:r>
          <a:endParaRPr lang="en-US"/>
        </a:p>
      </dgm:t>
    </dgm:pt>
    <dgm:pt modelId="{85D66F73-A425-4796-AE8B-643FFB0D5871}" type="parTrans" cxnId="{7DB0EE30-5500-40A5-B66B-8E859DFA2047}">
      <dgm:prSet/>
      <dgm:spPr/>
      <dgm:t>
        <a:bodyPr/>
        <a:lstStyle/>
        <a:p>
          <a:endParaRPr lang="en-US"/>
        </a:p>
      </dgm:t>
    </dgm:pt>
    <dgm:pt modelId="{4B2592DC-5C18-4760-8319-6D44A14316A2}" type="sibTrans" cxnId="{7DB0EE30-5500-40A5-B66B-8E859DFA2047}">
      <dgm:prSet/>
      <dgm:spPr/>
      <dgm:t>
        <a:bodyPr/>
        <a:lstStyle/>
        <a:p>
          <a:endParaRPr lang="en-US"/>
        </a:p>
      </dgm:t>
    </dgm:pt>
    <dgm:pt modelId="{FADE3F12-DA8E-4507-BC86-CB511A6A07B5}">
      <dgm:prSet/>
      <dgm:spPr/>
      <dgm:t>
        <a:bodyPr/>
        <a:lstStyle/>
        <a:p>
          <a:r>
            <a:rPr lang="it-IT"/>
            <a:t>Il passaggio</a:t>
          </a:r>
          <a:endParaRPr lang="en-US"/>
        </a:p>
      </dgm:t>
    </dgm:pt>
    <dgm:pt modelId="{67BD4682-6BAF-443E-A0BB-136CDF501551}" type="parTrans" cxnId="{88130B4E-5F66-45AD-B17C-159AADC7CEFD}">
      <dgm:prSet/>
      <dgm:spPr/>
      <dgm:t>
        <a:bodyPr/>
        <a:lstStyle/>
        <a:p>
          <a:endParaRPr lang="en-US"/>
        </a:p>
      </dgm:t>
    </dgm:pt>
    <dgm:pt modelId="{494B0199-AA15-491F-BE8C-2EE57F11C972}" type="sibTrans" cxnId="{88130B4E-5F66-45AD-B17C-159AADC7CEFD}">
      <dgm:prSet/>
      <dgm:spPr/>
      <dgm:t>
        <a:bodyPr/>
        <a:lstStyle/>
        <a:p>
          <a:endParaRPr lang="en-US"/>
        </a:p>
      </dgm:t>
    </dgm:pt>
    <dgm:pt modelId="{6E66F94E-F168-4617-9140-D939565CCD5E}">
      <dgm:prSet/>
      <dgm:spPr/>
      <dgm:t>
        <a:bodyPr/>
        <a:lstStyle/>
        <a:p>
          <a:r>
            <a:rPr lang="it-IT"/>
            <a:t>Il titolo</a:t>
          </a:r>
          <a:endParaRPr lang="en-US"/>
        </a:p>
      </dgm:t>
    </dgm:pt>
    <dgm:pt modelId="{B66400B0-01CD-4DF3-AADB-23E1685CBB07}" type="parTrans" cxnId="{D24CC775-3539-4F6A-BEEA-1B5CE0252CA8}">
      <dgm:prSet/>
      <dgm:spPr/>
      <dgm:t>
        <a:bodyPr/>
        <a:lstStyle/>
        <a:p>
          <a:endParaRPr lang="en-US"/>
        </a:p>
      </dgm:t>
    </dgm:pt>
    <dgm:pt modelId="{332E131F-B2DC-4C29-A880-A1ADC27C34F1}" type="sibTrans" cxnId="{D24CC775-3539-4F6A-BEEA-1B5CE0252CA8}">
      <dgm:prSet/>
      <dgm:spPr/>
      <dgm:t>
        <a:bodyPr/>
        <a:lstStyle/>
        <a:p>
          <a:endParaRPr lang="en-US"/>
        </a:p>
      </dgm:t>
    </dgm:pt>
    <dgm:pt modelId="{E6BBD73A-CA2E-4A66-A749-AD46CAB0C366}" type="pres">
      <dgm:prSet presAssocID="{8124CF4A-88DE-4B62-B84F-089922C3904D}" presName="root" presStyleCnt="0">
        <dgm:presLayoutVars>
          <dgm:dir/>
          <dgm:resizeHandles val="exact"/>
        </dgm:presLayoutVars>
      </dgm:prSet>
      <dgm:spPr/>
    </dgm:pt>
    <dgm:pt modelId="{E7FAF982-4B4F-43F8-A3A7-1AD408EA2A1A}" type="pres">
      <dgm:prSet presAssocID="{561E3935-216F-45AA-90E0-18DC5D3D4C62}" presName="compNode" presStyleCnt="0"/>
      <dgm:spPr/>
    </dgm:pt>
    <dgm:pt modelId="{6EE35968-4A75-4965-8DB0-9F2DF3DD7685}" type="pres">
      <dgm:prSet presAssocID="{561E3935-216F-45AA-90E0-18DC5D3D4C62}" presName="bgRect" presStyleLbl="bgShp" presStyleIdx="0" presStyleCnt="7"/>
      <dgm:spPr/>
    </dgm:pt>
    <dgm:pt modelId="{2059EBD8-CFA1-4603-921D-365D231D514C}" type="pres">
      <dgm:prSet presAssocID="{561E3935-216F-45AA-90E0-18DC5D3D4C62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Orologio"/>
        </a:ext>
      </dgm:extLst>
    </dgm:pt>
    <dgm:pt modelId="{96184F9A-F32B-44D6-BD68-0DF6923DE937}" type="pres">
      <dgm:prSet presAssocID="{561E3935-216F-45AA-90E0-18DC5D3D4C62}" presName="spaceRect" presStyleCnt="0"/>
      <dgm:spPr/>
    </dgm:pt>
    <dgm:pt modelId="{965099E4-1651-4E1E-A278-C05903FE3332}" type="pres">
      <dgm:prSet presAssocID="{561E3935-216F-45AA-90E0-18DC5D3D4C62}" presName="parTx" presStyleLbl="revTx" presStyleIdx="0" presStyleCnt="7">
        <dgm:presLayoutVars>
          <dgm:chMax val="0"/>
          <dgm:chPref val="0"/>
        </dgm:presLayoutVars>
      </dgm:prSet>
      <dgm:spPr/>
    </dgm:pt>
    <dgm:pt modelId="{CD62E5C4-600D-4BE7-B0AD-C7DB1F132B46}" type="pres">
      <dgm:prSet presAssocID="{FEC50BF5-2211-4948-89F1-B19A04EEFDBD}" presName="sibTrans" presStyleCnt="0"/>
      <dgm:spPr/>
    </dgm:pt>
    <dgm:pt modelId="{0BA82A61-91E5-4ACA-81E1-2E5DB17EEA33}" type="pres">
      <dgm:prSet presAssocID="{84E57B77-7F83-4B29-B92A-DB65A3BF4A14}" presName="compNode" presStyleCnt="0"/>
      <dgm:spPr/>
    </dgm:pt>
    <dgm:pt modelId="{4004EF61-C213-4C5B-B163-8CBA7556EB3B}" type="pres">
      <dgm:prSet presAssocID="{84E57B77-7F83-4B29-B92A-DB65A3BF4A14}" presName="bgRect" presStyleLbl="bgShp" presStyleIdx="1" presStyleCnt="7"/>
      <dgm:spPr/>
    </dgm:pt>
    <dgm:pt modelId="{1624742F-8EA6-4129-8D3C-5C686FF0EBB8}" type="pres">
      <dgm:prSet presAssocID="{84E57B77-7F83-4B29-B92A-DB65A3BF4A14}" presName="iconRect" presStyleLbl="node1" presStyleIdx="1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alloncini"/>
        </a:ext>
      </dgm:extLst>
    </dgm:pt>
    <dgm:pt modelId="{54C252DF-B152-4469-89B8-D09B8D97BCE3}" type="pres">
      <dgm:prSet presAssocID="{84E57B77-7F83-4B29-B92A-DB65A3BF4A14}" presName="spaceRect" presStyleCnt="0"/>
      <dgm:spPr/>
    </dgm:pt>
    <dgm:pt modelId="{042EFE9D-33DC-41BE-B284-5E84A4AD86E2}" type="pres">
      <dgm:prSet presAssocID="{84E57B77-7F83-4B29-B92A-DB65A3BF4A14}" presName="parTx" presStyleLbl="revTx" presStyleIdx="1" presStyleCnt="7">
        <dgm:presLayoutVars>
          <dgm:chMax val="0"/>
          <dgm:chPref val="0"/>
        </dgm:presLayoutVars>
      </dgm:prSet>
      <dgm:spPr/>
    </dgm:pt>
    <dgm:pt modelId="{953443AC-C7A3-41C3-8A68-E97AA4F3CF68}" type="pres">
      <dgm:prSet presAssocID="{D7B9A099-A098-46D5-917C-D876261F533A}" presName="sibTrans" presStyleCnt="0"/>
      <dgm:spPr/>
    </dgm:pt>
    <dgm:pt modelId="{8BB769F2-7741-4F13-A7EE-44B1F9EA2618}" type="pres">
      <dgm:prSet presAssocID="{D6458C45-AB7B-4744-9A3E-C115C10A29DA}" presName="compNode" presStyleCnt="0"/>
      <dgm:spPr/>
    </dgm:pt>
    <dgm:pt modelId="{7515DD2E-6FE3-48A7-BCEC-760FC562A7FE}" type="pres">
      <dgm:prSet presAssocID="{D6458C45-AB7B-4744-9A3E-C115C10A29DA}" presName="bgRect" presStyleLbl="bgShp" presStyleIdx="2" presStyleCnt="7"/>
      <dgm:spPr/>
    </dgm:pt>
    <dgm:pt modelId="{D478C11C-7765-48DF-91F2-D0E551C55578}" type="pres">
      <dgm:prSet presAssocID="{D6458C45-AB7B-4744-9A3E-C115C10A29DA}" presName="iconRect" presStyleLbl="node1" presStyleIdx="2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gno di spunta"/>
        </a:ext>
      </dgm:extLst>
    </dgm:pt>
    <dgm:pt modelId="{9BCD2602-E7FD-46B9-BAB9-DC41485AC198}" type="pres">
      <dgm:prSet presAssocID="{D6458C45-AB7B-4744-9A3E-C115C10A29DA}" presName="spaceRect" presStyleCnt="0"/>
      <dgm:spPr/>
    </dgm:pt>
    <dgm:pt modelId="{F3F4A55E-2221-4A26-9E32-A6FBC88AF41C}" type="pres">
      <dgm:prSet presAssocID="{D6458C45-AB7B-4744-9A3E-C115C10A29DA}" presName="parTx" presStyleLbl="revTx" presStyleIdx="2" presStyleCnt="7">
        <dgm:presLayoutVars>
          <dgm:chMax val="0"/>
          <dgm:chPref val="0"/>
        </dgm:presLayoutVars>
      </dgm:prSet>
      <dgm:spPr/>
    </dgm:pt>
    <dgm:pt modelId="{DD3C2756-85C2-46D8-9C8F-A79CD331F63D}" type="pres">
      <dgm:prSet presAssocID="{611C2A20-A3BC-4F09-976E-CCB7F9C44A26}" presName="sibTrans" presStyleCnt="0"/>
      <dgm:spPr/>
    </dgm:pt>
    <dgm:pt modelId="{59B54EA9-4955-4178-955F-7BC0A2561890}" type="pres">
      <dgm:prSet presAssocID="{B898ECBC-1AB4-4A45-B393-A7ABC88050C8}" presName="compNode" presStyleCnt="0"/>
      <dgm:spPr/>
    </dgm:pt>
    <dgm:pt modelId="{D1EFC648-5A91-4411-A50E-2C6B3D59752B}" type="pres">
      <dgm:prSet presAssocID="{B898ECBC-1AB4-4A45-B393-A7ABC88050C8}" presName="bgRect" presStyleLbl="bgShp" presStyleIdx="3" presStyleCnt="7"/>
      <dgm:spPr/>
    </dgm:pt>
    <dgm:pt modelId="{CA316358-E059-48E6-B1EC-9649BE7F662A}" type="pres">
      <dgm:prSet presAssocID="{B898ECBC-1AB4-4A45-B393-A7ABC88050C8}" presName="iconRect" presStyleLbl="node1" presStyleIdx="3" presStyleCnt="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orbici"/>
        </a:ext>
      </dgm:extLst>
    </dgm:pt>
    <dgm:pt modelId="{553B310F-38B5-4E37-B094-707C5D43F2CB}" type="pres">
      <dgm:prSet presAssocID="{B898ECBC-1AB4-4A45-B393-A7ABC88050C8}" presName="spaceRect" presStyleCnt="0"/>
      <dgm:spPr/>
    </dgm:pt>
    <dgm:pt modelId="{12E7BFDA-83AA-4564-8C08-3F2F7E88BC01}" type="pres">
      <dgm:prSet presAssocID="{B898ECBC-1AB4-4A45-B393-A7ABC88050C8}" presName="parTx" presStyleLbl="revTx" presStyleIdx="3" presStyleCnt="7">
        <dgm:presLayoutVars>
          <dgm:chMax val="0"/>
          <dgm:chPref val="0"/>
        </dgm:presLayoutVars>
      </dgm:prSet>
      <dgm:spPr/>
    </dgm:pt>
    <dgm:pt modelId="{4A41C2F6-6081-4813-9E75-BC3B787EC137}" type="pres">
      <dgm:prSet presAssocID="{A98C6DBB-1027-4B53-AA41-627BCD57291E}" presName="sibTrans" presStyleCnt="0"/>
      <dgm:spPr/>
    </dgm:pt>
    <dgm:pt modelId="{25CB732F-FD48-4E9D-9FB8-B60FCCA88CB2}" type="pres">
      <dgm:prSet presAssocID="{414D77ED-810E-4E91-9C04-8CC3E2B02FEF}" presName="compNode" presStyleCnt="0"/>
      <dgm:spPr/>
    </dgm:pt>
    <dgm:pt modelId="{A412A528-6BCB-4F08-AE56-66789E91ECD3}" type="pres">
      <dgm:prSet presAssocID="{414D77ED-810E-4E91-9C04-8CC3E2B02FEF}" presName="bgRect" presStyleLbl="bgShp" presStyleIdx="4" presStyleCnt="7"/>
      <dgm:spPr/>
    </dgm:pt>
    <dgm:pt modelId="{EF423B83-13A2-4570-8B26-8557CB730042}" type="pres">
      <dgm:prSet presAssocID="{414D77ED-810E-4E91-9C04-8CC3E2B02FEF}" presName="iconRect" presStyleLbl="node1" presStyleIdx="4" presStyleCnt="7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ighello"/>
        </a:ext>
      </dgm:extLst>
    </dgm:pt>
    <dgm:pt modelId="{644D5831-E6F6-4B33-8EFE-C649E6DF65C1}" type="pres">
      <dgm:prSet presAssocID="{414D77ED-810E-4E91-9C04-8CC3E2B02FEF}" presName="spaceRect" presStyleCnt="0"/>
      <dgm:spPr/>
    </dgm:pt>
    <dgm:pt modelId="{6681A09B-9C62-46DD-9F49-637F1514594E}" type="pres">
      <dgm:prSet presAssocID="{414D77ED-810E-4E91-9C04-8CC3E2B02FEF}" presName="parTx" presStyleLbl="revTx" presStyleIdx="4" presStyleCnt="7">
        <dgm:presLayoutVars>
          <dgm:chMax val="0"/>
          <dgm:chPref val="0"/>
        </dgm:presLayoutVars>
      </dgm:prSet>
      <dgm:spPr/>
    </dgm:pt>
    <dgm:pt modelId="{0884BB26-6DBD-44FE-AB5D-FA9C04CF87A8}" type="pres">
      <dgm:prSet presAssocID="{4B2592DC-5C18-4760-8319-6D44A14316A2}" presName="sibTrans" presStyleCnt="0"/>
      <dgm:spPr/>
    </dgm:pt>
    <dgm:pt modelId="{19C5B898-6E05-411D-A687-B7673B626BE1}" type="pres">
      <dgm:prSet presAssocID="{FADE3F12-DA8E-4507-BC86-CB511A6A07B5}" presName="compNode" presStyleCnt="0"/>
      <dgm:spPr/>
    </dgm:pt>
    <dgm:pt modelId="{14EB0E8C-07C7-467B-9B2E-2C9306D0F71F}" type="pres">
      <dgm:prSet presAssocID="{FADE3F12-DA8E-4507-BC86-CB511A6A07B5}" presName="bgRect" presStyleLbl="bgShp" presStyleIdx="5" presStyleCnt="7"/>
      <dgm:spPr/>
    </dgm:pt>
    <dgm:pt modelId="{7BCDA9B1-7379-48D3-9A19-EFEC2FA21E23}" type="pres">
      <dgm:prSet presAssocID="{FADE3F12-DA8E-4507-BC86-CB511A6A07B5}" presName="iconRect" presStyleLbl="node1" presStyleIdx="5" presStyleCnt="7"/>
      <dgm:spPr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bri"/>
        </a:ext>
      </dgm:extLst>
    </dgm:pt>
    <dgm:pt modelId="{D733B14F-095D-472D-8302-E54000B3E5B2}" type="pres">
      <dgm:prSet presAssocID="{FADE3F12-DA8E-4507-BC86-CB511A6A07B5}" presName="spaceRect" presStyleCnt="0"/>
      <dgm:spPr/>
    </dgm:pt>
    <dgm:pt modelId="{C5980FA8-D7EB-4A02-B6D3-4D3E46B3B4AC}" type="pres">
      <dgm:prSet presAssocID="{FADE3F12-DA8E-4507-BC86-CB511A6A07B5}" presName="parTx" presStyleLbl="revTx" presStyleIdx="5" presStyleCnt="7">
        <dgm:presLayoutVars>
          <dgm:chMax val="0"/>
          <dgm:chPref val="0"/>
        </dgm:presLayoutVars>
      </dgm:prSet>
      <dgm:spPr/>
    </dgm:pt>
    <dgm:pt modelId="{58E32977-3350-4902-AE66-6CC919721C20}" type="pres">
      <dgm:prSet presAssocID="{494B0199-AA15-491F-BE8C-2EE57F11C972}" presName="sibTrans" presStyleCnt="0"/>
      <dgm:spPr/>
    </dgm:pt>
    <dgm:pt modelId="{1D721DE5-C92E-473B-AD7D-033A4B9F4851}" type="pres">
      <dgm:prSet presAssocID="{6E66F94E-F168-4617-9140-D939565CCD5E}" presName="compNode" presStyleCnt="0"/>
      <dgm:spPr/>
    </dgm:pt>
    <dgm:pt modelId="{7AB2C30C-75AD-4B0E-B472-590548381438}" type="pres">
      <dgm:prSet presAssocID="{6E66F94E-F168-4617-9140-D939565CCD5E}" presName="bgRect" presStyleLbl="bgShp" presStyleIdx="6" presStyleCnt="7"/>
      <dgm:spPr/>
    </dgm:pt>
    <dgm:pt modelId="{FA5A5A3B-32EE-4C4D-89F6-CFC0BBFA1CE8}" type="pres">
      <dgm:prSet presAssocID="{6E66F94E-F168-4617-9140-D939565CCD5E}" presName="iconRect" presStyleLbl="node1" presStyleIdx="6" presStyleCnt="7"/>
      <dgm:spPr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ori"/>
        </a:ext>
      </dgm:extLst>
    </dgm:pt>
    <dgm:pt modelId="{80BE94A7-5668-4A67-8E73-54EA44AAE521}" type="pres">
      <dgm:prSet presAssocID="{6E66F94E-F168-4617-9140-D939565CCD5E}" presName="spaceRect" presStyleCnt="0"/>
      <dgm:spPr/>
    </dgm:pt>
    <dgm:pt modelId="{00A67425-6E37-4E6E-BA8B-D60505ADAAF7}" type="pres">
      <dgm:prSet presAssocID="{6E66F94E-F168-4617-9140-D939565CCD5E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97AA1607-D592-41D5-946B-A82A8CB40F92}" type="presOf" srcId="{B898ECBC-1AB4-4A45-B393-A7ABC88050C8}" destId="{12E7BFDA-83AA-4564-8C08-3F2F7E88BC01}" srcOrd="0" destOrd="0" presId="urn:microsoft.com/office/officeart/2018/2/layout/IconVerticalSolidList"/>
    <dgm:cxn modelId="{876EF92C-95D0-42E5-9DD0-27E4AB8C2BC8}" type="presOf" srcId="{84E57B77-7F83-4B29-B92A-DB65A3BF4A14}" destId="{042EFE9D-33DC-41BE-B284-5E84A4AD86E2}" srcOrd="0" destOrd="0" presId="urn:microsoft.com/office/officeart/2018/2/layout/IconVerticalSolidList"/>
    <dgm:cxn modelId="{7DB0EE30-5500-40A5-B66B-8E859DFA2047}" srcId="{8124CF4A-88DE-4B62-B84F-089922C3904D}" destId="{414D77ED-810E-4E91-9C04-8CC3E2B02FEF}" srcOrd="4" destOrd="0" parTransId="{85D66F73-A425-4796-AE8B-643FFB0D5871}" sibTransId="{4B2592DC-5C18-4760-8319-6D44A14316A2}"/>
    <dgm:cxn modelId="{5A6B4731-0C40-480D-B34B-E906B728B095}" type="presOf" srcId="{561E3935-216F-45AA-90E0-18DC5D3D4C62}" destId="{965099E4-1651-4E1E-A278-C05903FE3332}" srcOrd="0" destOrd="0" presId="urn:microsoft.com/office/officeart/2018/2/layout/IconVerticalSolidList"/>
    <dgm:cxn modelId="{BC7A354B-1824-4FB1-9766-68B12F476750}" type="presOf" srcId="{D6458C45-AB7B-4744-9A3E-C115C10A29DA}" destId="{F3F4A55E-2221-4A26-9E32-A6FBC88AF41C}" srcOrd="0" destOrd="0" presId="urn:microsoft.com/office/officeart/2018/2/layout/IconVerticalSolidList"/>
    <dgm:cxn modelId="{7EE6736B-F60B-46D5-B821-944E13DE918A}" type="presOf" srcId="{FADE3F12-DA8E-4507-BC86-CB511A6A07B5}" destId="{C5980FA8-D7EB-4A02-B6D3-4D3E46B3B4AC}" srcOrd="0" destOrd="0" presId="urn:microsoft.com/office/officeart/2018/2/layout/IconVerticalSolidList"/>
    <dgm:cxn modelId="{88130B4E-5F66-45AD-B17C-159AADC7CEFD}" srcId="{8124CF4A-88DE-4B62-B84F-089922C3904D}" destId="{FADE3F12-DA8E-4507-BC86-CB511A6A07B5}" srcOrd="5" destOrd="0" parTransId="{67BD4682-6BAF-443E-A0BB-136CDF501551}" sibTransId="{494B0199-AA15-491F-BE8C-2EE57F11C972}"/>
    <dgm:cxn modelId="{D24CC775-3539-4F6A-BEEA-1B5CE0252CA8}" srcId="{8124CF4A-88DE-4B62-B84F-089922C3904D}" destId="{6E66F94E-F168-4617-9140-D939565CCD5E}" srcOrd="6" destOrd="0" parTransId="{B66400B0-01CD-4DF3-AADB-23E1685CBB07}" sibTransId="{332E131F-B2DC-4C29-A880-A1ADC27C34F1}"/>
    <dgm:cxn modelId="{38431295-0EEC-49C9-840A-8E593B093268}" srcId="{8124CF4A-88DE-4B62-B84F-089922C3904D}" destId="{561E3935-216F-45AA-90E0-18DC5D3D4C62}" srcOrd="0" destOrd="0" parTransId="{68749CDE-9AF3-4CF4-AF91-4D8E783DE076}" sibTransId="{FEC50BF5-2211-4948-89F1-B19A04EEFDBD}"/>
    <dgm:cxn modelId="{C27A56A4-507D-4F9D-BD03-DDAACEFA4D59}" srcId="{8124CF4A-88DE-4B62-B84F-089922C3904D}" destId="{B898ECBC-1AB4-4A45-B393-A7ABC88050C8}" srcOrd="3" destOrd="0" parTransId="{E1C5927D-74CD-4AE2-9A25-7F307C606A15}" sibTransId="{A98C6DBB-1027-4B53-AA41-627BCD57291E}"/>
    <dgm:cxn modelId="{E290F8D0-48DA-4043-A81B-5ECE0404B51E}" srcId="{8124CF4A-88DE-4B62-B84F-089922C3904D}" destId="{84E57B77-7F83-4B29-B92A-DB65A3BF4A14}" srcOrd="1" destOrd="0" parTransId="{D25F0D6C-CFEB-4685-BCD9-E43732736558}" sibTransId="{D7B9A099-A098-46D5-917C-D876261F533A}"/>
    <dgm:cxn modelId="{83A0BDD5-665D-4F65-99CC-7F59250EAC01}" srcId="{8124CF4A-88DE-4B62-B84F-089922C3904D}" destId="{D6458C45-AB7B-4744-9A3E-C115C10A29DA}" srcOrd="2" destOrd="0" parTransId="{D9336BF7-29FD-446B-BF7C-5597E4F39F3C}" sibTransId="{611C2A20-A3BC-4F09-976E-CCB7F9C44A26}"/>
    <dgm:cxn modelId="{EA8268E0-0DB9-42C6-8B61-5AE40099A849}" type="presOf" srcId="{414D77ED-810E-4E91-9C04-8CC3E2B02FEF}" destId="{6681A09B-9C62-46DD-9F49-637F1514594E}" srcOrd="0" destOrd="0" presId="urn:microsoft.com/office/officeart/2018/2/layout/IconVerticalSolidList"/>
    <dgm:cxn modelId="{9FFBF9E8-14B0-4101-B59F-06FC27DFAA3F}" type="presOf" srcId="{8124CF4A-88DE-4B62-B84F-089922C3904D}" destId="{E6BBD73A-CA2E-4A66-A749-AD46CAB0C366}" srcOrd="0" destOrd="0" presId="urn:microsoft.com/office/officeart/2018/2/layout/IconVerticalSolidList"/>
    <dgm:cxn modelId="{1AB271FA-E6CD-4FCD-860A-F3D7688CCFE1}" type="presOf" srcId="{6E66F94E-F168-4617-9140-D939565CCD5E}" destId="{00A67425-6E37-4E6E-BA8B-D60505ADAAF7}" srcOrd="0" destOrd="0" presId="urn:microsoft.com/office/officeart/2018/2/layout/IconVerticalSolidList"/>
    <dgm:cxn modelId="{C04D2C44-3FAC-43FE-9988-F21B8BCAA913}" type="presParOf" srcId="{E6BBD73A-CA2E-4A66-A749-AD46CAB0C366}" destId="{E7FAF982-4B4F-43F8-A3A7-1AD408EA2A1A}" srcOrd="0" destOrd="0" presId="urn:microsoft.com/office/officeart/2018/2/layout/IconVerticalSolidList"/>
    <dgm:cxn modelId="{24B401AE-F539-48B3-ABEE-B25C0E25D61F}" type="presParOf" srcId="{E7FAF982-4B4F-43F8-A3A7-1AD408EA2A1A}" destId="{6EE35968-4A75-4965-8DB0-9F2DF3DD7685}" srcOrd="0" destOrd="0" presId="urn:microsoft.com/office/officeart/2018/2/layout/IconVerticalSolidList"/>
    <dgm:cxn modelId="{5386B879-F02A-4DAE-B98B-59B00373D26F}" type="presParOf" srcId="{E7FAF982-4B4F-43F8-A3A7-1AD408EA2A1A}" destId="{2059EBD8-CFA1-4603-921D-365D231D514C}" srcOrd="1" destOrd="0" presId="urn:microsoft.com/office/officeart/2018/2/layout/IconVerticalSolidList"/>
    <dgm:cxn modelId="{E640BD08-26EA-40E1-B211-73052A535EEF}" type="presParOf" srcId="{E7FAF982-4B4F-43F8-A3A7-1AD408EA2A1A}" destId="{96184F9A-F32B-44D6-BD68-0DF6923DE937}" srcOrd="2" destOrd="0" presId="urn:microsoft.com/office/officeart/2018/2/layout/IconVerticalSolidList"/>
    <dgm:cxn modelId="{D3F1120E-8205-4CA6-8992-7C2FDBE03808}" type="presParOf" srcId="{E7FAF982-4B4F-43F8-A3A7-1AD408EA2A1A}" destId="{965099E4-1651-4E1E-A278-C05903FE3332}" srcOrd="3" destOrd="0" presId="urn:microsoft.com/office/officeart/2018/2/layout/IconVerticalSolidList"/>
    <dgm:cxn modelId="{581BB778-AC00-4183-806B-1CED877B46AD}" type="presParOf" srcId="{E6BBD73A-CA2E-4A66-A749-AD46CAB0C366}" destId="{CD62E5C4-600D-4BE7-B0AD-C7DB1F132B46}" srcOrd="1" destOrd="0" presId="urn:microsoft.com/office/officeart/2018/2/layout/IconVerticalSolidList"/>
    <dgm:cxn modelId="{507C7991-FD3C-4894-80A3-EA465E2F1B06}" type="presParOf" srcId="{E6BBD73A-CA2E-4A66-A749-AD46CAB0C366}" destId="{0BA82A61-91E5-4ACA-81E1-2E5DB17EEA33}" srcOrd="2" destOrd="0" presId="urn:microsoft.com/office/officeart/2018/2/layout/IconVerticalSolidList"/>
    <dgm:cxn modelId="{C872C84E-AC42-4271-98F3-977D00F850FF}" type="presParOf" srcId="{0BA82A61-91E5-4ACA-81E1-2E5DB17EEA33}" destId="{4004EF61-C213-4C5B-B163-8CBA7556EB3B}" srcOrd="0" destOrd="0" presId="urn:microsoft.com/office/officeart/2018/2/layout/IconVerticalSolidList"/>
    <dgm:cxn modelId="{78179DEA-A7C7-4415-89CA-0EE80BAA1E8D}" type="presParOf" srcId="{0BA82A61-91E5-4ACA-81E1-2E5DB17EEA33}" destId="{1624742F-8EA6-4129-8D3C-5C686FF0EBB8}" srcOrd="1" destOrd="0" presId="urn:microsoft.com/office/officeart/2018/2/layout/IconVerticalSolidList"/>
    <dgm:cxn modelId="{105DE4FB-AEF9-471B-B058-436529221257}" type="presParOf" srcId="{0BA82A61-91E5-4ACA-81E1-2E5DB17EEA33}" destId="{54C252DF-B152-4469-89B8-D09B8D97BCE3}" srcOrd="2" destOrd="0" presId="urn:microsoft.com/office/officeart/2018/2/layout/IconVerticalSolidList"/>
    <dgm:cxn modelId="{6CB96C2D-BA36-4760-8DBC-1789A5CAA49F}" type="presParOf" srcId="{0BA82A61-91E5-4ACA-81E1-2E5DB17EEA33}" destId="{042EFE9D-33DC-41BE-B284-5E84A4AD86E2}" srcOrd="3" destOrd="0" presId="urn:microsoft.com/office/officeart/2018/2/layout/IconVerticalSolidList"/>
    <dgm:cxn modelId="{07F8E374-8E72-4C33-9425-4AF2C7F56F84}" type="presParOf" srcId="{E6BBD73A-CA2E-4A66-A749-AD46CAB0C366}" destId="{953443AC-C7A3-41C3-8A68-E97AA4F3CF68}" srcOrd="3" destOrd="0" presId="urn:microsoft.com/office/officeart/2018/2/layout/IconVerticalSolidList"/>
    <dgm:cxn modelId="{843224A1-6511-4FCC-879C-15B054969CCF}" type="presParOf" srcId="{E6BBD73A-CA2E-4A66-A749-AD46CAB0C366}" destId="{8BB769F2-7741-4F13-A7EE-44B1F9EA2618}" srcOrd="4" destOrd="0" presId="urn:microsoft.com/office/officeart/2018/2/layout/IconVerticalSolidList"/>
    <dgm:cxn modelId="{A2344299-3ED6-4AB4-80B4-50A3A6671ADF}" type="presParOf" srcId="{8BB769F2-7741-4F13-A7EE-44B1F9EA2618}" destId="{7515DD2E-6FE3-48A7-BCEC-760FC562A7FE}" srcOrd="0" destOrd="0" presId="urn:microsoft.com/office/officeart/2018/2/layout/IconVerticalSolidList"/>
    <dgm:cxn modelId="{30DE9B32-570A-459B-BD41-429D5FA19F02}" type="presParOf" srcId="{8BB769F2-7741-4F13-A7EE-44B1F9EA2618}" destId="{D478C11C-7765-48DF-91F2-D0E551C55578}" srcOrd="1" destOrd="0" presId="urn:microsoft.com/office/officeart/2018/2/layout/IconVerticalSolidList"/>
    <dgm:cxn modelId="{5E66B259-7E58-4192-96AB-8FCA643313C9}" type="presParOf" srcId="{8BB769F2-7741-4F13-A7EE-44B1F9EA2618}" destId="{9BCD2602-E7FD-46B9-BAB9-DC41485AC198}" srcOrd="2" destOrd="0" presId="urn:microsoft.com/office/officeart/2018/2/layout/IconVerticalSolidList"/>
    <dgm:cxn modelId="{3317E8AE-F360-4F47-B6FA-8AA1125FECFC}" type="presParOf" srcId="{8BB769F2-7741-4F13-A7EE-44B1F9EA2618}" destId="{F3F4A55E-2221-4A26-9E32-A6FBC88AF41C}" srcOrd="3" destOrd="0" presId="urn:microsoft.com/office/officeart/2018/2/layout/IconVerticalSolidList"/>
    <dgm:cxn modelId="{7C752C7D-FECB-4EF1-A684-5D80C68CF7D7}" type="presParOf" srcId="{E6BBD73A-CA2E-4A66-A749-AD46CAB0C366}" destId="{DD3C2756-85C2-46D8-9C8F-A79CD331F63D}" srcOrd="5" destOrd="0" presId="urn:microsoft.com/office/officeart/2018/2/layout/IconVerticalSolidList"/>
    <dgm:cxn modelId="{FA9CA53B-5043-4F36-B25A-DF586252F2E8}" type="presParOf" srcId="{E6BBD73A-CA2E-4A66-A749-AD46CAB0C366}" destId="{59B54EA9-4955-4178-955F-7BC0A2561890}" srcOrd="6" destOrd="0" presId="urn:microsoft.com/office/officeart/2018/2/layout/IconVerticalSolidList"/>
    <dgm:cxn modelId="{31F11BB1-E302-4576-A4A2-BE2DA7CFAF84}" type="presParOf" srcId="{59B54EA9-4955-4178-955F-7BC0A2561890}" destId="{D1EFC648-5A91-4411-A50E-2C6B3D59752B}" srcOrd="0" destOrd="0" presId="urn:microsoft.com/office/officeart/2018/2/layout/IconVerticalSolidList"/>
    <dgm:cxn modelId="{E1EF7634-BD2E-46C7-9F4E-6272F702F6CD}" type="presParOf" srcId="{59B54EA9-4955-4178-955F-7BC0A2561890}" destId="{CA316358-E059-48E6-B1EC-9649BE7F662A}" srcOrd="1" destOrd="0" presId="urn:microsoft.com/office/officeart/2018/2/layout/IconVerticalSolidList"/>
    <dgm:cxn modelId="{8DFB0936-1874-441E-8261-708CE333FF39}" type="presParOf" srcId="{59B54EA9-4955-4178-955F-7BC0A2561890}" destId="{553B310F-38B5-4E37-B094-707C5D43F2CB}" srcOrd="2" destOrd="0" presId="urn:microsoft.com/office/officeart/2018/2/layout/IconVerticalSolidList"/>
    <dgm:cxn modelId="{DAC8511E-5545-4CA8-BCB6-ECC1EA7093EC}" type="presParOf" srcId="{59B54EA9-4955-4178-955F-7BC0A2561890}" destId="{12E7BFDA-83AA-4564-8C08-3F2F7E88BC01}" srcOrd="3" destOrd="0" presId="urn:microsoft.com/office/officeart/2018/2/layout/IconVerticalSolidList"/>
    <dgm:cxn modelId="{21AB69FA-0885-47C3-A76A-E2BFDBDD37D0}" type="presParOf" srcId="{E6BBD73A-CA2E-4A66-A749-AD46CAB0C366}" destId="{4A41C2F6-6081-4813-9E75-BC3B787EC137}" srcOrd="7" destOrd="0" presId="urn:microsoft.com/office/officeart/2018/2/layout/IconVerticalSolidList"/>
    <dgm:cxn modelId="{4F225175-993A-40E1-B235-E1892DE23046}" type="presParOf" srcId="{E6BBD73A-CA2E-4A66-A749-AD46CAB0C366}" destId="{25CB732F-FD48-4E9D-9FB8-B60FCCA88CB2}" srcOrd="8" destOrd="0" presId="urn:microsoft.com/office/officeart/2018/2/layout/IconVerticalSolidList"/>
    <dgm:cxn modelId="{564BB85A-93D6-4ED3-A4E0-89E1584C1494}" type="presParOf" srcId="{25CB732F-FD48-4E9D-9FB8-B60FCCA88CB2}" destId="{A412A528-6BCB-4F08-AE56-66789E91ECD3}" srcOrd="0" destOrd="0" presId="urn:microsoft.com/office/officeart/2018/2/layout/IconVerticalSolidList"/>
    <dgm:cxn modelId="{1BC9A15F-2E78-4B7E-8E02-018A07915D27}" type="presParOf" srcId="{25CB732F-FD48-4E9D-9FB8-B60FCCA88CB2}" destId="{EF423B83-13A2-4570-8B26-8557CB730042}" srcOrd="1" destOrd="0" presId="urn:microsoft.com/office/officeart/2018/2/layout/IconVerticalSolidList"/>
    <dgm:cxn modelId="{56C4562E-9EEF-4FBC-BBCC-21B307A5C0AC}" type="presParOf" srcId="{25CB732F-FD48-4E9D-9FB8-B60FCCA88CB2}" destId="{644D5831-E6F6-4B33-8EFE-C649E6DF65C1}" srcOrd="2" destOrd="0" presId="urn:microsoft.com/office/officeart/2018/2/layout/IconVerticalSolidList"/>
    <dgm:cxn modelId="{67375D90-D797-4C90-9B5D-04F1631B6BA4}" type="presParOf" srcId="{25CB732F-FD48-4E9D-9FB8-B60FCCA88CB2}" destId="{6681A09B-9C62-46DD-9F49-637F1514594E}" srcOrd="3" destOrd="0" presId="urn:microsoft.com/office/officeart/2018/2/layout/IconVerticalSolidList"/>
    <dgm:cxn modelId="{9703F245-9368-4040-8647-15C1C6F9AB25}" type="presParOf" srcId="{E6BBD73A-CA2E-4A66-A749-AD46CAB0C366}" destId="{0884BB26-6DBD-44FE-AB5D-FA9C04CF87A8}" srcOrd="9" destOrd="0" presId="urn:microsoft.com/office/officeart/2018/2/layout/IconVerticalSolidList"/>
    <dgm:cxn modelId="{7D1F9591-8328-4239-8DB7-31CB7056D225}" type="presParOf" srcId="{E6BBD73A-CA2E-4A66-A749-AD46CAB0C366}" destId="{19C5B898-6E05-411D-A687-B7673B626BE1}" srcOrd="10" destOrd="0" presId="urn:microsoft.com/office/officeart/2018/2/layout/IconVerticalSolidList"/>
    <dgm:cxn modelId="{66034D65-34B9-4262-A8FA-7C9CABDAFF9A}" type="presParOf" srcId="{19C5B898-6E05-411D-A687-B7673B626BE1}" destId="{14EB0E8C-07C7-467B-9B2E-2C9306D0F71F}" srcOrd="0" destOrd="0" presId="urn:microsoft.com/office/officeart/2018/2/layout/IconVerticalSolidList"/>
    <dgm:cxn modelId="{8124623F-3972-4124-9CF6-D9326C0EC2A9}" type="presParOf" srcId="{19C5B898-6E05-411D-A687-B7673B626BE1}" destId="{7BCDA9B1-7379-48D3-9A19-EFEC2FA21E23}" srcOrd="1" destOrd="0" presId="urn:microsoft.com/office/officeart/2018/2/layout/IconVerticalSolidList"/>
    <dgm:cxn modelId="{62B220A2-E415-4E23-8E34-1359E38EEB08}" type="presParOf" srcId="{19C5B898-6E05-411D-A687-B7673B626BE1}" destId="{D733B14F-095D-472D-8302-E54000B3E5B2}" srcOrd="2" destOrd="0" presId="urn:microsoft.com/office/officeart/2018/2/layout/IconVerticalSolidList"/>
    <dgm:cxn modelId="{8C92EF14-6589-48A6-8903-8D735B028443}" type="presParOf" srcId="{19C5B898-6E05-411D-A687-B7673B626BE1}" destId="{C5980FA8-D7EB-4A02-B6D3-4D3E46B3B4AC}" srcOrd="3" destOrd="0" presId="urn:microsoft.com/office/officeart/2018/2/layout/IconVerticalSolidList"/>
    <dgm:cxn modelId="{7582F41F-C39C-4D67-BACD-171199336E5F}" type="presParOf" srcId="{E6BBD73A-CA2E-4A66-A749-AD46CAB0C366}" destId="{58E32977-3350-4902-AE66-6CC919721C20}" srcOrd="11" destOrd="0" presId="urn:microsoft.com/office/officeart/2018/2/layout/IconVerticalSolidList"/>
    <dgm:cxn modelId="{87BA6237-4D5D-4B50-AD2A-40424BE495BD}" type="presParOf" srcId="{E6BBD73A-CA2E-4A66-A749-AD46CAB0C366}" destId="{1D721DE5-C92E-473B-AD7D-033A4B9F4851}" srcOrd="12" destOrd="0" presId="urn:microsoft.com/office/officeart/2018/2/layout/IconVerticalSolidList"/>
    <dgm:cxn modelId="{DA17A258-D917-4B92-8203-C32F2E265258}" type="presParOf" srcId="{1D721DE5-C92E-473B-AD7D-033A4B9F4851}" destId="{7AB2C30C-75AD-4B0E-B472-590548381438}" srcOrd="0" destOrd="0" presId="urn:microsoft.com/office/officeart/2018/2/layout/IconVerticalSolidList"/>
    <dgm:cxn modelId="{77A4A6E9-83B2-4D55-8129-E7C4DE62BF15}" type="presParOf" srcId="{1D721DE5-C92E-473B-AD7D-033A4B9F4851}" destId="{FA5A5A3B-32EE-4C4D-89F6-CFC0BBFA1CE8}" srcOrd="1" destOrd="0" presId="urn:microsoft.com/office/officeart/2018/2/layout/IconVerticalSolidList"/>
    <dgm:cxn modelId="{3070C75A-89B9-4CB5-8315-5118DEFF344F}" type="presParOf" srcId="{1D721DE5-C92E-473B-AD7D-033A4B9F4851}" destId="{80BE94A7-5668-4A67-8E73-54EA44AAE521}" srcOrd="2" destOrd="0" presId="urn:microsoft.com/office/officeart/2018/2/layout/IconVerticalSolidList"/>
    <dgm:cxn modelId="{AC8B4E00-F24B-4903-AA0B-C23D9D5CACF9}" type="presParOf" srcId="{1D721DE5-C92E-473B-AD7D-033A4B9F4851}" destId="{00A67425-6E37-4E6E-BA8B-D60505ADAAF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0F8F7D-F220-4211-B915-9A1FADB4EF1B}">
      <dsp:nvSpPr>
        <dsp:cNvPr id="0" name=""/>
        <dsp:cNvSpPr/>
      </dsp:nvSpPr>
      <dsp:spPr>
        <a:xfrm>
          <a:off x="0" y="4155"/>
          <a:ext cx="5889686" cy="8851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2C2708-5025-4B4C-B82D-391AFE66ED86}">
      <dsp:nvSpPr>
        <dsp:cNvPr id="0" name=""/>
        <dsp:cNvSpPr/>
      </dsp:nvSpPr>
      <dsp:spPr>
        <a:xfrm>
          <a:off x="267759" y="203315"/>
          <a:ext cx="486835" cy="48683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ADE866-2B9F-45AB-AD37-9371150116A0}">
      <dsp:nvSpPr>
        <dsp:cNvPr id="0" name=""/>
        <dsp:cNvSpPr/>
      </dsp:nvSpPr>
      <dsp:spPr>
        <a:xfrm>
          <a:off x="1022353" y="4155"/>
          <a:ext cx="4867332" cy="88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79" tIns="93679" rIns="93679" bIns="9367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 dirty="0"/>
            <a:t>Ha un alto ritmo di produzione</a:t>
          </a:r>
          <a:endParaRPr lang="en-US" sz="1900" kern="1200" dirty="0"/>
        </a:p>
      </dsp:txBody>
      <dsp:txXfrm>
        <a:off x="1022353" y="4155"/>
        <a:ext cx="4867332" cy="885154"/>
      </dsp:txXfrm>
    </dsp:sp>
    <dsp:sp modelId="{F8EE81A6-CF66-4E3C-B599-6BA4A4675813}">
      <dsp:nvSpPr>
        <dsp:cNvPr id="0" name=""/>
        <dsp:cNvSpPr/>
      </dsp:nvSpPr>
      <dsp:spPr>
        <a:xfrm>
          <a:off x="0" y="1110599"/>
          <a:ext cx="5889686" cy="8851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0FD0A-D115-4717-8FF5-5E1C16586849}">
      <dsp:nvSpPr>
        <dsp:cNvPr id="0" name=""/>
        <dsp:cNvSpPr/>
      </dsp:nvSpPr>
      <dsp:spPr>
        <a:xfrm>
          <a:off x="267759" y="1309759"/>
          <a:ext cx="486835" cy="48683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B6E3F7-1C0E-4505-845E-8B8F110356AD}">
      <dsp:nvSpPr>
        <dsp:cNvPr id="0" name=""/>
        <dsp:cNvSpPr/>
      </dsp:nvSpPr>
      <dsp:spPr>
        <a:xfrm>
          <a:off x="1022353" y="1110599"/>
          <a:ext cx="4867332" cy="88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79" tIns="93679" rIns="93679" bIns="9367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E' propositivo</a:t>
          </a:r>
          <a:endParaRPr lang="en-US" sz="1900" kern="1200"/>
        </a:p>
      </dsp:txBody>
      <dsp:txXfrm>
        <a:off x="1022353" y="1110599"/>
        <a:ext cx="4867332" cy="885154"/>
      </dsp:txXfrm>
    </dsp:sp>
    <dsp:sp modelId="{D1C06032-61E1-4388-BF2A-A874FE8A5F21}">
      <dsp:nvSpPr>
        <dsp:cNvPr id="0" name=""/>
        <dsp:cNvSpPr/>
      </dsp:nvSpPr>
      <dsp:spPr>
        <a:xfrm>
          <a:off x="0" y="2217043"/>
          <a:ext cx="5889686" cy="8851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DE071D-88B4-4812-B73D-B7AFDF7DAEBB}">
      <dsp:nvSpPr>
        <dsp:cNvPr id="0" name=""/>
        <dsp:cNvSpPr/>
      </dsp:nvSpPr>
      <dsp:spPr>
        <a:xfrm>
          <a:off x="267759" y="2416202"/>
          <a:ext cx="486835" cy="48683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884637-52A1-4B8C-A3D6-938B63E5240E}">
      <dsp:nvSpPr>
        <dsp:cNvPr id="0" name=""/>
        <dsp:cNvSpPr/>
      </dsp:nvSpPr>
      <dsp:spPr>
        <a:xfrm>
          <a:off x="1022353" y="2217043"/>
          <a:ext cx="4867332" cy="88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79" tIns="93679" rIns="93679" bIns="9367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E' in grado di progettare/fare/montare video e podcast</a:t>
          </a:r>
          <a:endParaRPr lang="en-US" sz="1900" kern="1200"/>
        </a:p>
      </dsp:txBody>
      <dsp:txXfrm>
        <a:off x="1022353" y="2217043"/>
        <a:ext cx="4867332" cy="885154"/>
      </dsp:txXfrm>
    </dsp:sp>
    <dsp:sp modelId="{71AB2402-61B5-4806-94D3-5284DF18DA82}">
      <dsp:nvSpPr>
        <dsp:cNvPr id="0" name=""/>
        <dsp:cNvSpPr/>
      </dsp:nvSpPr>
      <dsp:spPr>
        <a:xfrm>
          <a:off x="0" y="3323486"/>
          <a:ext cx="5889686" cy="8851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7AD7C6-5F60-4DCA-964F-26EA65C3B448}">
      <dsp:nvSpPr>
        <dsp:cNvPr id="0" name=""/>
        <dsp:cNvSpPr/>
      </dsp:nvSpPr>
      <dsp:spPr>
        <a:xfrm>
          <a:off x="267759" y="3522646"/>
          <a:ext cx="486835" cy="48683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EA848C-2C5D-4ED4-B228-797918666A74}">
      <dsp:nvSpPr>
        <dsp:cNvPr id="0" name=""/>
        <dsp:cNvSpPr/>
      </dsp:nvSpPr>
      <dsp:spPr>
        <a:xfrm>
          <a:off x="1022353" y="3323486"/>
          <a:ext cx="4867332" cy="88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79" tIns="93679" rIns="93679" bIns="9367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Conosce i sistemi di impaginazione dei giornali</a:t>
          </a:r>
          <a:endParaRPr lang="en-US" sz="1900" kern="1200"/>
        </a:p>
      </dsp:txBody>
      <dsp:txXfrm>
        <a:off x="1022353" y="3323486"/>
        <a:ext cx="4867332" cy="885154"/>
      </dsp:txXfrm>
    </dsp:sp>
    <dsp:sp modelId="{29ACA3B2-C2C9-4367-AB04-D5AF3DE0F060}">
      <dsp:nvSpPr>
        <dsp:cNvPr id="0" name=""/>
        <dsp:cNvSpPr/>
      </dsp:nvSpPr>
      <dsp:spPr>
        <a:xfrm>
          <a:off x="0" y="4429930"/>
          <a:ext cx="5889686" cy="88515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9B614F-08D6-41EB-B695-226CB3BED94C}">
      <dsp:nvSpPr>
        <dsp:cNvPr id="0" name=""/>
        <dsp:cNvSpPr/>
      </dsp:nvSpPr>
      <dsp:spPr>
        <a:xfrm>
          <a:off x="267759" y="4629090"/>
          <a:ext cx="486835" cy="486835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725BAA-6525-4BA8-B5A5-10AB2FD0BC5A}">
      <dsp:nvSpPr>
        <dsp:cNvPr id="0" name=""/>
        <dsp:cNvSpPr/>
      </dsp:nvSpPr>
      <dsp:spPr>
        <a:xfrm>
          <a:off x="1022353" y="4429930"/>
          <a:ext cx="4867332" cy="8851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3679" tIns="93679" rIns="93679" bIns="93679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900" kern="1200"/>
            <a:t>Sa dove trovare le foto per le gallery (e ha chiare le leggi del copyright)</a:t>
          </a:r>
          <a:endParaRPr lang="en-US" sz="1900" kern="1200"/>
        </a:p>
      </dsp:txBody>
      <dsp:txXfrm>
        <a:off x="1022353" y="4429930"/>
        <a:ext cx="4867332" cy="8851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156B7C-EC80-4C5B-B05A-D8034E34B2FE}">
      <dsp:nvSpPr>
        <dsp:cNvPr id="0" name=""/>
        <dsp:cNvSpPr/>
      </dsp:nvSpPr>
      <dsp:spPr>
        <a:xfrm>
          <a:off x="0" y="956820"/>
          <a:ext cx="5889686" cy="5148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Ha un ottimo seguito social</a:t>
          </a:r>
          <a:endParaRPr lang="en-US" sz="2200" kern="1200"/>
        </a:p>
      </dsp:txBody>
      <dsp:txXfrm>
        <a:off x="25130" y="981950"/>
        <a:ext cx="5839426" cy="464540"/>
      </dsp:txXfrm>
    </dsp:sp>
    <dsp:sp modelId="{D9828C00-0EA5-4652-AB4D-6102FB686BC2}">
      <dsp:nvSpPr>
        <dsp:cNvPr id="0" name=""/>
        <dsp:cNvSpPr/>
      </dsp:nvSpPr>
      <dsp:spPr>
        <a:xfrm>
          <a:off x="0" y="1534980"/>
          <a:ext cx="5889686" cy="514800"/>
        </a:xfrm>
        <a:prstGeom prst="roundRect">
          <a:avLst/>
        </a:prstGeom>
        <a:solidFill>
          <a:schemeClr val="accent2">
            <a:hueOff val="531157"/>
            <a:satOff val="1827"/>
            <a:lumOff val="-35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E' disponibile a seguire eventi (è motorizzato)</a:t>
          </a:r>
          <a:endParaRPr lang="en-US" sz="2200" kern="1200"/>
        </a:p>
      </dsp:txBody>
      <dsp:txXfrm>
        <a:off x="25130" y="1560110"/>
        <a:ext cx="5839426" cy="464540"/>
      </dsp:txXfrm>
    </dsp:sp>
    <dsp:sp modelId="{8FC42D94-5603-4137-A511-059E8AE88928}">
      <dsp:nvSpPr>
        <dsp:cNvPr id="0" name=""/>
        <dsp:cNvSpPr/>
      </dsp:nvSpPr>
      <dsp:spPr>
        <a:xfrm>
          <a:off x="0" y="2113140"/>
          <a:ext cx="5889686" cy="514800"/>
        </a:xfrm>
        <a:prstGeom prst="roundRect">
          <a:avLst/>
        </a:prstGeom>
        <a:solidFill>
          <a:schemeClr val="accent2">
            <a:hueOff val="1062314"/>
            <a:satOff val="3654"/>
            <a:lumOff val="-70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Non ha orario di lavoro</a:t>
          </a:r>
          <a:endParaRPr lang="en-US" sz="2200" kern="1200"/>
        </a:p>
      </dsp:txBody>
      <dsp:txXfrm>
        <a:off x="25130" y="2138270"/>
        <a:ext cx="5839426" cy="464540"/>
      </dsp:txXfrm>
    </dsp:sp>
    <dsp:sp modelId="{EF7914BF-A100-4796-97AB-E4D7912DAF95}">
      <dsp:nvSpPr>
        <dsp:cNvPr id="0" name=""/>
        <dsp:cNvSpPr/>
      </dsp:nvSpPr>
      <dsp:spPr>
        <a:xfrm>
          <a:off x="0" y="2691300"/>
          <a:ext cx="5889686" cy="514800"/>
        </a:xfrm>
        <a:prstGeom prst="roundRect">
          <a:avLst/>
        </a:prstGeom>
        <a:solidFill>
          <a:schemeClr val="accent2">
            <a:hueOff val="1593471"/>
            <a:satOff val="5481"/>
            <a:lumOff val="-1059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Ha un'agenda piena di nomi</a:t>
          </a:r>
          <a:endParaRPr lang="en-US" sz="2200" kern="1200"/>
        </a:p>
      </dsp:txBody>
      <dsp:txXfrm>
        <a:off x="25130" y="2716430"/>
        <a:ext cx="5839426" cy="464540"/>
      </dsp:txXfrm>
    </dsp:sp>
    <dsp:sp modelId="{CC613C80-9E5E-4F7E-B8BD-E1D485AA2890}">
      <dsp:nvSpPr>
        <dsp:cNvPr id="0" name=""/>
        <dsp:cNvSpPr/>
      </dsp:nvSpPr>
      <dsp:spPr>
        <a:xfrm>
          <a:off x="0" y="3269460"/>
          <a:ext cx="5889686" cy="514800"/>
        </a:xfrm>
        <a:prstGeom prst="roundRect">
          <a:avLst/>
        </a:prstGeom>
        <a:solidFill>
          <a:schemeClr val="accent2">
            <a:hueOff val="2124628"/>
            <a:satOff val="7308"/>
            <a:lumOff val="-1412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Rispetta le gerarchie</a:t>
          </a:r>
          <a:endParaRPr lang="en-US" sz="2200" kern="1200"/>
        </a:p>
      </dsp:txBody>
      <dsp:txXfrm>
        <a:off x="25130" y="3294590"/>
        <a:ext cx="5839426" cy="464540"/>
      </dsp:txXfrm>
    </dsp:sp>
    <dsp:sp modelId="{EDB86CF9-BCDA-4D23-BB8E-969EBD2CA536}">
      <dsp:nvSpPr>
        <dsp:cNvPr id="0" name=""/>
        <dsp:cNvSpPr/>
      </dsp:nvSpPr>
      <dsp:spPr>
        <a:xfrm>
          <a:off x="0" y="3847620"/>
          <a:ext cx="5889686" cy="514800"/>
        </a:xfrm>
        <a:prstGeom prst="roundRect">
          <a:avLst/>
        </a:prstGeom>
        <a:solidFill>
          <a:schemeClr val="accent2">
            <a:hueOff val="2655785"/>
            <a:satOff val="9135"/>
            <a:lumOff val="-1765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200" kern="1200"/>
            <a:t>...è ricco di famiglia</a:t>
          </a:r>
          <a:endParaRPr lang="en-US" sz="2200" kern="1200"/>
        </a:p>
      </dsp:txBody>
      <dsp:txXfrm>
        <a:off x="25130" y="3872750"/>
        <a:ext cx="5839426" cy="46454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E35968-4A75-4965-8DB0-9F2DF3DD7685}">
      <dsp:nvSpPr>
        <dsp:cNvPr id="0" name=""/>
        <dsp:cNvSpPr/>
      </dsp:nvSpPr>
      <dsp:spPr>
        <a:xfrm>
          <a:off x="0" y="454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59EBD8-CFA1-4603-921D-365D231D514C}">
      <dsp:nvSpPr>
        <dsp:cNvPr id="0" name=""/>
        <dsp:cNvSpPr/>
      </dsp:nvSpPr>
      <dsp:spPr>
        <a:xfrm>
          <a:off x="189270" y="141233"/>
          <a:ext cx="344127" cy="34412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099E4-1651-4E1E-A278-C05903FE3332}">
      <dsp:nvSpPr>
        <dsp:cNvPr id="0" name=""/>
        <dsp:cNvSpPr/>
      </dsp:nvSpPr>
      <dsp:spPr>
        <a:xfrm>
          <a:off x="722667" y="454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Tempi di consegna</a:t>
          </a:r>
          <a:endParaRPr lang="en-US" sz="1600" kern="1200"/>
        </a:p>
      </dsp:txBody>
      <dsp:txXfrm>
        <a:off x="722667" y="454"/>
        <a:ext cx="5167018" cy="625686"/>
      </dsp:txXfrm>
    </dsp:sp>
    <dsp:sp modelId="{4004EF61-C213-4C5B-B163-8CBA7556EB3B}">
      <dsp:nvSpPr>
        <dsp:cNvPr id="0" name=""/>
        <dsp:cNvSpPr/>
      </dsp:nvSpPr>
      <dsp:spPr>
        <a:xfrm>
          <a:off x="0" y="782562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24742F-8EA6-4129-8D3C-5C686FF0EBB8}">
      <dsp:nvSpPr>
        <dsp:cNvPr id="0" name=""/>
        <dsp:cNvSpPr/>
      </dsp:nvSpPr>
      <dsp:spPr>
        <a:xfrm>
          <a:off x="189270" y="923341"/>
          <a:ext cx="344127" cy="34412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2EFE9D-33DC-41BE-B284-5E84A4AD86E2}">
      <dsp:nvSpPr>
        <dsp:cNvPr id="0" name=""/>
        <dsp:cNvSpPr/>
      </dsp:nvSpPr>
      <dsp:spPr>
        <a:xfrm>
          <a:off x="722667" y="782562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L’intervistato/a</a:t>
          </a:r>
          <a:endParaRPr lang="en-US" sz="1600" kern="1200"/>
        </a:p>
      </dsp:txBody>
      <dsp:txXfrm>
        <a:off x="722667" y="782562"/>
        <a:ext cx="5167018" cy="625686"/>
      </dsp:txXfrm>
    </dsp:sp>
    <dsp:sp modelId="{7515DD2E-6FE3-48A7-BCEC-760FC562A7FE}">
      <dsp:nvSpPr>
        <dsp:cNvPr id="0" name=""/>
        <dsp:cNvSpPr/>
      </dsp:nvSpPr>
      <dsp:spPr>
        <a:xfrm>
          <a:off x="0" y="1564669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78C11C-7765-48DF-91F2-D0E551C55578}">
      <dsp:nvSpPr>
        <dsp:cNvPr id="0" name=""/>
        <dsp:cNvSpPr/>
      </dsp:nvSpPr>
      <dsp:spPr>
        <a:xfrm>
          <a:off x="189270" y="1705449"/>
          <a:ext cx="344127" cy="34412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F4A55E-2221-4A26-9E32-A6FBC88AF41C}">
      <dsp:nvSpPr>
        <dsp:cNvPr id="0" name=""/>
        <dsp:cNvSpPr/>
      </dsp:nvSpPr>
      <dsp:spPr>
        <a:xfrm>
          <a:off x="722667" y="1564669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La revisione dei quote</a:t>
          </a:r>
          <a:endParaRPr lang="en-US" sz="1600" kern="1200"/>
        </a:p>
      </dsp:txBody>
      <dsp:txXfrm>
        <a:off x="722667" y="1564669"/>
        <a:ext cx="5167018" cy="625686"/>
      </dsp:txXfrm>
    </dsp:sp>
    <dsp:sp modelId="{D1EFC648-5A91-4411-A50E-2C6B3D59752B}">
      <dsp:nvSpPr>
        <dsp:cNvPr id="0" name=""/>
        <dsp:cNvSpPr/>
      </dsp:nvSpPr>
      <dsp:spPr>
        <a:xfrm>
          <a:off x="0" y="2346777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316358-E059-48E6-B1EC-9649BE7F662A}">
      <dsp:nvSpPr>
        <dsp:cNvPr id="0" name=""/>
        <dsp:cNvSpPr/>
      </dsp:nvSpPr>
      <dsp:spPr>
        <a:xfrm>
          <a:off x="189270" y="2487556"/>
          <a:ext cx="344127" cy="34412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E7BFDA-83AA-4564-8C08-3F2F7E88BC01}">
      <dsp:nvSpPr>
        <dsp:cNvPr id="0" name=""/>
        <dsp:cNvSpPr/>
      </dsp:nvSpPr>
      <dsp:spPr>
        <a:xfrm>
          <a:off x="722667" y="2346777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Il taglio</a:t>
          </a:r>
          <a:endParaRPr lang="en-US" sz="1600" kern="1200"/>
        </a:p>
      </dsp:txBody>
      <dsp:txXfrm>
        <a:off x="722667" y="2346777"/>
        <a:ext cx="5167018" cy="625686"/>
      </dsp:txXfrm>
    </dsp:sp>
    <dsp:sp modelId="{A412A528-6BCB-4F08-AE56-66789E91ECD3}">
      <dsp:nvSpPr>
        <dsp:cNvPr id="0" name=""/>
        <dsp:cNvSpPr/>
      </dsp:nvSpPr>
      <dsp:spPr>
        <a:xfrm>
          <a:off x="0" y="3128885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423B83-13A2-4570-8B26-8557CB730042}">
      <dsp:nvSpPr>
        <dsp:cNvPr id="0" name=""/>
        <dsp:cNvSpPr/>
      </dsp:nvSpPr>
      <dsp:spPr>
        <a:xfrm>
          <a:off x="189270" y="3269664"/>
          <a:ext cx="344127" cy="34412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1A09B-9C62-46DD-9F49-637F1514594E}">
      <dsp:nvSpPr>
        <dsp:cNvPr id="0" name=""/>
        <dsp:cNvSpPr/>
      </dsp:nvSpPr>
      <dsp:spPr>
        <a:xfrm>
          <a:off x="722667" y="3128885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Le misure</a:t>
          </a:r>
          <a:endParaRPr lang="en-US" sz="1600" kern="1200"/>
        </a:p>
      </dsp:txBody>
      <dsp:txXfrm>
        <a:off x="722667" y="3128885"/>
        <a:ext cx="5167018" cy="625686"/>
      </dsp:txXfrm>
    </dsp:sp>
    <dsp:sp modelId="{14EB0E8C-07C7-467B-9B2E-2C9306D0F71F}">
      <dsp:nvSpPr>
        <dsp:cNvPr id="0" name=""/>
        <dsp:cNvSpPr/>
      </dsp:nvSpPr>
      <dsp:spPr>
        <a:xfrm>
          <a:off x="0" y="3910992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CDA9B1-7379-48D3-9A19-EFEC2FA21E23}">
      <dsp:nvSpPr>
        <dsp:cNvPr id="0" name=""/>
        <dsp:cNvSpPr/>
      </dsp:nvSpPr>
      <dsp:spPr>
        <a:xfrm>
          <a:off x="189270" y="4051772"/>
          <a:ext cx="344127" cy="344127"/>
        </a:xfrm>
        <a:prstGeom prst="rect">
          <a:avLst/>
        </a:prstGeom>
        <a:blipFill>
          <a:blip xmlns:r="http://schemas.openxmlformats.org/officeDocument/2006/relationships"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980FA8-D7EB-4A02-B6D3-4D3E46B3B4AC}">
      <dsp:nvSpPr>
        <dsp:cNvPr id="0" name=""/>
        <dsp:cNvSpPr/>
      </dsp:nvSpPr>
      <dsp:spPr>
        <a:xfrm>
          <a:off x="722667" y="3910992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Il passaggio</a:t>
          </a:r>
          <a:endParaRPr lang="en-US" sz="1600" kern="1200"/>
        </a:p>
      </dsp:txBody>
      <dsp:txXfrm>
        <a:off x="722667" y="3910992"/>
        <a:ext cx="5167018" cy="625686"/>
      </dsp:txXfrm>
    </dsp:sp>
    <dsp:sp modelId="{7AB2C30C-75AD-4B0E-B472-590548381438}">
      <dsp:nvSpPr>
        <dsp:cNvPr id="0" name=""/>
        <dsp:cNvSpPr/>
      </dsp:nvSpPr>
      <dsp:spPr>
        <a:xfrm>
          <a:off x="0" y="4693100"/>
          <a:ext cx="5889686" cy="62568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5A5A3B-32EE-4C4D-89F6-CFC0BBFA1CE8}">
      <dsp:nvSpPr>
        <dsp:cNvPr id="0" name=""/>
        <dsp:cNvSpPr/>
      </dsp:nvSpPr>
      <dsp:spPr>
        <a:xfrm>
          <a:off x="189270" y="4833879"/>
          <a:ext cx="344127" cy="344127"/>
        </a:xfrm>
        <a:prstGeom prst="rect">
          <a:avLst/>
        </a:prstGeom>
        <a:blipFill>
          <a:blip xmlns:r="http://schemas.openxmlformats.org/officeDocument/2006/relationships"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A67425-6E37-4E6E-BA8B-D60505ADAAF7}">
      <dsp:nvSpPr>
        <dsp:cNvPr id="0" name=""/>
        <dsp:cNvSpPr/>
      </dsp:nvSpPr>
      <dsp:spPr>
        <a:xfrm>
          <a:off x="722667" y="4693100"/>
          <a:ext cx="5167018" cy="6256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218" tIns="66218" rIns="66218" bIns="66218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600" kern="1200"/>
            <a:t>Il titolo</a:t>
          </a:r>
          <a:endParaRPr lang="en-US" sz="1600" kern="1200"/>
        </a:p>
      </dsp:txBody>
      <dsp:txXfrm>
        <a:off x="722667" y="4693100"/>
        <a:ext cx="5167018" cy="6256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E2A5AE4-1E5E-477D-880B-D23333525D8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0DE24CA-FFD3-42E4-82DD-143E2A759B7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B7E8684-66AF-40C5-845B-914BDD3CFA91}" type="datetimeFigureOut">
              <a:rPr lang="it-IT"/>
              <a:pPr>
                <a:defRPr/>
              </a:pPr>
              <a:t>12/02/2026</a:t>
            </a:fld>
            <a:endParaRPr lang="it-IT"/>
          </a:p>
        </p:txBody>
      </p:sp>
      <p:sp>
        <p:nvSpPr>
          <p:cNvPr id="4" name="Segnaposto immagine diapositiva 3">
            <a:extLst>
              <a:ext uri="{FF2B5EF4-FFF2-40B4-BE49-F238E27FC236}">
                <a16:creationId xmlns:a16="http://schemas.microsoft.com/office/drawing/2014/main" id="{495E95DC-E9FA-43E7-AC80-A78DB682EB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>
            <a:extLst>
              <a:ext uri="{FF2B5EF4-FFF2-40B4-BE49-F238E27FC236}">
                <a16:creationId xmlns:a16="http://schemas.microsoft.com/office/drawing/2014/main" id="{6152B3A9-2228-4552-B270-F3036E078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AC1DC1D-083C-4D65-8507-36056F127A0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837D061-025A-41E5-8113-D32FED6F83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3DE81BA-09C0-42DE-BF22-E6AC38938A2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>
            <a:extLst>
              <a:ext uri="{FF2B5EF4-FFF2-40B4-BE49-F238E27FC236}">
                <a16:creationId xmlns:a16="http://schemas.microsoft.com/office/drawing/2014/main" id="{4FB912BA-E0F8-4ADC-A8AF-D761B54518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19075" y="812800"/>
            <a:ext cx="7116763" cy="40036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DC9A65B9-4BEC-451F-8F4B-6051B70F57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>
            <a:extLst>
              <a:ext uri="{FF2B5EF4-FFF2-40B4-BE49-F238E27FC236}">
                <a16:creationId xmlns:a16="http://schemas.microsoft.com/office/drawing/2014/main" id="{57D2A41E-CCC4-4C75-AA9D-646E60916F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19075" y="812800"/>
            <a:ext cx="7116763" cy="400367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5B4B5010-F4A3-41D6-BBBD-5F5E04EC00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69988" y="5086350"/>
            <a:ext cx="5226050" cy="41068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045BAD4C-9657-40B9-BCB4-82B3480EBD70}"/>
              </a:ext>
            </a:extLst>
          </p:cNvPr>
          <p:cNvSpPr/>
          <p:nvPr/>
        </p:nvSpPr>
        <p:spPr>
          <a:xfrm>
            <a:off x="1008063" y="0"/>
            <a:ext cx="7934325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B7647CD1-DE86-4626-8E32-35DB2D7DF681}"/>
              </a:ext>
            </a:extLst>
          </p:cNvPr>
          <p:cNvSpPr/>
          <p:nvPr/>
        </p:nvSpPr>
        <p:spPr>
          <a:xfrm>
            <a:off x="8942388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6" name="TextBox 12">
            <a:extLst>
              <a:ext uri="{FF2B5EF4-FFF2-40B4-BE49-F238E27FC236}">
                <a16:creationId xmlns:a16="http://schemas.microsoft.com/office/drawing/2014/main" id="{2B8CD07A-0187-4EBD-8686-9E5B0E2EF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0750" y="3262313"/>
            <a:ext cx="415925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 sz="2400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24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>
            <a:normAutofit/>
          </a:bodyPr>
          <a:lstStyle>
            <a:lvl1pPr algn="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5918359-14FB-4544-8B13-3B5C9A3F6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D41FB-97FF-4E71-B37C-318493891BF4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AE5D4DB-3C69-45A8-9F17-BAD0971A7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E1DE785-BBE1-49A1-B1BD-F2C19A304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64A9A-540B-4247-A30A-5387755FA994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87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>
            <a:extLst>
              <a:ext uri="{FF2B5EF4-FFF2-40B4-BE49-F238E27FC236}">
                <a16:creationId xmlns:a16="http://schemas.microsoft.com/office/drawing/2014/main" id="{CC471993-40DB-42A7-948B-8534743A10C9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B0D78FBC-6DA8-4DFD-9E45-E5C59B2C6E0F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78E5457B-C208-4202-917F-3870B7C32F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925" y="641350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0A4F4D9-CBA6-4111-A031-14CD2FC37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CD486-7565-4C15-BFFE-A3E24B049033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F883E2B-3D73-4BAC-A4B5-7E701FA47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4AF33C8-E5F4-4A89-AEB0-237FFB81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76629-3B3C-495A-AAA6-5EA5E74AF4C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60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5F764D2F-6E36-4A93-847C-4F5692BD536E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46CF940D-01E4-444F-A56B-9B8BFC54DB6F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C4BE33C2-0D8F-41A0-A559-5C17C1C1668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10337800" y="415925"/>
            <a:ext cx="414338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34DD2E1-4187-4497-8D8C-830499563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126B3-2768-4C69-9309-C88710D6BFDD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7C35861-71BE-427A-A014-D0F75CF48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6705A3-CE94-464A-8443-4280F8A6F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0867F4-89E2-4827-B91C-863A8F9D1B0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715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8">
            <a:extLst>
              <a:ext uri="{FF2B5EF4-FFF2-40B4-BE49-F238E27FC236}">
                <a16:creationId xmlns:a16="http://schemas.microsoft.com/office/drawing/2014/main" id="{52EFE603-FB14-4B9B-B534-39B8AFD64C62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7936AE53-59DC-4B56-9A9B-3B29815DE50D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BF1CAFC9-E524-4218-889F-0043EF924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41350"/>
            <a:ext cx="414337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6E6704D-ED6E-47FB-9E7E-A9E3C76ED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A1379-C991-4CEA-81A7-B9E66810208E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5FAB9DD-D2DA-4E22-B9BB-F3E7A2DCD7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76FFCC8-DED1-4BFD-8897-DAC9C7983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FCB1D-EFA1-4526-999A-623B12CDDBC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25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:a16="http://schemas.microsoft.com/office/drawing/2014/main" id="{F9813BC7-EA26-4334-9468-7F45B9D31ECA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24">
            <a:extLst>
              <a:ext uri="{FF2B5EF4-FFF2-40B4-BE49-F238E27FC236}">
                <a16:creationId xmlns:a16="http://schemas.microsoft.com/office/drawing/2014/main" id="{87E860E8-458A-4AB3-BF8D-896D3A7C9800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5EA48214-2241-4071-A9DE-6B3FD5B7E6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2338" y="2962275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>
            <a:normAutofit/>
          </a:bodyPr>
          <a:lstStyle>
            <a:lvl1pPr algn="r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7008850-8FCB-415E-93FE-EA1595F863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C7195-812D-4808-8561-7584018EE9FB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E94826-C286-4E7E-A462-C19766FBB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31CE2C2-31ED-42E0-A973-0034DB42D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D862A-17CB-4472-83FA-7654198E794B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69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5">
            <a:extLst>
              <a:ext uri="{FF2B5EF4-FFF2-40B4-BE49-F238E27FC236}">
                <a16:creationId xmlns:a16="http://schemas.microsoft.com/office/drawing/2014/main" id="{F044E58A-B857-4389-9196-8BE272B26499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26">
            <a:extLst>
              <a:ext uri="{FF2B5EF4-FFF2-40B4-BE49-F238E27FC236}">
                <a16:creationId xmlns:a16="http://schemas.microsoft.com/office/drawing/2014/main" id="{F79FAB23-4CF9-428A-8C8E-7D66F9CE8DB6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2EDF2A2A-612E-4FB0-98C4-F18C30293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41350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FB0C8722-DE4C-4892-A1D5-075286B6F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805DF-DEE0-4B64-A7EB-CCBDB6C9FB19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CA0736F3-F5BB-48D9-8EC1-0B1C26E9E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23FA4502-D2B4-4AD2-A717-29749D7BA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A72E2-5AC3-4B59-A1CB-26865D0C710C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51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9">
            <a:extLst>
              <a:ext uri="{FF2B5EF4-FFF2-40B4-BE49-F238E27FC236}">
                <a16:creationId xmlns:a16="http://schemas.microsoft.com/office/drawing/2014/main" id="{1AC480B2-B0B7-4EA4-9372-FAD1DCE07698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20">
            <a:extLst>
              <a:ext uri="{FF2B5EF4-FFF2-40B4-BE49-F238E27FC236}">
                <a16:creationId xmlns:a16="http://schemas.microsoft.com/office/drawing/2014/main" id="{83BC4F92-38CB-4923-8FE3-B1FE80A8D6C4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49727836-18EB-4CB8-84A8-94B612C477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3925" y="636588"/>
            <a:ext cx="415925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10" name="Date Placeholder 6">
            <a:extLst>
              <a:ext uri="{FF2B5EF4-FFF2-40B4-BE49-F238E27FC236}">
                <a16:creationId xmlns:a16="http://schemas.microsoft.com/office/drawing/2014/main" id="{1A6C2DD6-8D76-460F-A061-C38700EA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C65EB-0021-40B4-974D-714F62D7EE4D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11" name="Footer Placeholder 7">
            <a:extLst>
              <a:ext uri="{FF2B5EF4-FFF2-40B4-BE49-F238E27FC236}">
                <a16:creationId xmlns:a16="http://schemas.microsoft.com/office/drawing/2014/main" id="{161C3BFC-4826-4F70-8B75-5FD2B64BE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2" name="Slide Number Placeholder 8">
            <a:extLst>
              <a:ext uri="{FF2B5EF4-FFF2-40B4-BE49-F238E27FC236}">
                <a16:creationId xmlns:a16="http://schemas.microsoft.com/office/drawing/2014/main" id="{3EF6D6D1-AF9C-4380-971B-79F7B8303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92E48-C9EC-490F-89FA-23C3D9C267E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066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>
            <a:extLst>
              <a:ext uri="{FF2B5EF4-FFF2-40B4-BE49-F238E27FC236}">
                <a16:creationId xmlns:a16="http://schemas.microsoft.com/office/drawing/2014/main" id="{F6D117CB-A2C3-478F-8331-43723F3E21F1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Rectangle 13">
            <a:extLst>
              <a:ext uri="{FF2B5EF4-FFF2-40B4-BE49-F238E27FC236}">
                <a16:creationId xmlns:a16="http://schemas.microsoft.com/office/drawing/2014/main" id="{71CB264C-A9F5-47BE-9339-3F44DA28038C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F2B9AA37-FD70-4B1E-B78C-177E2FF8A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641350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6" name="Date Placeholder 2">
            <a:extLst>
              <a:ext uri="{FF2B5EF4-FFF2-40B4-BE49-F238E27FC236}">
                <a16:creationId xmlns:a16="http://schemas.microsoft.com/office/drawing/2014/main" id="{758221D8-554F-4806-812A-C995BE01B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2B989-B0C5-49A9-B6DD-B827F0B7BD2A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2E43A6B6-C646-4ED7-B0E1-1ADF288AB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FD38799A-9FC7-4C7B-809A-258D09160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2CB4A-8C53-407C-A705-E309F74E0A6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14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id="{4AA20072-F6D4-45F5-B357-D27592431250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2E07B38C-E2BF-4F54-8D03-362FDBBF3177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1">
            <a:extLst>
              <a:ext uri="{FF2B5EF4-FFF2-40B4-BE49-F238E27FC236}">
                <a16:creationId xmlns:a16="http://schemas.microsoft.com/office/drawing/2014/main" id="{8CAE7FB6-9294-473C-8738-311A0A0E7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EF7DE-C2AA-47FB-958F-0C9FFF13D72A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13D73CCE-9C8E-4A22-A564-B1FB68B2B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047030A-AEE4-4424-92FC-508FB01AE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C1D4C-C69A-46DA-8C70-963B8DBDA510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64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>
            <a:extLst>
              <a:ext uri="{FF2B5EF4-FFF2-40B4-BE49-F238E27FC236}">
                <a16:creationId xmlns:a16="http://schemas.microsoft.com/office/drawing/2014/main" id="{6840B281-C34C-4D7E-AA71-875FA429B295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25">
            <a:extLst>
              <a:ext uri="{FF2B5EF4-FFF2-40B4-BE49-F238E27FC236}">
                <a16:creationId xmlns:a16="http://schemas.microsoft.com/office/drawing/2014/main" id="{8ECB97BE-5250-405A-8B57-67FD3DB74959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2E78F251-CBF1-44AB-85F8-C94B444EC2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1127125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B9387F4B-AF0D-4290-8DEA-6CBA30242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5CE94-727C-4022-BDB0-85D51909208B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1865043E-B2B3-4F28-BA3D-B913C138C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DA44F99D-7478-42FF-9F8C-D75D71EDE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6D35D-2F4B-45AE-BA02-385FAEBF20F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270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>
            <a:extLst>
              <a:ext uri="{FF2B5EF4-FFF2-40B4-BE49-F238E27FC236}">
                <a16:creationId xmlns:a16="http://schemas.microsoft.com/office/drawing/2014/main" id="{D8602A38-7028-450C-AF3E-3069619AF7F4}"/>
              </a:ext>
            </a:extLst>
          </p:cNvPr>
          <p:cNvSpPr/>
          <p:nvPr/>
        </p:nvSpPr>
        <p:spPr>
          <a:xfrm>
            <a:off x="1004888" y="0"/>
            <a:ext cx="10371137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19">
            <a:extLst>
              <a:ext uri="{FF2B5EF4-FFF2-40B4-BE49-F238E27FC236}">
                <a16:creationId xmlns:a16="http://schemas.microsoft.com/office/drawing/2014/main" id="{6E8584BF-3A03-46BF-BEFB-089EAC5EF38D}"/>
              </a:ext>
            </a:extLst>
          </p:cNvPr>
          <p:cNvSpPr/>
          <p:nvPr/>
        </p:nvSpPr>
        <p:spPr>
          <a:xfrm>
            <a:off x="11377613" y="0"/>
            <a:ext cx="26987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9">
            <a:extLst>
              <a:ext uri="{FF2B5EF4-FFF2-40B4-BE49-F238E27FC236}">
                <a16:creationId xmlns:a16="http://schemas.microsoft.com/office/drawing/2014/main" id="{F7684C1A-13D1-46B2-84D3-80EC34E95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4163" y="1127125"/>
            <a:ext cx="415925" cy="369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altLang="it-IT">
                <a:solidFill>
                  <a:srgbClr val="8EC0C1"/>
                </a:solidFill>
                <a:latin typeface="Wingdings 3" panose="05040102010807070707" pitchFamily="18" charset="2"/>
              </a:rPr>
              <a:t>z</a:t>
            </a:r>
            <a:endParaRPr lang="en-US" altLang="it-IT" sz="1000">
              <a:solidFill>
                <a:srgbClr val="8EC0C1"/>
              </a:solidFill>
              <a:latin typeface="MS Shell Dlg 2" panose="020B0604030504040204" pitchFamily="34" charset="0"/>
            </a:endParaRP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it-IT" noProof="0"/>
              <a:t>Fare clic sull'icona per inserire un'immagine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8" name="Date Placeholder 4">
            <a:extLst>
              <a:ext uri="{FF2B5EF4-FFF2-40B4-BE49-F238E27FC236}">
                <a16:creationId xmlns:a16="http://schemas.microsoft.com/office/drawing/2014/main" id="{940086A5-298C-4CDA-8C8A-7B279E644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39A35-508B-4407-8A33-8A3143054314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9" name="Footer Placeholder 5">
            <a:extLst>
              <a:ext uri="{FF2B5EF4-FFF2-40B4-BE49-F238E27FC236}">
                <a16:creationId xmlns:a16="http://schemas.microsoft.com/office/drawing/2014/main" id="{73F0AA74-DE94-4C00-BE40-E511D18E6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14210516-8AEF-4FB2-97E3-547BD9F2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1E1E3-EDFE-4319-A344-64EF41E44BE7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03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>
            <a:extLst>
              <a:ext uri="{FF2B5EF4-FFF2-40B4-BE49-F238E27FC236}">
                <a16:creationId xmlns:a16="http://schemas.microsoft.com/office/drawing/2014/main" id="{BA7C44CC-104C-4109-B5CD-97066A6CF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0" y="2105025"/>
            <a:ext cx="93599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4">
            <a:extLst>
              <a:ext uri="{FF2B5EF4-FFF2-40B4-BE49-F238E27FC236}">
                <a16:creationId xmlns:a16="http://schemas.microsoft.com/office/drawing/2014/main" id="{034C29E6-A917-4B11-8C98-3D70C76A6C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81C8965-64A1-42C2-8B1F-4B0D9BF48C0B}"/>
              </a:ext>
            </a:extLst>
          </p:cNvPr>
          <p:cNvSpPr/>
          <p:nvPr/>
        </p:nvSpPr>
        <p:spPr>
          <a:xfrm>
            <a:off x="0" y="0"/>
            <a:ext cx="963613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029" name="Title Placeholder 1">
            <a:extLst>
              <a:ext uri="{FF2B5EF4-FFF2-40B4-BE49-F238E27FC236}">
                <a16:creationId xmlns:a16="http://schemas.microsoft.com/office/drawing/2014/main" id="{6FD6D9AE-7541-4D93-BE40-6E6D08A2FA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611438" y="808038"/>
            <a:ext cx="795813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 dello schema</a:t>
            </a:r>
            <a:endParaRPr lang="en-US" altLang="it-IT"/>
          </a:p>
        </p:txBody>
      </p:sp>
      <p:sp>
        <p:nvSpPr>
          <p:cNvPr id="1030" name="Text Placeholder 2">
            <a:extLst>
              <a:ext uri="{FF2B5EF4-FFF2-40B4-BE49-F238E27FC236}">
                <a16:creationId xmlns:a16="http://schemas.microsoft.com/office/drawing/2014/main" id="{65676AEE-C430-417D-A980-2F016B27A0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773363" y="2052638"/>
            <a:ext cx="7796212" cy="399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  <a:endParaRPr lang="en-US" altLang="it-IT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742C7-79AD-4308-A0A3-3867B9E21B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-809625" y="5270501"/>
            <a:ext cx="2662237" cy="182562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8332FC6-194B-4F97-BE3B-DAB769E0443E}" type="datetimeFigureOut">
              <a:rPr lang="en-US"/>
              <a:pPr>
                <a:defRPr/>
              </a:pPr>
              <a:t>2/12/2026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6D2C2-85C4-4DF8-A9E5-3A3F15E281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2236787" y="3660775"/>
            <a:ext cx="5884862" cy="179388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
          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0EF17-A7A9-4AB6-9ACC-773522612B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8750" y="165100"/>
            <a:ext cx="636588" cy="322263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EFFE618-D4E2-4360-98CF-B779674403E5}" type="slidenum">
              <a:rPr lang="en-US"/>
              <a:pPr>
                <a:defRPr/>
              </a:pPr>
              <a:t>‹N›</a:t>
            </a:fld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7ADF30B-3FC6-4DE3-AA20-02007C6BA830}"/>
              </a:ext>
            </a:extLst>
          </p:cNvPr>
          <p:cNvSpPr/>
          <p:nvPr/>
        </p:nvSpPr>
        <p:spPr>
          <a:xfrm>
            <a:off x="962025" y="0"/>
            <a:ext cx="46038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sldNum="0" hdr="0" ftr="0" dt="0"/>
  <p:txStyles>
    <p:titleStyle>
      <a:lvl1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2pPr>
      <a:lvl3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3pPr>
      <a:lvl4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4pPr>
      <a:lvl5pPr algn="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5pPr>
      <a:lvl6pPr marL="457200" algn="r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6pPr>
      <a:lvl7pPr marL="914400" algn="r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7pPr>
      <a:lvl8pPr marL="1371600" algn="r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8pPr>
      <a:lvl9pPr marL="1828800" algn="r" rtl="0" fontAlgn="base">
        <a:lnSpc>
          <a:spcPct val="90000"/>
        </a:lnSpc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4488" indent="-344488" algn="l" rtl="0" eaLnBrk="0" fontAlgn="base" hangingPunct="0">
        <a:lnSpc>
          <a:spcPct val="120000"/>
        </a:lnSpc>
        <a:spcBef>
          <a:spcPts val="10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95338" indent="-338138" algn="l" rtl="0" eaLnBrk="0" fontAlgn="base" hangingPunct="0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rtl="0" eaLnBrk="0" fontAlgn="base" hangingPunct="0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709738" indent="-338138" algn="l" rtl="0" eaLnBrk="0" fontAlgn="base" hangingPunct="0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173288" indent="-344488" algn="l" rtl="0" eaLnBrk="0" fontAlgn="base" hangingPunct="0">
        <a:lnSpc>
          <a:spcPct val="120000"/>
        </a:lnSpc>
        <a:spcBef>
          <a:spcPts val="500"/>
        </a:spcBef>
        <a:spcAft>
          <a:spcPts val="600"/>
        </a:spcAft>
        <a:buClr>
          <a:srgbClr val="8EC0C1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lavialibera.it/it-tag-40-giornalismo_precari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359" name="Rectangle 14358">
            <a:extLst>
              <a:ext uri="{FF2B5EF4-FFF2-40B4-BE49-F238E27FC236}">
                <a16:creationId xmlns:a16="http://schemas.microsoft.com/office/drawing/2014/main" id="{36C4D283-22EA-4931-9DEC-0304C9414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361" name="Picture 14360">
            <a:extLst>
              <a:ext uri="{FF2B5EF4-FFF2-40B4-BE49-F238E27FC236}">
                <a16:creationId xmlns:a16="http://schemas.microsoft.com/office/drawing/2014/main" id="{A7A9E6DD-CC7C-4150-8911-883397CCA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4363" name="Picture 14362">
            <a:extLst>
              <a:ext uri="{FF2B5EF4-FFF2-40B4-BE49-F238E27FC236}">
                <a16:creationId xmlns:a16="http://schemas.microsoft.com/office/drawing/2014/main" id="{DDA1B7FE-FED9-4723-8992-4E2804D95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4365" name="Rectangle 14364">
            <a:extLst>
              <a:ext uri="{FF2B5EF4-FFF2-40B4-BE49-F238E27FC236}">
                <a16:creationId xmlns:a16="http://schemas.microsoft.com/office/drawing/2014/main" id="{9A1F42EF-9A4D-4E5A-B1EE-7E6EDAE71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67" name="Rectangle 14366">
            <a:extLst>
              <a:ext uri="{FF2B5EF4-FFF2-40B4-BE49-F238E27FC236}">
                <a16:creationId xmlns:a16="http://schemas.microsoft.com/office/drawing/2014/main" id="{70B59514-0D9B-415E-B4CB-4CB50B0FE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69" name="Rectangle 14368">
            <a:extLst>
              <a:ext uri="{FF2B5EF4-FFF2-40B4-BE49-F238E27FC236}">
                <a16:creationId xmlns:a16="http://schemas.microsoft.com/office/drawing/2014/main" id="{937B4B19-EFE0-4CF3-97D5-BADE0BED78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olo 1">
            <a:extLst>
              <a:ext uri="{FF2B5EF4-FFF2-40B4-BE49-F238E27FC236}">
                <a16:creationId xmlns:a16="http://schemas.microsoft.com/office/drawing/2014/main" id="{0F5199D7-2E02-4149-A21D-821B3A73504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69804" y="3428998"/>
            <a:ext cx="4533194" cy="2268559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Parliamo di soldi</a:t>
            </a:r>
          </a:p>
        </p:txBody>
      </p:sp>
      <p:sp>
        <p:nvSpPr>
          <p:cNvPr id="14339" name="Sottotitolo 2">
            <a:extLst>
              <a:ext uri="{FF2B5EF4-FFF2-40B4-BE49-F238E27FC236}">
                <a16:creationId xmlns:a16="http://schemas.microsoft.com/office/drawing/2014/main" id="{680D5190-719A-4E95-A5D2-E9BBFABFC5E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24907" y="2268786"/>
            <a:ext cx="4378091" cy="1160213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/>
              <a:t>Elisa Manacorda</a:t>
            </a:r>
            <a:br>
              <a:rPr lang="it-IT" altLang="it-IT"/>
            </a:br>
            <a:r>
              <a:rPr lang="it-IT" altLang="it-IT"/>
              <a:t>manacorda@galileonet.it</a:t>
            </a:r>
          </a:p>
        </p:txBody>
      </p:sp>
      <p:pic>
        <p:nvPicPr>
          <p:cNvPr id="14356" name="Graphic 14355" descr="Denaro">
            <a:extLst>
              <a:ext uri="{FF2B5EF4-FFF2-40B4-BE49-F238E27FC236}">
                <a16:creationId xmlns:a16="http://schemas.microsoft.com/office/drawing/2014/main" id="{7E788E56-22C5-E36E-7BFA-84737E5F47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11249" y="1711763"/>
            <a:ext cx="3435136" cy="3435136"/>
          </a:xfrm>
          <a:prstGeom prst="rect">
            <a:avLst/>
          </a:prstGeom>
          <a:ln>
            <a:gradFill flip="none" rotWithShape="1">
              <a:gsLst>
                <a:gs pos="86000">
                  <a:schemeClr val="accent6">
                    <a:lumMod val="67000"/>
                  </a:schemeClr>
                </a:gs>
                <a:gs pos="20000">
                  <a:schemeClr val="accent6">
                    <a:lumMod val="97000"/>
                    <a:lumOff val="3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>
            <a:innerShdw blurRad="127000">
              <a:prstClr val="black">
                <a:alpha val="90000"/>
              </a:prstClr>
            </a:innerShdw>
          </a:effectLst>
        </p:spPr>
      </p:pic>
      <p:sp>
        <p:nvSpPr>
          <p:cNvPr id="14371" name="Rectangle 14370">
            <a:extLst>
              <a:ext uri="{FF2B5EF4-FFF2-40B4-BE49-F238E27FC236}">
                <a16:creationId xmlns:a16="http://schemas.microsoft.com/office/drawing/2014/main" id="{05610B29-A0F6-4F83-BF46-0A928A0AA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7ED26A2C-8482-19CE-392D-186A4DB03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Facciamo due conti</a:t>
            </a:r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BD360A1D-8619-F918-4797-DF506D548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Collaboro con XXX da quasi sei anni. La retribuzione inizialmente era di 80 euro lordi a pezzo; negli ultimi anni è scesa a 50 euro lordi, indipendentemente dalle battute (mai meno di 4-5mila) e dal numero di esperti intervistati (nel mio caso a volte si arriva anche a tre). Il cartaceo XXX – con cui collaboro dallo stesso tempo – ha avuto un percorso simile, passando dagli 80-100 ai 50 euro lordi a pagina, anche se compresa di infografica (i cui contenuti sono richiesti ovviamente al giornalista) o di box esterni al pezzo centrale.</a:t>
            </a:r>
          </a:p>
        </p:txBody>
      </p:sp>
    </p:spTree>
    <p:extLst>
      <p:ext uri="{BB962C8B-B14F-4D97-AF65-F5344CB8AC3E}">
        <p14:creationId xmlns:p14="http://schemas.microsoft.com/office/powerpoint/2010/main" val="3573928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61" name="Rectangle 23560">
            <a:extLst>
              <a:ext uri="{FF2B5EF4-FFF2-40B4-BE49-F238E27FC236}">
                <a16:creationId xmlns:a16="http://schemas.microsoft.com/office/drawing/2014/main" id="{54961F17-D0E4-4576-8697-C062B28F3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563" name="Picture 23562">
            <a:extLst>
              <a:ext uri="{FF2B5EF4-FFF2-40B4-BE49-F238E27FC236}">
                <a16:creationId xmlns:a16="http://schemas.microsoft.com/office/drawing/2014/main" id="{02DF1AEC-0327-4A10-AED3-E227ACAEB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23565" name="Picture 23564">
            <a:extLst>
              <a:ext uri="{FF2B5EF4-FFF2-40B4-BE49-F238E27FC236}">
                <a16:creationId xmlns:a16="http://schemas.microsoft.com/office/drawing/2014/main" id="{C839742D-6F41-4E7D-9C32-1D9825B40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23567" name="Rectangle 23566">
            <a:extLst>
              <a:ext uri="{FF2B5EF4-FFF2-40B4-BE49-F238E27FC236}">
                <a16:creationId xmlns:a16="http://schemas.microsoft.com/office/drawing/2014/main" id="{5F3ADA23-8B3C-4029-923E-81303CBEA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9" name="Rectangle 23568">
            <a:extLst>
              <a:ext uri="{FF2B5EF4-FFF2-40B4-BE49-F238E27FC236}">
                <a16:creationId xmlns:a16="http://schemas.microsoft.com/office/drawing/2014/main" id="{39EAE543-FFF6-43C7-AD71-A9856C6E7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4" name="Titolo 1">
            <a:extLst>
              <a:ext uri="{FF2B5EF4-FFF2-40B4-BE49-F238E27FC236}">
                <a16:creationId xmlns:a16="http://schemas.microsoft.com/office/drawing/2014/main" id="{7D44E7B4-2777-4F89-BC5D-20EEF38DC4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48117" y="808056"/>
            <a:ext cx="3024722" cy="1249344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 sz="2800"/>
              <a:t>Soluzioni</a:t>
            </a:r>
          </a:p>
        </p:txBody>
      </p:sp>
      <p:pic>
        <p:nvPicPr>
          <p:cNvPr id="23557" name="Picture 23556" descr="Lampadine bianche con una gialla che si distingue dalle altre">
            <a:extLst>
              <a:ext uri="{FF2B5EF4-FFF2-40B4-BE49-F238E27FC236}">
                <a16:creationId xmlns:a16="http://schemas.microsoft.com/office/drawing/2014/main" id="{C24327E2-8DE4-A737-7AC7-0B663B4588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59" r="30828" b="-2"/>
          <a:stretch/>
        </p:blipFill>
        <p:spPr>
          <a:xfrm>
            <a:off x="1005401" y="227"/>
            <a:ext cx="5569814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3571" name="Rectangle 23570">
            <a:extLst>
              <a:ext uri="{FF2B5EF4-FFF2-40B4-BE49-F238E27FC236}">
                <a16:creationId xmlns:a16="http://schemas.microsoft.com/office/drawing/2014/main" id="{8D7E355E-8304-4C50-B384-7DAC68D87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55" name="Segnaposto contenuto 2">
            <a:extLst>
              <a:ext uri="{FF2B5EF4-FFF2-40B4-BE49-F238E27FC236}">
                <a16:creationId xmlns:a16="http://schemas.microsoft.com/office/drawing/2014/main" id="{8F9F43BA-EAA5-40AB-81DC-24D5E8E35CE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60104" y="2200275"/>
            <a:ext cx="3012735" cy="3849669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1600"/>
              <a:t>Diversificare le testate</a:t>
            </a:r>
          </a:p>
          <a:p>
            <a:pPr eaLnBrk="1" hangingPunct="1"/>
            <a:r>
              <a:rPr lang="it-IT" altLang="it-IT" sz="1600"/>
              <a:t>Diversificare le competenze</a:t>
            </a:r>
          </a:p>
          <a:p>
            <a:pPr eaLnBrk="1" hangingPunct="1"/>
            <a:r>
              <a:rPr lang="it-IT" altLang="it-IT" sz="1600"/>
              <a:t>Unire le forze e dividere le spese</a:t>
            </a:r>
          </a:p>
        </p:txBody>
      </p:sp>
      <p:sp>
        <p:nvSpPr>
          <p:cNvPr id="23573" name="Rectangle 23572">
            <a:extLst>
              <a:ext uri="{FF2B5EF4-FFF2-40B4-BE49-F238E27FC236}">
                <a16:creationId xmlns:a16="http://schemas.microsoft.com/office/drawing/2014/main" id="{0178E784-3C81-4963-ACD9-58EF41CE8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584" name="Rectangle 24583">
            <a:extLst>
              <a:ext uri="{FF2B5EF4-FFF2-40B4-BE49-F238E27FC236}">
                <a16:creationId xmlns:a16="http://schemas.microsoft.com/office/drawing/2014/main" id="{8D8B8BFF-ABC6-4302-9767-D2ADEE381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86" name="Picture 24585">
            <a:extLst>
              <a:ext uri="{FF2B5EF4-FFF2-40B4-BE49-F238E27FC236}">
                <a16:creationId xmlns:a16="http://schemas.microsoft.com/office/drawing/2014/main" id="{D5F431FD-989C-4F7B-9EF1-BDED51AED4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24588" name="Rectangle 24587">
            <a:extLst>
              <a:ext uri="{FF2B5EF4-FFF2-40B4-BE49-F238E27FC236}">
                <a16:creationId xmlns:a16="http://schemas.microsoft.com/office/drawing/2014/main" id="{BB17FFD2-DBC7-4ABB-B2A0-7E18EC1B80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4590" name="Rectangle 24589">
            <a:extLst>
              <a:ext uri="{FF2B5EF4-FFF2-40B4-BE49-F238E27FC236}">
                <a16:creationId xmlns:a16="http://schemas.microsoft.com/office/drawing/2014/main" id="{7AFFF3F7-4395-4F19-BC12-8940796BE3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4592" name="Rectangle 24591">
            <a:extLst>
              <a:ext uri="{FF2B5EF4-FFF2-40B4-BE49-F238E27FC236}">
                <a16:creationId xmlns:a16="http://schemas.microsoft.com/office/drawing/2014/main" id="{92806DFD-E192-42CC-B190-3C4C95B8FF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85906" y="0"/>
            <a:ext cx="10906093" cy="6858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8" name="Titolo 1">
            <a:extLst>
              <a:ext uri="{FF2B5EF4-FFF2-40B4-BE49-F238E27FC236}">
                <a16:creationId xmlns:a16="http://schemas.microsoft.com/office/drawing/2014/main" id="{3C1FD58F-69E1-41E2-89C7-68BA7B3F7B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50081" y="808056"/>
            <a:ext cx="8006760" cy="1518934"/>
          </a:xfrm>
        </p:spPr>
        <p:txBody>
          <a:bodyPr anchor="t">
            <a:normAutofit/>
          </a:bodyPr>
          <a:lstStyle/>
          <a:p>
            <a:pPr algn="l" eaLnBrk="1" hangingPunct="1"/>
            <a:r>
              <a:rPr lang="it-IT" altLang="it-IT" sz="5000">
                <a:solidFill>
                  <a:schemeClr val="tx2"/>
                </a:solidFill>
              </a:rPr>
              <a:t>Come integrare</a:t>
            </a:r>
          </a:p>
        </p:txBody>
      </p:sp>
      <p:sp>
        <p:nvSpPr>
          <p:cNvPr id="24594" name="Right Triangle 24593">
            <a:extLst>
              <a:ext uri="{FF2B5EF4-FFF2-40B4-BE49-F238E27FC236}">
                <a16:creationId xmlns:a16="http://schemas.microsoft.com/office/drawing/2014/main" id="{0BFD2628-8E1E-4A9C-8CC0-A04332683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809734" y="808056"/>
            <a:ext cx="239869" cy="239869"/>
          </a:xfrm>
          <a:prstGeom prst="rt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79" name="Segnaposto contenuto 2">
            <a:extLst>
              <a:ext uri="{FF2B5EF4-FFF2-40B4-BE49-F238E27FC236}">
                <a16:creationId xmlns:a16="http://schemas.microsoft.com/office/drawing/2014/main" id="{9F9C9D7A-BDDF-492E-AF1F-970F215373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50080" y="2547708"/>
            <a:ext cx="8006760" cy="3502235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it-IT" altLang="it-IT">
                <a:solidFill>
                  <a:schemeClr val="tx2"/>
                </a:solidFill>
              </a:rPr>
              <a:t>L’ufficio stampa (aziende, charities, enti di ricerca)</a:t>
            </a:r>
          </a:p>
          <a:p>
            <a:pPr eaLnBrk="1" hangingPunct="1"/>
            <a:r>
              <a:rPr lang="it-IT" altLang="it-IT">
                <a:solidFill>
                  <a:schemeClr val="tx2"/>
                </a:solidFill>
              </a:rPr>
              <a:t>L’autore (programmi televisivi, radiofonici, libri)</a:t>
            </a:r>
          </a:p>
          <a:p>
            <a:pPr eaLnBrk="1" hangingPunct="1"/>
            <a:r>
              <a:rPr lang="it-IT" altLang="it-IT">
                <a:solidFill>
                  <a:schemeClr val="tx2"/>
                </a:solidFill>
              </a:rPr>
              <a:t>Il portavoce (scienziati, medici, ricercatori)</a:t>
            </a:r>
          </a:p>
          <a:p>
            <a:pPr eaLnBrk="1" hangingPunct="1"/>
            <a:r>
              <a:rPr lang="it-IT" altLang="it-IT">
                <a:solidFill>
                  <a:schemeClr val="tx2"/>
                </a:solidFill>
              </a:rPr>
              <a:t>La divulgazione in proprio (social, web tv) – sperando negli inserzionisti</a:t>
            </a:r>
          </a:p>
          <a:p>
            <a:pPr eaLnBrk="1" hangingPunct="1"/>
            <a:r>
              <a:rPr lang="it-IT" altLang="it-IT">
                <a:solidFill>
                  <a:schemeClr val="tx2"/>
                </a:solidFill>
              </a:rPr>
              <a:t>Le moderazioni</a:t>
            </a:r>
          </a:p>
        </p:txBody>
      </p:sp>
      <p:sp>
        <p:nvSpPr>
          <p:cNvPr id="24596" name="Rectangle 24595">
            <a:extLst>
              <a:ext uri="{FF2B5EF4-FFF2-40B4-BE49-F238E27FC236}">
                <a16:creationId xmlns:a16="http://schemas.microsoft.com/office/drawing/2014/main" id="{D0DAE048-BF8A-4A95-8DBC-D3A926B94C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871960" y="0"/>
            <a:ext cx="32004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609" name="Rectangle 25608">
            <a:extLst>
              <a:ext uri="{FF2B5EF4-FFF2-40B4-BE49-F238E27FC236}">
                <a16:creationId xmlns:a16="http://schemas.microsoft.com/office/drawing/2014/main" id="{54961F17-D0E4-4576-8697-C062B28F3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611" name="Picture 25610">
            <a:extLst>
              <a:ext uri="{FF2B5EF4-FFF2-40B4-BE49-F238E27FC236}">
                <a16:creationId xmlns:a16="http://schemas.microsoft.com/office/drawing/2014/main" id="{02DF1AEC-0327-4A10-AED3-E227ACAEB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25613" name="Picture 25612">
            <a:extLst>
              <a:ext uri="{FF2B5EF4-FFF2-40B4-BE49-F238E27FC236}">
                <a16:creationId xmlns:a16="http://schemas.microsoft.com/office/drawing/2014/main" id="{C839742D-6F41-4E7D-9C32-1D9825B40F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25615" name="Rectangle 25614">
            <a:extLst>
              <a:ext uri="{FF2B5EF4-FFF2-40B4-BE49-F238E27FC236}">
                <a16:creationId xmlns:a16="http://schemas.microsoft.com/office/drawing/2014/main" id="{5F3ADA23-8B3C-4029-923E-81303CBEA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17" name="Rectangle 25616">
            <a:extLst>
              <a:ext uri="{FF2B5EF4-FFF2-40B4-BE49-F238E27FC236}">
                <a16:creationId xmlns:a16="http://schemas.microsoft.com/office/drawing/2014/main" id="{39EAE543-FFF6-43C7-AD71-A9856C6E7C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02" name="Titolo 1">
            <a:extLst>
              <a:ext uri="{FF2B5EF4-FFF2-40B4-BE49-F238E27FC236}">
                <a16:creationId xmlns:a16="http://schemas.microsoft.com/office/drawing/2014/main" id="{63B4C73A-2E50-4AEA-BE1F-99E310DB01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48117" y="808056"/>
            <a:ext cx="3024722" cy="1249344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 sz="2800"/>
              <a:t>Il futuro</a:t>
            </a:r>
          </a:p>
        </p:txBody>
      </p:sp>
      <p:pic>
        <p:nvPicPr>
          <p:cNvPr id="25605" name="Picture 25604" descr="Scrivania illuminata dal sole">
            <a:extLst>
              <a:ext uri="{FF2B5EF4-FFF2-40B4-BE49-F238E27FC236}">
                <a16:creationId xmlns:a16="http://schemas.microsoft.com/office/drawing/2014/main" id="{847C6FEF-03C8-0D1C-D965-E2230C64C8C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772" r="27015" b="-2"/>
          <a:stretch/>
        </p:blipFill>
        <p:spPr>
          <a:xfrm>
            <a:off x="1005401" y="227"/>
            <a:ext cx="5569814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5619" name="Rectangle 25618">
            <a:extLst>
              <a:ext uri="{FF2B5EF4-FFF2-40B4-BE49-F238E27FC236}">
                <a16:creationId xmlns:a16="http://schemas.microsoft.com/office/drawing/2014/main" id="{8D7E355E-8304-4C50-B384-7DAC68D87C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03" name="Segnaposto contenuto 2">
            <a:extLst>
              <a:ext uri="{FF2B5EF4-FFF2-40B4-BE49-F238E27FC236}">
                <a16:creationId xmlns:a16="http://schemas.microsoft.com/office/drawing/2014/main" id="{5695EF15-5297-47C6-9554-BFC3C9FED71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7560104" y="2200275"/>
            <a:ext cx="3012735" cy="3849669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1600"/>
              <a:t>Professionisti della comunicazione</a:t>
            </a:r>
          </a:p>
        </p:txBody>
      </p:sp>
      <p:sp>
        <p:nvSpPr>
          <p:cNvPr id="25621" name="Rectangle 25620">
            <a:extLst>
              <a:ext uri="{FF2B5EF4-FFF2-40B4-BE49-F238E27FC236}">
                <a16:creationId xmlns:a16="http://schemas.microsoft.com/office/drawing/2014/main" id="{0178E784-3C81-4963-ACD9-58EF41CE8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BEF591E-2A4D-2756-BFFC-4AB867E29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Vita da freelance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B37EA7A-9596-A1A2-8D9C-6A0AB8C2D7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In Italia non esiste un dato ufficiale univoco che indichi il numero esatto di giornalisti freelance, ma le stime del 2024 indicano circa 45.000 giornalisti freelance (o con contratto atipico), a fronte dei circa 15.000 dipendenti, secondo dati </a:t>
            </a:r>
            <a:r>
              <a:rPr lang="it-IT" dirty="0">
                <a:hlinkClick r:id="rId2"/>
              </a:rPr>
              <a:t>lavialibera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74664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70" name="Rectangle 15369">
            <a:extLst>
              <a:ext uri="{FF2B5EF4-FFF2-40B4-BE49-F238E27FC236}">
                <a16:creationId xmlns:a16="http://schemas.microsoft.com/office/drawing/2014/main" id="{B5E326A3-EB92-4BDA-9F77-45197E0CB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372" name="Picture 15371">
            <a:extLst>
              <a:ext uri="{FF2B5EF4-FFF2-40B4-BE49-F238E27FC236}">
                <a16:creationId xmlns:a16="http://schemas.microsoft.com/office/drawing/2014/main" id="{B4E7D395-0531-4A17-A276-FDA3EB779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5374" name="Rectangle 15373">
            <a:extLst>
              <a:ext uri="{FF2B5EF4-FFF2-40B4-BE49-F238E27FC236}">
                <a16:creationId xmlns:a16="http://schemas.microsoft.com/office/drawing/2014/main" id="{CAC996C7-7B84-4645-9AA1-6EA85EAB4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229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5362" name="Rectangle 1">
            <a:extLst>
              <a:ext uri="{FF2B5EF4-FFF2-40B4-BE49-F238E27FC236}">
                <a16:creationId xmlns:a16="http://schemas.microsoft.com/office/drawing/2014/main" id="{0F404584-733F-4893-97D8-21AA61C35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7191" y="1064365"/>
            <a:ext cx="2856582" cy="3313671"/>
          </a:xfrm>
        </p:spPr>
        <p:txBody>
          <a:bodyPr>
            <a:normAutofit/>
          </a:bodyPr>
          <a:lstStyle/>
          <a:p>
            <a:pPr algn="l" defTabSz="457200" eaLnBrk="1" hangingPunct="1">
              <a:tabLst>
                <a:tab pos="0" algn="l"/>
                <a:tab pos="404813" algn="l"/>
                <a:tab pos="812800" algn="l"/>
                <a:tab pos="1220788" algn="l"/>
                <a:tab pos="1628775" algn="l"/>
                <a:tab pos="2035175" algn="l"/>
                <a:tab pos="2443163" algn="l"/>
                <a:tab pos="2851150" algn="l"/>
                <a:tab pos="3257550" algn="l"/>
                <a:tab pos="3665538" algn="l"/>
                <a:tab pos="4073525" algn="l"/>
                <a:tab pos="4481513" algn="l"/>
                <a:tab pos="4887913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it-IT" altLang="it-IT" dirty="0">
                <a:solidFill>
                  <a:schemeClr val="bg1"/>
                </a:solidFill>
              </a:rPr>
              <a:t>Il freelance</a:t>
            </a:r>
          </a:p>
        </p:txBody>
      </p:sp>
      <p:sp>
        <p:nvSpPr>
          <p:cNvPr id="15376" name="Rectangle 15375">
            <a:extLst>
              <a:ext uri="{FF2B5EF4-FFF2-40B4-BE49-F238E27FC236}">
                <a16:creationId xmlns:a16="http://schemas.microsoft.com/office/drawing/2014/main" id="{32DC315B-5680-47D9-B827-34D012FB1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769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15365" name="Rectangle 2">
            <a:extLst>
              <a:ext uri="{FF2B5EF4-FFF2-40B4-BE49-F238E27FC236}">
                <a16:creationId xmlns:a16="http://schemas.microsoft.com/office/drawing/2014/main" id="{EB4FC7EA-9DE3-43FB-BC82-59C56B56AE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7248983"/>
              </p:ext>
            </p:extLst>
          </p:nvPr>
        </p:nvGraphicFramePr>
        <p:xfrm>
          <a:off x="5507182" y="897534"/>
          <a:ext cx="5889686" cy="531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17" name="Rectangle 17416">
            <a:extLst>
              <a:ext uri="{FF2B5EF4-FFF2-40B4-BE49-F238E27FC236}">
                <a16:creationId xmlns:a16="http://schemas.microsoft.com/office/drawing/2014/main" id="{B5E326A3-EB92-4BDA-9F77-45197E0CB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419" name="Picture 17418">
            <a:extLst>
              <a:ext uri="{FF2B5EF4-FFF2-40B4-BE49-F238E27FC236}">
                <a16:creationId xmlns:a16="http://schemas.microsoft.com/office/drawing/2014/main" id="{B4E7D395-0531-4A17-A276-FDA3EB779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7421" name="Rectangle 17420">
            <a:extLst>
              <a:ext uri="{FF2B5EF4-FFF2-40B4-BE49-F238E27FC236}">
                <a16:creationId xmlns:a16="http://schemas.microsoft.com/office/drawing/2014/main" id="{CAC996C7-7B84-4645-9AA1-6EA85EAB4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229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7410" name="Rectangle 1">
            <a:extLst>
              <a:ext uri="{FF2B5EF4-FFF2-40B4-BE49-F238E27FC236}">
                <a16:creationId xmlns:a16="http://schemas.microsoft.com/office/drawing/2014/main" id="{F2B60D38-4676-4F7C-8298-048B2A1101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7191" y="1064365"/>
            <a:ext cx="2856582" cy="3313671"/>
          </a:xfrm>
        </p:spPr>
        <p:txBody>
          <a:bodyPr>
            <a:normAutofit/>
          </a:bodyPr>
          <a:lstStyle/>
          <a:p>
            <a:pPr algn="l" defTabSz="457200" eaLnBrk="1" hangingPunct="1">
              <a:tabLst>
                <a:tab pos="0" algn="l"/>
                <a:tab pos="404813" algn="l"/>
                <a:tab pos="812800" algn="l"/>
                <a:tab pos="1220788" algn="l"/>
                <a:tab pos="1628775" algn="l"/>
                <a:tab pos="2035175" algn="l"/>
                <a:tab pos="2443163" algn="l"/>
                <a:tab pos="2851150" algn="l"/>
                <a:tab pos="3257550" algn="l"/>
                <a:tab pos="3665538" algn="l"/>
                <a:tab pos="4073525" algn="l"/>
                <a:tab pos="4481513" algn="l"/>
                <a:tab pos="4887913" algn="l"/>
                <a:tab pos="5295900" algn="l"/>
                <a:tab pos="5703888" algn="l"/>
                <a:tab pos="6111875" algn="l"/>
                <a:tab pos="6518275" algn="l"/>
                <a:tab pos="6926263" algn="l"/>
                <a:tab pos="7334250" algn="l"/>
                <a:tab pos="7742238" algn="l"/>
                <a:tab pos="8148638" algn="l"/>
              </a:tabLst>
            </a:pPr>
            <a:r>
              <a:rPr lang="it-IT" altLang="it-IT" dirty="0">
                <a:solidFill>
                  <a:schemeClr val="bg1"/>
                </a:solidFill>
              </a:rPr>
              <a:t>Il freelance</a:t>
            </a:r>
          </a:p>
        </p:txBody>
      </p:sp>
      <p:sp>
        <p:nvSpPr>
          <p:cNvPr id="17423" name="Rectangle 17422">
            <a:extLst>
              <a:ext uri="{FF2B5EF4-FFF2-40B4-BE49-F238E27FC236}">
                <a16:creationId xmlns:a16="http://schemas.microsoft.com/office/drawing/2014/main" id="{32DC315B-5680-47D9-B827-34D012FB1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769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17412" name="Rectangle 2">
            <a:extLst>
              <a:ext uri="{FF2B5EF4-FFF2-40B4-BE49-F238E27FC236}">
                <a16:creationId xmlns:a16="http://schemas.microsoft.com/office/drawing/2014/main" id="{7A425D82-6F91-4CD4-A5EB-70E68E3D28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8253702"/>
              </p:ext>
            </p:extLst>
          </p:nvPr>
        </p:nvGraphicFramePr>
        <p:xfrm>
          <a:off x="5507182" y="897534"/>
          <a:ext cx="5889686" cy="531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465" name="Rectangle 19464">
            <a:extLst>
              <a:ext uri="{FF2B5EF4-FFF2-40B4-BE49-F238E27FC236}">
                <a16:creationId xmlns:a16="http://schemas.microsoft.com/office/drawing/2014/main" id="{AFAADFB1-A9D8-4319-BAC8-6B3FD36BF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67" name="Picture 19466">
            <a:extLst>
              <a:ext uri="{FF2B5EF4-FFF2-40B4-BE49-F238E27FC236}">
                <a16:creationId xmlns:a16="http://schemas.microsoft.com/office/drawing/2014/main" id="{617C5FC5-1BC6-470E-A163-7EE80D227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9469" name="Picture 19468">
            <a:extLst>
              <a:ext uri="{FF2B5EF4-FFF2-40B4-BE49-F238E27FC236}">
                <a16:creationId xmlns:a16="http://schemas.microsoft.com/office/drawing/2014/main" id="{48316889-BCD7-49B5-89BD-4FC1D29FE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19471" name="Rectangle 19470">
            <a:extLst>
              <a:ext uri="{FF2B5EF4-FFF2-40B4-BE49-F238E27FC236}">
                <a16:creationId xmlns:a16="http://schemas.microsoft.com/office/drawing/2014/main" id="{3E12F873-5B9B-482F-9FB3-6355C4F3B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73" name="Rectangle 19472">
            <a:extLst>
              <a:ext uri="{FF2B5EF4-FFF2-40B4-BE49-F238E27FC236}">
                <a16:creationId xmlns:a16="http://schemas.microsoft.com/office/drawing/2014/main" id="{0F245259-4364-4D53-AC48-3E893885AD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8" name="Titolo 1">
            <a:extLst>
              <a:ext uri="{FF2B5EF4-FFF2-40B4-BE49-F238E27FC236}">
                <a16:creationId xmlns:a16="http://schemas.microsoft.com/office/drawing/2014/main" id="{31F5904F-822A-4C71-BE45-EBF7D88E0D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69475" y="808056"/>
            <a:ext cx="4203364" cy="1077229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 dirty="0"/>
              <a:t>La piramide del giornalismo</a:t>
            </a:r>
            <a:endParaRPr lang="it-IT" altLang="it-IT"/>
          </a:p>
        </p:txBody>
      </p:sp>
      <p:pic>
        <p:nvPicPr>
          <p:cNvPr id="19461" name="Picture 19460" descr="Sfondo dello spazio di lavoro">
            <a:extLst>
              <a:ext uri="{FF2B5EF4-FFF2-40B4-BE49-F238E27FC236}">
                <a16:creationId xmlns:a16="http://schemas.microsoft.com/office/drawing/2014/main" id="{9EB4EE35-C2AB-34FF-0AC0-4D31551250E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6941" r="-2" b="-2"/>
          <a:stretch/>
        </p:blipFill>
        <p:spPr>
          <a:xfrm>
            <a:off x="1005401" y="227"/>
            <a:ext cx="4424045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9475" name="Rectangle 19474">
            <a:extLst>
              <a:ext uri="{FF2B5EF4-FFF2-40B4-BE49-F238E27FC236}">
                <a16:creationId xmlns:a16="http://schemas.microsoft.com/office/drawing/2014/main" id="{3B9C7619-9AF0-4D6F-B2E3-21032A5C3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59" name="Segnaposto contenuto 2">
            <a:extLst>
              <a:ext uri="{FF2B5EF4-FFF2-40B4-BE49-F238E27FC236}">
                <a16:creationId xmlns:a16="http://schemas.microsoft.com/office/drawing/2014/main" id="{18B619A2-3381-430C-8105-C4315F18012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369474" y="2052116"/>
            <a:ext cx="4203365" cy="3997828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1800"/>
              <a:t>Direttore responsabile, vicedirettore, caporedattore, caposervizio, redattore, praticante, collaboratore</a:t>
            </a:r>
          </a:p>
          <a:p>
            <a:pPr eaLnBrk="1" hangingPunct="1"/>
            <a:r>
              <a:rPr lang="it-IT" altLang="it-IT" sz="1800"/>
              <a:t>Ufficio centrale, inviato, segreteria di redazione, grafici, tecnici</a:t>
            </a:r>
          </a:p>
          <a:p>
            <a:pPr eaLnBrk="1" hangingPunct="1"/>
            <a:r>
              <a:rPr lang="it-IT" altLang="it-IT" sz="1800"/>
              <a:t>Il desk / la cucina</a:t>
            </a:r>
          </a:p>
          <a:p>
            <a:pPr eaLnBrk="1" hangingPunct="1"/>
            <a:r>
              <a:rPr lang="it-IT" altLang="it-IT" sz="1800"/>
              <a:t>La riunione di redazione</a:t>
            </a:r>
          </a:p>
        </p:txBody>
      </p:sp>
      <p:sp>
        <p:nvSpPr>
          <p:cNvPr id="19477" name="Rectangle 19476">
            <a:extLst>
              <a:ext uri="{FF2B5EF4-FFF2-40B4-BE49-F238E27FC236}">
                <a16:creationId xmlns:a16="http://schemas.microsoft.com/office/drawing/2014/main" id="{BAFBE0AC-23B1-4352-95D2-C71EB6D15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89" name="Rectangle 20488">
            <a:extLst>
              <a:ext uri="{FF2B5EF4-FFF2-40B4-BE49-F238E27FC236}">
                <a16:creationId xmlns:a16="http://schemas.microsoft.com/office/drawing/2014/main" id="{AFAADFB1-A9D8-4319-BAC8-6B3FD36BF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91" name="Picture 20490">
            <a:extLst>
              <a:ext uri="{FF2B5EF4-FFF2-40B4-BE49-F238E27FC236}">
                <a16:creationId xmlns:a16="http://schemas.microsoft.com/office/drawing/2014/main" id="{617C5FC5-1BC6-470E-A163-7EE80D227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20493" name="Picture 20492">
            <a:extLst>
              <a:ext uri="{FF2B5EF4-FFF2-40B4-BE49-F238E27FC236}">
                <a16:creationId xmlns:a16="http://schemas.microsoft.com/office/drawing/2014/main" id="{48316889-BCD7-49B5-89BD-4FC1D29FE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20495" name="Rectangle 20494">
            <a:extLst>
              <a:ext uri="{FF2B5EF4-FFF2-40B4-BE49-F238E27FC236}">
                <a16:creationId xmlns:a16="http://schemas.microsoft.com/office/drawing/2014/main" id="{3E12F873-5B9B-482F-9FB3-6355C4F3B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7" name="Rectangle 20496">
            <a:extLst>
              <a:ext uri="{FF2B5EF4-FFF2-40B4-BE49-F238E27FC236}">
                <a16:creationId xmlns:a16="http://schemas.microsoft.com/office/drawing/2014/main" id="{0F245259-4364-4D53-AC48-3E893885AD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2" name="Titolo 1">
            <a:extLst>
              <a:ext uri="{FF2B5EF4-FFF2-40B4-BE49-F238E27FC236}">
                <a16:creationId xmlns:a16="http://schemas.microsoft.com/office/drawing/2014/main" id="{985DA0E8-240D-4CB3-9D6D-D67E4E8CC3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69475" y="808056"/>
            <a:ext cx="4203364" cy="1077229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/>
              <a:t>Il viaggio dell’articolo</a:t>
            </a:r>
          </a:p>
        </p:txBody>
      </p:sp>
      <p:pic>
        <p:nvPicPr>
          <p:cNvPr id="20485" name="Picture 20484" descr="Una barchetta di carta arancione che guida un gruppo di barchette di carta bianche">
            <a:extLst>
              <a:ext uri="{FF2B5EF4-FFF2-40B4-BE49-F238E27FC236}">
                <a16:creationId xmlns:a16="http://schemas.microsoft.com/office/drawing/2014/main" id="{66FCF884-BC04-4AD0-8027-31245205911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357" r="41583" b="-2"/>
          <a:stretch/>
        </p:blipFill>
        <p:spPr>
          <a:xfrm>
            <a:off x="1005401" y="227"/>
            <a:ext cx="4424045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0499" name="Rectangle 20498">
            <a:extLst>
              <a:ext uri="{FF2B5EF4-FFF2-40B4-BE49-F238E27FC236}">
                <a16:creationId xmlns:a16="http://schemas.microsoft.com/office/drawing/2014/main" id="{3B9C7619-9AF0-4D6F-B2E3-21032A5C3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3" name="Segnaposto contenuto 2">
            <a:extLst>
              <a:ext uri="{FF2B5EF4-FFF2-40B4-BE49-F238E27FC236}">
                <a16:creationId xmlns:a16="http://schemas.microsoft.com/office/drawing/2014/main" id="{8E731783-6A45-493C-88CC-E9564D0DC7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369474" y="2052116"/>
            <a:ext cx="4203365" cy="3997828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1800"/>
              <a:t>La proposta (notizia, taglio, link, intervista). Definizione di tempi e lunghezze</a:t>
            </a:r>
          </a:p>
          <a:p>
            <a:pPr eaLnBrk="1" hangingPunct="1"/>
            <a:r>
              <a:rPr lang="it-IT" altLang="it-IT" sz="1800"/>
              <a:t>La scrittura</a:t>
            </a:r>
          </a:p>
          <a:p>
            <a:pPr eaLnBrk="1" hangingPunct="1"/>
            <a:r>
              <a:rPr lang="it-IT" altLang="it-IT" sz="1800"/>
              <a:t>Il passaggio</a:t>
            </a:r>
          </a:p>
          <a:p>
            <a:pPr eaLnBrk="1" hangingPunct="1"/>
            <a:r>
              <a:rPr lang="it-IT" altLang="it-IT" sz="1800"/>
              <a:t>La pubblicazione</a:t>
            </a:r>
          </a:p>
        </p:txBody>
      </p:sp>
      <p:sp>
        <p:nvSpPr>
          <p:cNvPr id="20501" name="Rectangle 20500">
            <a:extLst>
              <a:ext uri="{FF2B5EF4-FFF2-40B4-BE49-F238E27FC236}">
                <a16:creationId xmlns:a16="http://schemas.microsoft.com/office/drawing/2014/main" id="{BAFBE0AC-23B1-4352-95D2-C71EB6D15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513" name="Rectangle 21512">
            <a:extLst>
              <a:ext uri="{FF2B5EF4-FFF2-40B4-BE49-F238E27FC236}">
                <a16:creationId xmlns:a16="http://schemas.microsoft.com/office/drawing/2014/main" id="{B5E326A3-EB92-4BDA-9F77-45197E0CBE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15" name="Picture 21514">
            <a:extLst>
              <a:ext uri="{FF2B5EF4-FFF2-40B4-BE49-F238E27FC236}">
                <a16:creationId xmlns:a16="http://schemas.microsoft.com/office/drawing/2014/main" id="{B4E7D395-0531-4A17-A276-FDA3EB779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21517" name="Rectangle 21516">
            <a:extLst>
              <a:ext uri="{FF2B5EF4-FFF2-40B4-BE49-F238E27FC236}">
                <a16:creationId xmlns:a16="http://schemas.microsoft.com/office/drawing/2014/main" id="{CAC996C7-7B84-4645-9AA1-6EA85EAB47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2290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1506" name="Titolo 1">
            <a:extLst>
              <a:ext uri="{FF2B5EF4-FFF2-40B4-BE49-F238E27FC236}">
                <a16:creationId xmlns:a16="http://schemas.microsoft.com/office/drawing/2014/main" id="{B0BB8F0B-6FF3-4C48-9031-0A2BDFFB8A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37191" y="1064365"/>
            <a:ext cx="2856582" cy="3313671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>
                <a:solidFill>
                  <a:schemeClr val="bg1"/>
                </a:solidFill>
              </a:rPr>
              <a:t>Quello che può andare storto</a:t>
            </a:r>
          </a:p>
        </p:txBody>
      </p:sp>
      <p:sp>
        <p:nvSpPr>
          <p:cNvPr id="21519" name="Rectangle 21518">
            <a:extLst>
              <a:ext uri="{FF2B5EF4-FFF2-40B4-BE49-F238E27FC236}">
                <a16:creationId xmlns:a16="http://schemas.microsoft.com/office/drawing/2014/main" id="{32DC315B-5680-47D9-B827-34D012FB14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0769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graphicFrame>
        <p:nvGraphicFramePr>
          <p:cNvPr id="21509" name="Segnaposto contenuto 2">
            <a:extLst>
              <a:ext uri="{FF2B5EF4-FFF2-40B4-BE49-F238E27FC236}">
                <a16:creationId xmlns:a16="http://schemas.microsoft.com/office/drawing/2014/main" id="{DC4D6045-AEBC-F3DD-C113-1CF52772B4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359533"/>
              </p:ext>
            </p:extLst>
          </p:nvPr>
        </p:nvGraphicFramePr>
        <p:xfrm>
          <a:off x="5507182" y="897534"/>
          <a:ext cx="5889686" cy="53192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537" name="Rectangle 22536">
            <a:extLst>
              <a:ext uri="{FF2B5EF4-FFF2-40B4-BE49-F238E27FC236}">
                <a16:creationId xmlns:a16="http://schemas.microsoft.com/office/drawing/2014/main" id="{AFAADFB1-A9D8-4319-BAC8-6B3FD36BF2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9867" cy="68552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539" name="Picture 22538">
            <a:extLst>
              <a:ext uri="{FF2B5EF4-FFF2-40B4-BE49-F238E27FC236}">
                <a16:creationId xmlns:a16="http://schemas.microsoft.com/office/drawing/2014/main" id="{617C5FC5-1BC6-470E-A163-7EE80D227E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22541" name="Picture 22540">
            <a:extLst>
              <a:ext uri="{FF2B5EF4-FFF2-40B4-BE49-F238E27FC236}">
                <a16:creationId xmlns:a16="http://schemas.microsoft.com/office/drawing/2014/main" id="{48316889-BCD7-49B5-89BD-4FC1D29FE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22543" name="Rectangle 22542">
            <a:extLst>
              <a:ext uri="{FF2B5EF4-FFF2-40B4-BE49-F238E27FC236}">
                <a16:creationId xmlns:a16="http://schemas.microsoft.com/office/drawing/2014/main" id="{3E12F873-5B9B-482F-9FB3-6355C4F3B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45" name="Rectangle 22544">
            <a:extLst>
              <a:ext uri="{FF2B5EF4-FFF2-40B4-BE49-F238E27FC236}">
                <a16:creationId xmlns:a16="http://schemas.microsoft.com/office/drawing/2014/main" id="{0F245259-4364-4D53-AC48-3E893885AD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7533" y="0"/>
            <a:ext cx="10378001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0" name="Titolo 1">
            <a:extLst>
              <a:ext uri="{FF2B5EF4-FFF2-40B4-BE49-F238E27FC236}">
                <a16:creationId xmlns:a16="http://schemas.microsoft.com/office/drawing/2014/main" id="{3A20C588-D0E4-4D90-98AE-1A5696F180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369475" y="808056"/>
            <a:ext cx="4203364" cy="1077229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it-IT"/>
              <a:t>L’economia del freelance</a:t>
            </a:r>
          </a:p>
        </p:txBody>
      </p:sp>
      <p:pic>
        <p:nvPicPr>
          <p:cNvPr id="22533" name="Picture 22532" descr="Tasti di un vecchio registratore di cassa">
            <a:extLst>
              <a:ext uri="{FF2B5EF4-FFF2-40B4-BE49-F238E27FC236}">
                <a16:creationId xmlns:a16="http://schemas.microsoft.com/office/drawing/2014/main" id="{A8DE5C16-69C6-3FC6-A295-73BA29CD39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870" r="30232"/>
          <a:stretch/>
        </p:blipFill>
        <p:spPr>
          <a:xfrm>
            <a:off x="1005401" y="227"/>
            <a:ext cx="4424045" cy="685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2547" name="Rectangle 22546">
            <a:extLst>
              <a:ext uri="{FF2B5EF4-FFF2-40B4-BE49-F238E27FC236}">
                <a16:creationId xmlns:a16="http://schemas.microsoft.com/office/drawing/2014/main" id="{3B9C7619-9AF0-4D6F-B2E3-21032A5C3A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1" name="Segnaposto contenuto 2">
            <a:extLst>
              <a:ext uri="{FF2B5EF4-FFF2-40B4-BE49-F238E27FC236}">
                <a16:creationId xmlns:a16="http://schemas.microsoft.com/office/drawing/2014/main" id="{2F484C91-232D-490E-A218-B3D9606A39D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369474" y="2052116"/>
            <a:ext cx="4203365" cy="3997828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it-IT" sz="1800" dirty="0"/>
              <a:t>Tempi di realizzazione (4000 battute con virgolettati)</a:t>
            </a:r>
          </a:p>
          <a:p>
            <a:pPr eaLnBrk="1" hangingPunct="1"/>
            <a:r>
              <a:rPr lang="it-IT" altLang="it-IT" sz="1800" dirty="0"/>
              <a:t>Compensi e costi</a:t>
            </a:r>
          </a:p>
          <a:p>
            <a:pPr eaLnBrk="1" hangingPunct="1"/>
            <a:r>
              <a:rPr lang="it-IT" altLang="it-IT" sz="1800" dirty="0"/>
              <a:t>Costo/efficienza</a:t>
            </a:r>
          </a:p>
          <a:p>
            <a:pPr eaLnBrk="1" hangingPunct="1"/>
            <a:r>
              <a:rPr lang="it-IT" altLang="it-IT" sz="1800" dirty="0"/>
              <a:t>Problema 1: la qualità del lavoro</a:t>
            </a:r>
          </a:p>
          <a:p>
            <a:pPr eaLnBrk="1" hangingPunct="1"/>
            <a:r>
              <a:rPr lang="it-IT" altLang="it-IT" sz="1800" dirty="0"/>
              <a:t>Problema 2: arrivare a fine mese</a:t>
            </a:r>
          </a:p>
        </p:txBody>
      </p:sp>
      <p:sp>
        <p:nvSpPr>
          <p:cNvPr id="22549" name="Rectangle 22548">
            <a:extLst>
              <a:ext uri="{FF2B5EF4-FFF2-40B4-BE49-F238E27FC236}">
                <a16:creationId xmlns:a16="http://schemas.microsoft.com/office/drawing/2014/main" id="{BAFBE0AC-23B1-4352-95D2-C71EB6D150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87666" y="-2718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E1850B-81EE-4905-9A6F-BDF593EC7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D5A0B61A-F043-4B08-9BF4-9F463C26BE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446" y="660958"/>
            <a:ext cx="9719948" cy="554036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A250539-5364-4CFC-82C6-D791BC0C88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1371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434</Words>
  <Application>Microsoft Office PowerPoint</Application>
  <PresentationFormat>Widescreen</PresentationFormat>
  <Paragraphs>55</Paragraphs>
  <Slides>13</Slides>
  <Notes>2</Notes>
  <HiddenSlides>3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9" baseType="lpstr">
      <vt:lpstr>Arial</vt:lpstr>
      <vt:lpstr>Calibri</vt:lpstr>
      <vt:lpstr>MS Shell Dlg 2</vt:lpstr>
      <vt:lpstr>Wingdings</vt:lpstr>
      <vt:lpstr>Wingdings 3</vt:lpstr>
      <vt:lpstr>Madison</vt:lpstr>
      <vt:lpstr>Parliamo di soldi</vt:lpstr>
      <vt:lpstr>Vita da freelance</vt:lpstr>
      <vt:lpstr>Il freelance</vt:lpstr>
      <vt:lpstr>Il freelance</vt:lpstr>
      <vt:lpstr>La piramide del giornalismo</vt:lpstr>
      <vt:lpstr>Il viaggio dell’articolo</vt:lpstr>
      <vt:lpstr>Quello che può andare storto</vt:lpstr>
      <vt:lpstr>L’economia del freelance</vt:lpstr>
      <vt:lpstr>Presentazione standard di PowerPoint</vt:lpstr>
      <vt:lpstr>Facciamo due conti</vt:lpstr>
      <vt:lpstr>Soluzioni</vt:lpstr>
      <vt:lpstr>Come integrare</vt:lpstr>
      <vt:lpstr>Il futuro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Manacorda</dc:creator>
  <cp:lastModifiedBy>Galileo Servizi Editoriali</cp:lastModifiedBy>
  <cp:revision>25</cp:revision>
  <dcterms:created xsi:type="dcterms:W3CDTF">2021-03-20T15:26:26Z</dcterms:created>
  <dcterms:modified xsi:type="dcterms:W3CDTF">2026-02-12T14:37:40Z</dcterms:modified>
</cp:coreProperties>
</file>