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7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0080625" cy="7559675"/>
  <p:notesSz cx="7559675" cy="10691813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271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coloredtext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dk2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dk2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F1AFF5-BC9B-4AD7-BA5B-306828BC8CA7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coloredtext_accent0_3" csCatId="mainScheme" phldr="1"/>
      <dgm:spPr/>
      <dgm:t>
        <a:bodyPr/>
        <a:lstStyle/>
        <a:p>
          <a:endParaRPr lang="en-US"/>
        </a:p>
      </dgm:t>
    </dgm:pt>
    <dgm:pt modelId="{6389229A-05FD-40ED-AC69-7995F8288A9F}">
      <dgm:prSet/>
      <dgm:spPr/>
      <dgm:t>
        <a:bodyPr/>
        <a:lstStyle/>
        <a:p>
          <a:pPr>
            <a:defRPr cap="all"/>
          </a:pPr>
          <a:r>
            <a:rPr lang="it-IT"/>
            <a:t>Comunicazione interna</a:t>
          </a:r>
          <a:br>
            <a:rPr lang="it-IT"/>
          </a:br>
          <a:r>
            <a:rPr lang="it-IT"/>
            <a:t>Newsletter aziendali, eventi e retreat</a:t>
          </a:r>
          <a:endParaRPr lang="en-US"/>
        </a:p>
      </dgm:t>
    </dgm:pt>
    <dgm:pt modelId="{C31A2365-F3E2-46E2-9B32-96DAAD4F8AB8}" type="parTrans" cxnId="{B921FA77-5EB9-4122-BCB0-2BFE60C0BF9B}">
      <dgm:prSet/>
      <dgm:spPr/>
      <dgm:t>
        <a:bodyPr/>
        <a:lstStyle/>
        <a:p>
          <a:endParaRPr lang="en-US"/>
        </a:p>
      </dgm:t>
    </dgm:pt>
    <dgm:pt modelId="{8B2B9422-700A-481B-9A97-281E3941B501}" type="sibTrans" cxnId="{B921FA77-5EB9-4122-BCB0-2BFE60C0BF9B}">
      <dgm:prSet/>
      <dgm:spPr/>
      <dgm:t>
        <a:bodyPr/>
        <a:lstStyle/>
        <a:p>
          <a:endParaRPr lang="en-US"/>
        </a:p>
      </dgm:t>
    </dgm:pt>
    <dgm:pt modelId="{FAAEA20D-462B-4929-B424-D90B6C93A2F9}">
      <dgm:prSet/>
      <dgm:spPr/>
      <dgm:t>
        <a:bodyPr/>
        <a:lstStyle/>
        <a:p>
          <a:pPr>
            <a:defRPr cap="all"/>
          </a:pPr>
          <a:r>
            <a:rPr lang="it-IT"/>
            <a:t>Comunicazione esterna</a:t>
          </a:r>
          <a:br>
            <a:rPr lang="it-IT"/>
          </a:br>
          <a:r>
            <a:rPr lang="it-IT"/>
            <a:t>Lobbying, istituzioni</a:t>
          </a:r>
          <a:endParaRPr lang="en-US"/>
        </a:p>
      </dgm:t>
    </dgm:pt>
    <dgm:pt modelId="{F580D03A-B497-4D30-B28E-97E902C55761}" type="parTrans" cxnId="{2A043EBF-7F41-4957-AD73-CCD41058C326}">
      <dgm:prSet/>
      <dgm:spPr/>
      <dgm:t>
        <a:bodyPr/>
        <a:lstStyle/>
        <a:p>
          <a:endParaRPr lang="en-US"/>
        </a:p>
      </dgm:t>
    </dgm:pt>
    <dgm:pt modelId="{4FCB270F-03DE-403D-89D8-55944A848B44}" type="sibTrans" cxnId="{2A043EBF-7F41-4957-AD73-CCD41058C326}">
      <dgm:prSet/>
      <dgm:spPr/>
      <dgm:t>
        <a:bodyPr/>
        <a:lstStyle/>
        <a:p>
          <a:endParaRPr lang="en-US"/>
        </a:p>
      </dgm:t>
    </dgm:pt>
    <dgm:pt modelId="{584FC204-DE69-4D5B-B7E7-A9C78C7C0EBE}">
      <dgm:prSet/>
      <dgm:spPr/>
      <dgm:t>
        <a:bodyPr/>
        <a:lstStyle/>
        <a:p>
          <a:pPr>
            <a:defRPr cap="all"/>
          </a:pPr>
          <a:r>
            <a:rPr lang="it-IT"/>
            <a:t>Ufficio stampa</a:t>
          </a:r>
          <a:br>
            <a:rPr lang="it-IT"/>
          </a:br>
          <a:r>
            <a:rPr lang="it-IT"/>
            <a:t>Giornali e media in generale</a:t>
          </a:r>
          <a:endParaRPr lang="en-US"/>
        </a:p>
      </dgm:t>
    </dgm:pt>
    <dgm:pt modelId="{1C5E2D6C-D69B-4610-840A-8CEBF6BC0D1F}" type="parTrans" cxnId="{D6F7D180-CBA9-4FEF-8B71-04443B6CC672}">
      <dgm:prSet/>
      <dgm:spPr/>
      <dgm:t>
        <a:bodyPr/>
        <a:lstStyle/>
        <a:p>
          <a:endParaRPr lang="en-US"/>
        </a:p>
      </dgm:t>
    </dgm:pt>
    <dgm:pt modelId="{85F53F19-D6AF-4F06-A4E4-120218F6B74D}" type="sibTrans" cxnId="{D6F7D180-CBA9-4FEF-8B71-04443B6CC672}">
      <dgm:prSet/>
      <dgm:spPr/>
      <dgm:t>
        <a:bodyPr/>
        <a:lstStyle/>
        <a:p>
          <a:endParaRPr lang="en-US"/>
        </a:p>
      </dgm:t>
    </dgm:pt>
    <dgm:pt modelId="{A497AA90-9D9F-425B-BB63-79CC46E11224}" type="pres">
      <dgm:prSet presAssocID="{ECF1AFF5-BC9B-4AD7-BA5B-306828BC8CA7}" presName="root" presStyleCnt="0">
        <dgm:presLayoutVars>
          <dgm:dir/>
          <dgm:resizeHandles val="exact"/>
        </dgm:presLayoutVars>
      </dgm:prSet>
      <dgm:spPr/>
    </dgm:pt>
    <dgm:pt modelId="{0AA540AF-0DB5-47DA-AE91-E81008D70E66}" type="pres">
      <dgm:prSet presAssocID="{6389229A-05FD-40ED-AC69-7995F8288A9F}" presName="compNode" presStyleCnt="0"/>
      <dgm:spPr/>
    </dgm:pt>
    <dgm:pt modelId="{9FDF7302-A106-4A4A-BC8C-D659F282F03D}" type="pres">
      <dgm:prSet presAssocID="{6389229A-05FD-40ED-AC69-7995F8288A9F}" presName="iconBgRect" presStyleLbl="bgShp" presStyleIdx="0" presStyleCnt="3"/>
      <dgm:spPr/>
    </dgm:pt>
    <dgm:pt modelId="{4648FF21-C5F3-4FBC-9F5C-262E8D3D44DD}" type="pres">
      <dgm:prSet presAssocID="{6389229A-05FD-40ED-AC69-7995F8288A9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viare"/>
        </a:ext>
      </dgm:extLst>
    </dgm:pt>
    <dgm:pt modelId="{73FC0E8A-FA29-474D-8C4C-6F38B5D86267}" type="pres">
      <dgm:prSet presAssocID="{6389229A-05FD-40ED-AC69-7995F8288A9F}" presName="spaceRect" presStyleCnt="0"/>
      <dgm:spPr/>
    </dgm:pt>
    <dgm:pt modelId="{DBDE2FB4-C742-458D-AD86-FB6C20046B8A}" type="pres">
      <dgm:prSet presAssocID="{6389229A-05FD-40ED-AC69-7995F8288A9F}" presName="textRect" presStyleLbl="revTx" presStyleIdx="0" presStyleCnt="3">
        <dgm:presLayoutVars>
          <dgm:chMax val="1"/>
          <dgm:chPref val="1"/>
        </dgm:presLayoutVars>
      </dgm:prSet>
      <dgm:spPr/>
    </dgm:pt>
    <dgm:pt modelId="{C09280FA-F20F-4AFC-9E15-60CC9E5C00DD}" type="pres">
      <dgm:prSet presAssocID="{8B2B9422-700A-481B-9A97-281E3941B501}" presName="sibTrans" presStyleCnt="0"/>
      <dgm:spPr/>
    </dgm:pt>
    <dgm:pt modelId="{3F9EE103-D2FA-4500-9B3A-D4583C65C29E}" type="pres">
      <dgm:prSet presAssocID="{FAAEA20D-462B-4929-B424-D90B6C93A2F9}" presName="compNode" presStyleCnt="0"/>
      <dgm:spPr/>
    </dgm:pt>
    <dgm:pt modelId="{C30CB4F3-2A51-4CD1-BA2E-E83836E05C73}" type="pres">
      <dgm:prSet presAssocID="{FAAEA20D-462B-4929-B424-D90B6C93A2F9}" presName="iconBgRect" presStyleLbl="bgShp" presStyleIdx="1" presStyleCnt="3"/>
      <dgm:spPr/>
    </dgm:pt>
    <dgm:pt modelId="{E7D51130-58D4-4022-96CA-CB930B2A0089}" type="pres">
      <dgm:prSet presAssocID="{FAAEA20D-462B-4929-B424-D90B6C93A2F9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ca"/>
        </a:ext>
      </dgm:extLst>
    </dgm:pt>
    <dgm:pt modelId="{E392CFA5-0590-4F17-83CC-C511FC5ACF10}" type="pres">
      <dgm:prSet presAssocID="{FAAEA20D-462B-4929-B424-D90B6C93A2F9}" presName="spaceRect" presStyleCnt="0"/>
      <dgm:spPr/>
    </dgm:pt>
    <dgm:pt modelId="{56BDA727-6DA7-4735-ACB8-D4EA257DEECC}" type="pres">
      <dgm:prSet presAssocID="{FAAEA20D-462B-4929-B424-D90B6C93A2F9}" presName="textRect" presStyleLbl="revTx" presStyleIdx="1" presStyleCnt="3">
        <dgm:presLayoutVars>
          <dgm:chMax val="1"/>
          <dgm:chPref val="1"/>
        </dgm:presLayoutVars>
      </dgm:prSet>
      <dgm:spPr/>
    </dgm:pt>
    <dgm:pt modelId="{97AD5AAD-7B7C-4F63-8617-753C47807D59}" type="pres">
      <dgm:prSet presAssocID="{4FCB270F-03DE-403D-89D8-55944A848B44}" presName="sibTrans" presStyleCnt="0"/>
      <dgm:spPr/>
    </dgm:pt>
    <dgm:pt modelId="{072B2B33-020D-470A-8F0E-334C62C3F4AD}" type="pres">
      <dgm:prSet presAssocID="{584FC204-DE69-4D5B-B7E7-A9C78C7C0EBE}" presName="compNode" presStyleCnt="0"/>
      <dgm:spPr/>
    </dgm:pt>
    <dgm:pt modelId="{FDFD8B0F-5B12-4ED7-AA80-88D466D2A838}" type="pres">
      <dgm:prSet presAssocID="{584FC204-DE69-4D5B-B7E7-A9C78C7C0EBE}" presName="iconBgRect" presStyleLbl="bgShp" presStyleIdx="2" presStyleCnt="3"/>
      <dgm:spPr/>
    </dgm:pt>
    <dgm:pt modelId="{065225B9-0033-4EDC-A722-9417685EFDDE}" type="pres">
      <dgm:prSet presAssocID="{584FC204-DE69-4D5B-B7E7-A9C78C7C0EB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A8C10678-A163-425E-956E-39C395978CB0}" type="pres">
      <dgm:prSet presAssocID="{584FC204-DE69-4D5B-B7E7-A9C78C7C0EBE}" presName="spaceRect" presStyleCnt="0"/>
      <dgm:spPr/>
    </dgm:pt>
    <dgm:pt modelId="{C8C96735-E533-481C-8C8A-C4717817956A}" type="pres">
      <dgm:prSet presAssocID="{584FC204-DE69-4D5B-B7E7-A9C78C7C0EB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972CAD41-91F0-4380-A333-F72176662831}" type="presOf" srcId="{584FC204-DE69-4D5B-B7E7-A9C78C7C0EBE}" destId="{C8C96735-E533-481C-8C8A-C4717817956A}" srcOrd="0" destOrd="0" presId="urn:microsoft.com/office/officeart/2018/5/layout/IconCircleLabelList"/>
    <dgm:cxn modelId="{B921FA77-5EB9-4122-BCB0-2BFE60C0BF9B}" srcId="{ECF1AFF5-BC9B-4AD7-BA5B-306828BC8CA7}" destId="{6389229A-05FD-40ED-AC69-7995F8288A9F}" srcOrd="0" destOrd="0" parTransId="{C31A2365-F3E2-46E2-9B32-96DAAD4F8AB8}" sibTransId="{8B2B9422-700A-481B-9A97-281E3941B501}"/>
    <dgm:cxn modelId="{D6F7D180-CBA9-4FEF-8B71-04443B6CC672}" srcId="{ECF1AFF5-BC9B-4AD7-BA5B-306828BC8CA7}" destId="{584FC204-DE69-4D5B-B7E7-A9C78C7C0EBE}" srcOrd="2" destOrd="0" parTransId="{1C5E2D6C-D69B-4610-840A-8CEBF6BC0D1F}" sibTransId="{85F53F19-D6AF-4F06-A4E4-120218F6B74D}"/>
    <dgm:cxn modelId="{ED6345A8-F45C-4E01-9AA0-A591A8978CC7}" type="presOf" srcId="{ECF1AFF5-BC9B-4AD7-BA5B-306828BC8CA7}" destId="{A497AA90-9D9F-425B-BB63-79CC46E11224}" srcOrd="0" destOrd="0" presId="urn:microsoft.com/office/officeart/2018/5/layout/IconCircleLabelList"/>
    <dgm:cxn modelId="{688012AD-B83A-42B2-B7B0-8C10B384D0EB}" type="presOf" srcId="{FAAEA20D-462B-4929-B424-D90B6C93A2F9}" destId="{56BDA727-6DA7-4735-ACB8-D4EA257DEECC}" srcOrd="0" destOrd="0" presId="urn:microsoft.com/office/officeart/2018/5/layout/IconCircleLabelList"/>
    <dgm:cxn modelId="{2A043EBF-7F41-4957-AD73-CCD41058C326}" srcId="{ECF1AFF5-BC9B-4AD7-BA5B-306828BC8CA7}" destId="{FAAEA20D-462B-4929-B424-D90B6C93A2F9}" srcOrd="1" destOrd="0" parTransId="{F580D03A-B497-4D30-B28E-97E902C55761}" sibTransId="{4FCB270F-03DE-403D-89D8-55944A848B44}"/>
    <dgm:cxn modelId="{A99D6FC5-730C-4EEE-BF66-2C269ECA1DCA}" type="presOf" srcId="{6389229A-05FD-40ED-AC69-7995F8288A9F}" destId="{DBDE2FB4-C742-458D-AD86-FB6C20046B8A}" srcOrd="0" destOrd="0" presId="urn:microsoft.com/office/officeart/2018/5/layout/IconCircleLabelList"/>
    <dgm:cxn modelId="{DE86A50B-C453-40AD-BA2A-C033B49F7169}" type="presParOf" srcId="{A497AA90-9D9F-425B-BB63-79CC46E11224}" destId="{0AA540AF-0DB5-47DA-AE91-E81008D70E66}" srcOrd="0" destOrd="0" presId="urn:microsoft.com/office/officeart/2018/5/layout/IconCircleLabelList"/>
    <dgm:cxn modelId="{AC0A18DC-A2B9-49FA-BCE9-D05B7DC47D8F}" type="presParOf" srcId="{0AA540AF-0DB5-47DA-AE91-E81008D70E66}" destId="{9FDF7302-A106-4A4A-BC8C-D659F282F03D}" srcOrd="0" destOrd="0" presId="urn:microsoft.com/office/officeart/2018/5/layout/IconCircleLabelList"/>
    <dgm:cxn modelId="{95C49567-12E1-48C4-826B-D4508E2200A4}" type="presParOf" srcId="{0AA540AF-0DB5-47DA-AE91-E81008D70E66}" destId="{4648FF21-C5F3-4FBC-9F5C-262E8D3D44DD}" srcOrd="1" destOrd="0" presId="urn:microsoft.com/office/officeart/2018/5/layout/IconCircleLabelList"/>
    <dgm:cxn modelId="{CDCD6C18-C56C-4FEC-812D-58CD5CBE7814}" type="presParOf" srcId="{0AA540AF-0DB5-47DA-AE91-E81008D70E66}" destId="{73FC0E8A-FA29-474D-8C4C-6F38B5D86267}" srcOrd="2" destOrd="0" presId="urn:microsoft.com/office/officeart/2018/5/layout/IconCircleLabelList"/>
    <dgm:cxn modelId="{FF57150D-95CF-43C7-B82C-0CF01F00AE62}" type="presParOf" srcId="{0AA540AF-0DB5-47DA-AE91-E81008D70E66}" destId="{DBDE2FB4-C742-458D-AD86-FB6C20046B8A}" srcOrd="3" destOrd="0" presId="urn:microsoft.com/office/officeart/2018/5/layout/IconCircleLabelList"/>
    <dgm:cxn modelId="{A2BD469A-7782-4977-A99B-4AB8CCA676D5}" type="presParOf" srcId="{A497AA90-9D9F-425B-BB63-79CC46E11224}" destId="{C09280FA-F20F-4AFC-9E15-60CC9E5C00DD}" srcOrd="1" destOrd="0" presId="urn:microsoft.com/office/officeart/2018/5/layout/IconCircleLabelList"/>
    <dgm:cxn modelId="{A75F422F-CB21-4A3E-9FEF-83E9E5F7AB23}" type="presParOf" srcId="{A497AA90-9D9F-425B-BB63-79CC46E11224}" destId="{3F9EE103-D2FA-4500-9B3A-D4583C65C29E}" srcOrd="2" destOrd="0" presId="urn:microsoft.com/office/officeart/2018/5/layout/IconCircleLabelList"/>
    <dgm:cxn modelId="{FC40AF1D-024F-4492-A972-CD27DC4D41F8}" type="presParOf" srcId="{3F9EE103-D2FA-4500-9B3A-D4583C65C29E}" destId="{C30CB4F3-2A51-4CD1-BA2E-E83836E05C73}" srcOrd="0" destOrd="0" presId="urn:microsoft.com/office/officeart/2018/5/layout/IconCircleLabelList"/>
    <dgm:cxn modelId="{A5892DF3-3F6B-4228-B3A0-39F4F7B6B95D}" type="presParOf" srcId="{3F9EE103-D2FA-4500-9B3A-D4583C65C29E}" destId="{E7D51130-58D4-4022-96CA-CB930B2A0089}" srcOrd="1" destOrd="0" presId="urn:microsoft.com/office/officeart/2018/5/layout/IconCircleLabelList"/>
    <dgm:cxn modelId="{0281B3AC-E8C2-4206-9145-79BCB785DDDF}" type="presParOf" srcId="{3F9EE103-D2FA-4500-9B3A-D4583C65C29E}" destId="{E392CFA5-0590-4F17-83CC-C511FC5ACF10}" srcOrd="2" destOrd="0" presId="urn:microsoft.com/office/officeart/2018/5/layout/IconCircleLabelList"/>
    <dgm:cxn modelId="{C94DD64E-EFAE-4F19-A730-52FF3621BB89}" type="presParOf" srcId="{3F9EE103-D2FA-4500-9B3A-D4583C65C29E}" destId="{56BDA727-6DA7-4735-ACB8-D4EA257DEECC}" srcOrd="3" destOrd="0" presId="urn:microsoft.com/office/officeart/2018/5/layout/IconCircleLabelList"/>
    <dgm:cxn modelId="{7CC2DFD7-B624-4202-BF45-692648EAA6FD}" type="presParOf" srcId="{A497AA90-9D9F-425B-BB63-79CC46E11224}" destId="{97AD5AAD-7B7C-4F63-8617-753C47807D59}" srcOrd="3" destOrd="0" presId="urn:microsoft.com/office/officeart/2018/5/layout/IconCircleLabelList"/>
    <dgm:cxn modelId="{FD3B7754-B6D0-44D9-B608-02DEAEDB9AE9}" type="presParOf" srcId="{A497AA90-9D9F-425B-BB63-79CC46E11224}" destId="{072B2B33-020D-470A-8F0E-334C62C3F4AD}" srcOrd="4" destOrd="0" presId="urn:microsoft.com/office/officeart/2018/5/layout/IconCircleLabelList"/>
    <dgm:cxn modelId="{F4F31F50-2C84-4D63-9929-CAE0CF7541C4}" type="presParOf" srcId="{072B2B33-020D-470A-8F0E-334C62C3F4AD}" destId="{FDFD8B0F-5B12-4ED7-AA80-88D466D2A838}" srcOrd="0" destOrd="0" presId="urn:microsoft.com/office/officeart/2018/5/layout/IconCircleLabelList"/>
    <dgm:cxn modelId="{F0D3A596-8AB7-4F71-9F8E-4A7923EE6767}" type="presParOf" srcId="{072B2B33-020D-470A-8F0E-334C62C3F4AD}" destId="{065225B9-0033-4EDC-A722-9417685EFDDE}" srcOrd="1" destOrd="0" presId="urn:microsoft.com/office/officeart/2018/5/layout/IconCircleLabelList"/>
    <dgm:cxn modelId="{C855051C-AB55-4D3D-825E-66BC44BBD37C}" type="presParOf" srcId="{072B2B33-020D-470A-8F0E-334C62C3F4AD}" destId="{A8C10678-A163-425E-956E-39C395978CB0}" srcOrd="2" destOrd="0" presId="urn:microsoft.com/office/officeart/2018/5/layout/IconCircleLabelList"/>
    <dgm:cxn modelId="{7CEB846F-0233-410F-B68B-63942C4A0E88}" type="presParOf" srcId="{072B2B33-020D-470A-8F0E-334C62C3F4AD}" destId="{C8C96735-E533-481C-8C8A-C4717817956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B6BA14-C208-4202-8745-9157FF40A4A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B95C995-5A1A-45F4-82F3-1C4454D193B0}">
      <dgm:prSet/>
      <dgm:spPr/>
      <dgm:t>
        <a:bodyPr/>
        <a:lstStyle/>
        <a:p>
          <a:r>
            <a:rPr lang="it-IT"/>
            <a:t>Lavora per più soggetti contemporaneamente</a:t>
          </a:r>
          <a:endParaRPr lang="en-US"/>
        </a:p>
      </dgm:t>
    </dgm:pt>
    <dgm:pt modelId="{BEBFFCC8-BFAF-42D1-89EE-4BFD8C508169}" type="parTrans" cxnId="{51518930-0D82-4F8C-9A40-2AF4F56E96F9}">
      <dgm:prSet/>
      <dgm:spPr/>
      <dgm:t>
        <a:bodyPr/>
        <a:lstStyle/>
        <a:p>
          <a:endParaRPr lang="en-US"/>
        </a:p>
      </dgm:t>
    </dgm:pt>
    <dgm:pt modelId="{3D47B96D-4993-491E-8210-B8F3699D521E}" type="sibTrans" cxnId="{51518930-0D82-4F8C-9A40-2AF4F56E96F9}">
      <dgm:prSet/>
      <dgm:spPr/>
      <dgm:t>
        <a:bodyPr/>
        <a:lstStyle/>
        <a:p>
          <a:endParaRPr lang="en-US"/>
        </a:p>
      </dgm:t>
    </dgm:pt>
    <dgm:pt modelId="{DE3EF07E-AE5F-4AFC-9B14-559A87831F99}">
      <dgm:prSet/>
      <dgm:spPr/>
      <dgm:t>
        <a:bodyPr/>
        <a:lstStyle/>
        <a:p>
          <a:r>
            <a:rPr lang="it-IT" dirty="0"/>
            <a:t>E' specializzata in un settore (in genere)</a:t>
          </a:r>
          <a:endParaRPr lang="en-US" dirty="0"/>
        </a:p>
      </dgm:t>
    </dgm:pt>
    <dgm:pt modelId="{2B8ABEC4-4DB5-4299-8E6C-21CE2F838A0F}" type="parTrans" cxnId="{7D008E78-24E2-4F1F-9211-F658F44D5EC3}">
      <dgm:prSet/>
      <dgm:spPr/>
      <dgm:t>
        <a:bodyPr/>
        <a:lstStyle/>
        <a:p>
          <a:endParaRPr lang="en-US"/>
        </a:p>
      </dgm:t>
    </dgm:pt>
    <dgm:pt modelId="{6A089B0D-C840-4B36-A88A-9BCD333FA0A9}" type="sibTrans" cxnId="{7D008E78-24E2-4F1F-9211-F658F44D5EC3}">
      <dgm:prSet/>
      <dgm:spPr/>
      <dgm:t>
        <a:bodyPr/>
        <a:lstStyle/>
        <a:p>
          <a:endParaRPr lang="en-US"/>
        </a:p>
      </dgm:t>
    </dgm:pt>
    <dgm:pt modelId="{556532B6-F448-4680-845E-47BEBB917D86}">
      <dgm:prSet/>
      <dgm:spPr/>
      <dgm:t>
        <a:bodyPr/>
        <a:lstStyle/>
        <a:p>
          <a:r>
            <a:rPr lang="it-IT"/>
            <a:t>Offre servizi completi: grafica, video, testi, pubblicazioni, siti, organizzazione eventi</a:t>
          </a:r>
          <a:endParaRPr lang="en-US"/>
        </a:p>
      </dgm:t>
    </dgm:pt>
    <dgm:pt modelId="{56487116-2317-4DC4-86EA-14B45BB5FE80}" type="parTrans" cxnId="{B6FC6D96-562D-4778-A23D-6C3A53897CD3}">
      <dgm:prSet/>
      <dgm:spPr/>
      <dgm:t>
        <a:bodyPr/>
        <a:lstStyle/>
        <a:p>
          <a:endParaRPr lang="en-US"/>
        </a:p>
      </dgm:t>
    </dgm:pt>
    <dgm:pt modelId="{5500BC8F-C1B7-4A76-BAD3-ACB0966AE4F1}" type="sibTrans" cxnId="{B6FC6D96-562D-4778-A23D-6C3A53897CD3}">
      <dgm:prSet/>
      <dgm:spPr/>
      <dgm:t>
        <a:bodyPr/>
        <a:lstStyle/>
        <a:p>
          <a:endParaRPr lang="en-US"/>
        </a:p>
      </dgm:t>
    </dgm:pt>
    <dgm:pt modelId="{D56AC182-0583-4260-8C6B-E579FABC2E4D}">
      <dgm:prSet/>
      <dgm:spPr/>
      <dgm:t>
        <a:bodyPr/>
        <a:lstStyle/>
        <a:p>
          <a:r>
            <a:rPr lang="it-IT"/>
            <a:t>Può servirsi di consulenti e soggetti esterni</a:t>
          </a:r>
          <a:endParaRPr lang="en-US"/>
        </a:p>
      </dgm:t>
    </dgm:pt>
    <dgm:pt modelId="{FB28C958-8A11-4368-9EF0-80D17F9E8A46}" type="parTrans" cxnId="{E99217A1-737F-4B42-B06F-3041063E2220}">
      <dgm:prSet/>
      <dgm:spPr/>
      <dgm:t>
        <a:bodyPr/>
        <a:lstStyle/>
        <a:p>
          <a:endParaRPr lang="en-US"/>
        </a:p>
      </dgm:t>
    </dgm:pt>
    <dgm:pt modelId="{5F36F752-87DD-45EF-8FE2-E009585F7C22}" type="sibTrans" cxnId="{E99217A1-737F-4B42-B06F-3041063E2220}">
      <dgm:prSet/>
      <dgm:spPr/>
      <dgm:t>
        <a:bodyPr/>
        <a:lstStyle/>
        <a:p>
          <a:endParaRPr lang="en-US"/>
        </a:p>
      </dgm:t>
    </dgm:pt>
    <dgm:pt modelId="{3BD220AE-0A89-4F12-A6FD-A22ABC86A10C}" type="pres">
      <dgm:prSet presAssocID="{D5B6BA14-C208-4202-8745-9157FF40A4AB}" presName="vert0" presStyleCnt="0">
        <dgm:presLayoutVars>
          <dgm:dir/>
          <dgm:animOne val="branch"/>
          <dgm:animLvl val="lvl"/>
        </dgm:presLayoutVars>
      </dgm:prSet>
      <dgm:spPr/>
    </dgm:pt>
    <dgm:pt modelId="{F685DF59-F3D9-4EA3-B24F-CE9A92B25E71}" type="pres">
      <dgm:prSet presAssocID="{2B95C995-5A1A-45F4-82F3-1C4454D193B0}" presName="thickLine" presStyleLbl="alignNode1" presStyleIdx="0" presStyleCnt="4"/>
      <dgm:spPr/>
    </dgm:pt>
    <dgm:pt modelId="{23825C09-9229-4F17-96E4-8739D3D317E2}" type="pres">
      <dgm:prSet presAssocID="{2B95C995-5A1A-45F4-82F3-1C4454D193B0}" presName="horz1" presStyleCnt="0"/>
      <dgm:spPr/>
    </dgm:pt>
    <dgm:pt modelId="{B83FCB98-4243-4EB9-A553-1897F07535C8}" type="pres">
      <dgm:prSet presAssocID="{2B95C995-5A1A-45F4-82F3-1C4454D193B0}" presName="tx1" presStyleLbl="revTx" presStyleIdx="0" presStyleCnt="4"/>
      <dgm:spPr/>
    </dgm:pt>
    <dgm:pt modelId="{EC3A8F7C-F747-426A-854A-2F40FEF9716D}" type="pres">
      <dgm:prSet presAssocID="{2B95C995-5A1A-45F4-82F3-1C4454D193B0}" presName="vert1" presStyleCnt="0"/>
      <dgm:spPr/>
    </dgm:pt>
    <dgm:pt modelId="{BF0C2213-FBC5-411F-9277-8BC0949FED78}" type="pres">
      <dgm:prSet presAssocID="{DE3EF07E-AE5F-4AFC-9B14-559A87831F99}" presName="thickLine" presStyleLbl="alignNode1" presStyleIdx="1" presStyleCnt="4"/>
      <dgm:spPr/>
    </dgm:pt>
    <dgm:pt modelId="{454B4AD0-B2ED-4B27-9B39-BA9E05B73563}" type="pres">
      <dgm:prSet presAssocID="{DE3EF07E-AE5F-4AFC-9B14-559A87831F99}" presName="horz1" presStyleCnt="0"/>
      <dgm:spPr/>
    </dgm:pt>
    <dgm:pt modelId="{51343AD9-CFCD-460E-A707-BEE0108D395B}" type="pres">
      <dgm:prSet presAssocID="{DE3EF07E-AE5F-4AFC-9B14-559A87831F99}" presName="tx1" presStyleLbl="revTx" presStyleIdx="1" presStyleCnt="4"/>
      <dgm:spPr/>
    </dgm:pt>
    <dgm:pt modelId="{2598D185-D76A-4696-B91F-39055AD0F392}" type="pres">
      <dgm:prSet presAssocID="{DE3EF07E-AE5F-4AFC-9B14-559A87831F99}" presName="vert1" presStyleCnt="0"/>
      <dgm:spPr/>
    </dgm:pt>
    <dgm:pt modelId="{43A12407-10EA-4591-8ECB-11BECB5E88B0}" type="pres">
      <dgm:prSet presAssocID="{556532B6-F448-4680-845E-47BEBB917D86}" presName="thickLine" presStyleLbl="alignNode1" presStyleIdx="2" presStyleCnt="4"/>
      <dgm:spPr/>
    </dgm:pt>
    <dgm:pt modelId="{24667537-520E-46FC-B0D0-D8BB30FD2961}" type="pres">
      <dgm:prSet presAssocID="{556532B6-F448-4680-845E-47BEBB917D86}" presName="horz1" presStyleCnt="0"/>
      <dgm:spPr/>
    </dgm:pt>
    <dgm:pt modelId="{39088298-97CB-49F0-AD21-F76C97D29538}" type="pres">
      <dgm:prSet presAssocID="{556532B6-F448-4680-845E-47BEBB917D86}" presName="tx1" presStyleLbl="revTx" presStyleIdx="2" presStyleCnt="4"/>
      <dgm:spPr/>
    </dgm:pt>
    <dgm:pt modelId="{76B5D36E-2BA9-478A-B5DA-D39777DE7FDA}" type="pres">
      <dgm:prSet presAssocID="{556532B6-F448-4680-845E-47BEBB917D86}" presName="vert1" presStyleCnt="0"/>
      <dgm:spPr/>
    </dgm:pt>
    <dgm:pt modelId="{B612C2A2-5EA0-421F-8404-8E7B2BC26471}" type="pres">
      <dgm:prSet presAssocID="{D56AC182-0583-4260-8C6B-E579FABC2E4D}" presName="thickLine" presStyleLbl="alignNode1" presStyleIdx="3" presStyleCnt="4"/>
      <dgm:spPr/>
    </dgm:pt>
    <dgm:pt modelId="{AB8B5790-F820-4171-A286-FFAFE1B6D476}" type="pres">
      <dgm:prSet presAssocID="{D56AC182-0583-4260-8C6B-E579FABC2E4D}" presName="horz1" presStyleCnt="0"/>
      <dgm:spPr/>
    </dgm:pt>
    <dgm:pt modelId="{D28F45C1-DD3D-44E8-8D3B-1BD41620011C}" type="pres">
      <dgm:prSet presAssocID="{D56AC182-0583-4260-8C6B-E579FABC2E4D}" presName="tx1" presStyleLbl="revTx" presStyleIdx="3" presStyleCnt="4"/>
      <dgm:spPr/>
    </dgm:pt>
    <dgm:pt modelId="{8980BDF0-C313-4A1A-B251-2BC8DB14F362}" type="pres">
      <dgm:prSet presAssocID="{D56AC182-0583-4260-8C6B-E579FABC2E4D}" presName="vert1" presStyleCnt="0"/>
      <dgm:spPr/>
    </dgm:pt>
  </dgm:ptLst>
  <dgm:cxnLst>
    <dgm:cxn modelId="{3513550D-F295-48EE-850F-54635C4BE274}" type="presOf" srcId="{556532B6-F448-4680-845E-47BEBB917D86}" destId="{39088298-97CB-49F0-AD21-F76C97D29538}" srcOrd="0" destOrd="0" presId="urn:microsoft.com/office/officeart/2008/layout/LinedList"/>
    <dgm:cxn modelId="{51518930-0D82-4F8C-9A40-2AF4F56E96F9}" srcId="{D5B6BA14-C208-4202-8745-9157FF40A4AB}" destId="{2B95C995-5A1A-45F4-82F3-1C4454D193B0}" srcOrd="0" destOrd="0" parTransId="{BEBFFCC8-BFAF-42D1-89EE-4BFD8C508169}" sibTransId="{3D47B96D-4993-491E-8210-B8F3699D521E}"/>
    <dgm:cxn modelId="{CB213150-DECE-4D0B-824D-F1A7E9EB5EE3}" type="presOf" srcId="{D5B6BA14-C208-4202-8745-9157FF40A4AB}" destId="{3BD220AE-0A89-4F12-A6FD-A22ABC86A10C}" srcOrd="0" destOrd="0" presId="urn:microsoft.com/office/officeart/2008/layout/LinedList"/>
    <dgm:cxn modelId="{7D008E78-24E2-4F1F-9211-F658F44D5EC3}" srcId="{D5B6BA14-C208-4202-8745-9157FF40A4AB}" destId="{DE3EF07E-AE5F-4AFC-9B14-559A87831F99}" srcOrd="1" destOrd="0" parTransId="{2B8ABEC4-4DB5-4299-8E6C-21CE2F838A0F}" sibTransId="{6A089B0D-C840-4B36-A88A-9BCD333FA0A9}"/>
    <dgm:cxn modelId="{3C83E07B-F4B0-432F-B2E1-27CEBFF46A77}" type="presOf" srcId="{2B95C995-5A1A-45F4-82F3-1C4454D193B0}" destId="{B83FCB98-4243-4EB9-A553-1897F07535C8}" srcOrd="0" destOrd="0" presId="urn:microsoft.com/office/officeart/2008/layout/LinedList"/>
    <dgm:cxn modelId="{DC1D2C84-C579-44E0-A1EB-B481A284C40C}" type="presOf" srcId="{DE3EF07E-AE5F-4AFC-9B14-559A87831F99}" destId="{51343AD9-CFCD-460E-A707-BEE0108D395B}" srcOrd="0" destOrd="0" presId="urn:microsoft.com/office/officeart/2008/layout/LinedList"/>
    <dgm:cxn modelId="{B6FC6D96-562D-4778-A23D-6C3A53897CD3}" srcId="{D5B6BA14-C208-4202-8745-9157FF40A4AB}" destId="{556532B6-F448-4680-845E-47BEBB917D86}" srcOrd="2" destOrd="0" parTransId="{56487116-2317-4DC4-86EA-14B45BB5FE80}" sibTransId="{5500BC8F-C1B7-4A76-BAD3-ACB0966AE4F1}"/>
    <dgm:cxn modelId="{E99217A1-737F-4B42-B06F-3041063E2220}" srcId="{D5B6BA14-C208-4202-8745-9157FF40A4AB}" destId="{D56AC182-0583-4260-8C6B-E579FABC2E4D}" srcOrd="3" destOrd="0" parTransId="{FB28C958-8A11-4368-9EF0-80D17F9E8A46}" sibTransId="{5F36F752-87DD-45EF-8FE2-E009585F7C22}"/>
    <dgm:cxn modelId="{06ED11F0-E321-4914-9B20-BF1B13F4E2C4}" type="presOf" srcId="{D56AC182-0583-4260-8C6B-E579FABC2E4D}" destId="{D28F45C1-DD3D-44E8-8D3B-1BD41620011C}" srcOrd="0" destOrd="0" presId="urn:microsoft.com/office/officeart/2008/layout/LinedList"/>
    <dgm:cxn modelId="{48DC69B1-71EB-454B-A6D1-EFB217AE4BB0}" type="presParOf" srcId="{3BD220AE-0A89-4F12-A6FD-A22ABC86A10C}" destId="{F685DF59-F3D9-4EA3-B24F-CE9A92B25E71}" srcOrd="0" destOrd="0" presId="urn:microsoft.com/office/officeart/2008/layout/LinedList"/>
    <dgm:cxn modelId="{173275D5-AF3F-43FF-A6CB-3B518B0731E6}" type="presParOf" srcId="{3BD220AE-0A89-4F12-A6FD-A22ABC86A10C}" destId="{23825C09-9229-4F17-96E4-8739D3D317E2}" srcOrd="1" destOrd="0" presId="urn:microsoft.com/office/officeart/2008/layout/LinedList"/>
    <dgm:cxn modelId="{585C51E5-ECE1-446F-A9BB-ADB5101C8A0F}" type="presParOf" srcId="{23825C09-9229-4F17-96E4-8739D3D317E2}" destId="{B83FCB98-4243-4EB9-A553-1897F07535C8}" srcOrd="0" destOrd="0" presId="urn:microsoft.com/office/officeart/2008/layout/LinedList"/>
    <dgm:cxn modelId="{10428A8C-1C42-4640-9CDD-C1AF5CCE04AD}" type="presParOf" srcId="{23825C09-9229-4F17-96E4-8739D3D317E2}" destId="{EC3A8F7C-F747-426A-854A-2F40FEF9716D}" srcOrd="1" destOrd="0" presId="urn:microsoft.com/office/officeart/2008/layout/LinedList"/>
    <dgm:cxn modelId="{5A50C3F7-D1B2-41FB-A39C-5A97348652E9}" type="presParOf" srcId="{3BD220AE-0A89-4F12-A6FD-A22ABC86A10C}" destId="{BF0C2213-FBC5-411F-9277-8BC0949FED78}" srcOrd="2" destOrd="0" presId="urn:microsoft.com/office/officeart/2008/layout/LinedList"/>
    <dgm:cxn modelId="{E854C470-F433-4FCC-BF21-03F2A8E803CF}" type="presParOf" srcId="{3BD220AE-0A89-4F12-A6FD-A22ABC86A10C}" destId="{454B4AD0-B2ED-4B27-9B39-BA9E05B73563}" srcOrd="3" destOrd="0" presId="urn:microsoft.com/office/officeart/2008/layout/LinedList"/>
    <dgm:cxn modelId="{24254FC0-BCC5-4AEB-B3E8-3262AA14B9B0}" type="presParOf" srcId="{454B4AD0-B2ED-4B27-9B39-BA9E05B73563}" destId="{51343AD9-CFCD-460E-A707-BEE0108D395B}" srcOrd="0" destOrd="0" presId="urn:microsoft.com/office/officeart/2008/layout/LinedList"/>
    <dgm:cxn modelId="{13FEE6A2-7650-4E8F-BB67-16ED44750142}" type="presParOf" srcId="{454B4AD0-B2ED-4B27-9B39-BA9E05B73563}" destId="{2598D185-D76A-4696-B91F-39055AD0F392}" srcOrd="1" destOrd="0" presId="urn:microsoft.com/office/officeart/2008/layout/LinedList"/>
    <dgm:cxn modelId="{3A8227DB-8EFF-4F17-8153-11C06BE025DD}" type="presParOf" srcId="{3BD220AE-0A89-4F12-A6FD-A22ABC86A10C}" destId="{43A12407-10EA-4591-8ECB-11BECB5E88B0}" srcOrd="4" destOrd="0" presId="urn:microsoft.com/office/officeart/2008/layout/LinedList"/>
    <dgm:cxn modelId="{3C87C756-42CB-48D8-9E5D-E55C87E2260C}" type="presParOf" srcId="{3BD220AE-0A89-4F12-A6FD-A22ABC86A10C}" destId="{24667537-520E-46FC-B0D0-D8BB30FD2961}" srcOrd="5" destOrd="0" presId="urn:microsoft.com/office/officeart/2008/layout/LinedList"/>
    <dgm:cxn modelId="{25F4D355-22BA-4440-B246-A68E6C9D0A68}" type="presParOf" srcId="{24667537-520E-46FC-B0D0-D8BB30FD2961}" destId="{39088298-97CB-49F0-AD21-F76C97D29538}" srcOrd="0" destOrd="0" presId="urn:microsoft.com/office/officeart/2008/layout/LinedList"/>
    <dgm:cxn modelId="{465BFDE6-280F-4723-BA68-F19F3209AF50}" type="presParOf" srcId="{24667537-520E-46FC-B0D0-D8BB30FD2961}" destId="{76B5D36E-2BA9-478A-B5DA-D39777DE7FDA}" srcOrd="1" destOrd="0" presId="urn:microsoft.com/office/officeart/2008/layout/LinedList"/>
    <dgm:cxn modelId="{7871D272-ADA0-4111-8F32-C42526248DE8}" type="presParOf" srcId="{3BD220AE-0A89-4F12-A6FD-A22ABC86A10C}" destId="{B612C2A2-5EA0-421F-8404-8E7B2BC26471}" srcOrd="6" destOrd="0" presId="urn:microsoft.com/office/officeart/2008/layout/LinedList"/>
    <dgm:cxn modelId="{A1D5EFE8-96EC-4323-8BC7-CC0F9F41C566}" type="presParOf" srcId="{3BD220AE-0A89-4F12-A6FD-A22ABC86A10C}" destId="{AB8B5790-F820-4171-A286-FFAFE1B6D476}" srcOrd="7" destOrd="0" presId="urn:microsoft.com/office/officeart/2008/layout/LinedList"/>
    <dgm:cxn modelId="{9A919822-C065-4EA2-B422-66F9CACA10F9}" type="presParOf" srcId="{AB8B5790-F820-4171-A286-FFAFE1B6D476}" destId="{D28F45C1-DD3D-44E8-8D3B-1BD41620011C}" srcOrd="0" destOrd="0" presId="urn:microsoft.com/office/officeart/2008/layout/LinedList"/>
    <dgm:cxn modelId="{3B095DB6-F8DB-4E6B-9CF3-1460F594B33F}" type="presParOf" srcId="{AB8B5790-F820-4171-A286-FFAFE1B6D476}" destId="{8980BDF0-C313-4A1A-B251-2BC8DB14F36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6B0A5E-81C8-4A38-A63E-91A159859C4A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39A23A-F9FC-4B7E-8B18-13D4D104EC6E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Colui che comunica gli obiettivi dell'organizzazione per cui lavora</a:t>
          </a:r>
          <a:endParaRPr lang="en-US"/>
        </a:p>
      </dgm:t>
    </dgm:pt>
    <dgm:pt modelId="{878046BA-916B-46F9-81A5-7C427478D1A8}" type="parTrans" cxnId="{0A02C709-E087-4A5E-8418-55A20B42114F}">
      <dgm:prSet/>
      <dgm:spPr/>
      <dgm:t>
        <a:bodyPr/>
        <a:lstStyle/>
        <a:p>
          <a:endParaRPr lang="en-US"/>
        </a:p>
      </dgm:t>
    </dgm:pt>
    <dgm:pt modelId="{B93999D7-4871-45A4-9504-A87AEF517034}" type="sibTrans" cxnId="{0A02C709-E087-4A5E-8418-55A20B42114F}">
      <dgm:prSet/>
      <dgm:spPr/>
      <dgm:t>
        <a:bodyPr/>
        <a:lstStyle/>
        <a:p>
          <a:endParaRPr lang="en-US"/>
        </a:p>
      </dgm:t>
    </dgm:pt>
    <dgm:pt modelId="{CFF671B6-DE0F-4E7A-97B0-429AE5CA347C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Propone le notizie di suo interesse ai giornalisti</a:t>
          </a:r>
          <a:endParaRPr lang="en-US"/>
        </a:p>
      </dgm:t>
    </dgm:pt>
    <dgm:pt modelId="{F32D99FC-1ADD-4C94-B436-5144921FD53A}" type="parTrans" cxnId="{EC8860DE-0172-40EB-9CD4-4AA08B3D79F4}">
      <dgm:prSet/>
      <dgm:spPr/>
      <dgm:t>
        <a:bodyPr/>
        <a:lstStyle/>
        <a:p>
          <a:endParaRPr lang="en-US"/>
        </a:p>
      </dgm:t>
    </dgm:pt>
    <dgm:pt modelId="{C05250F7-9CFD-4F67-946D-9F7655BD6B92}" type="sibTrans" cxnId="{EC8860DE-0172-40EB-9CD4-4AA08B3D79F4}">
      <dgm:prSet/>
      <dgm:spPr/>
      <dgm:t>
        <a:bodyPr/>
        <a:lstStyle/>
        <a:p>
          <a:endParaRPr lang="en-US"/>
        </a:p>
      </dgm:t>
    </dgm:pt>
    <dgm:pt modelId="{66A8D951-FEEE-4B9D-BB60-89A5050D897C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Voce di parte</a:t>
          </a:r>
          <a:endParaRPr lang="en-US"/>
        </a:p>
      </dgm:t>
    </dgm:pt>
    <dgm:pt modelId="{9CA834F6-6AFE-4ADA-941E-A241EB22B688}" type="parTrans" cxnId="{1C84A765-FE89-4BBC-8DC6-8CFE5CB63C7A}">
      <dgm:prSet/>
      <dgm:spPr/>
      <dgm:t>
        <a:bodyPr/>
        <a:lstStyle/>
        <a:p>
          <a:endParaRPr lang="en-US"/>
        </a:p>
      </dgm:t>
    </dgm:pt>
    <dgm:pt modelId="{34674698-7C35-447B-AF3A-B00B9830FD68}" type="sibTrans" cxnId="{1C84A765-FE89-4BBC-8DC6-8CFE5CB63C7A}">
      <dgm:prSet/>
      <dgm:spPr/>
      <dgm:t>
        <a:bodyPr/>
        <a:lstStyle/>
        <a:p>
          <a:endParaRPr lang="en-US"/>
        </a:p>
      </dgm:t>
    </dgm:pt>
    <dgm:pt modelId="{16828843-8424-4393-A0E2-9B89614AA885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Giornalista o non giornalista?</a:t>
          </a:r>
          <a:endParaRPr lang="en-US"/>
        </a:p>
      </dgm:t>
    </dgm:pt>
    <dgm:pt modelId="{B98715DF-6EEE-479D-A830-C33D8A207BF4}" type="parTrans" cxnId="{34010803-6E83-4E91-AA9C-0CC617A8C765}">
      <dgm:prSet/>
      <dgm:spPr/>
      <dgm:t>
        <a:bodyPr/>
        <a:lstStyle/>
        <a:p>
          <a:endParaRPr lang="en-US"/>
        </a:p>
      </dgm:t>
    </dgm:pt>
    <dgm:pt modelId="{BFF31980-8D31-48ED-948A-43A393952FC3}" type="sibTrans" cxnId="{34010803-6E83-4E91-AA9C-0CC617A8C765}">
      <dgm:prSet/>
      <dgm:spPr/>
      <dgm:t>
        <a:bodyPr/>
        <a:lstStyle/>
        <a:p>
          <a:endParaRPr lang="en-US"/>
        </a:p>
      </dgm:t>
    </dgm:pt>
    <dgm:pt modelId="{13D1798B-6934-4362-94C2-9258672A83F8}" type="pres">
      <dgm:prSet presAssocID="{BD6B0A5E-81C8-4A38-A63E-91A159859C4A}" presName="root" presStyleCnt="0">
        <dgm:presLayoutVars>
          <dgm:dir/>
          <dgm:resizeHandles val="exact"/>
        </dgm:presLayoutVars>
      </dgm:prSet>
      <dgm:spPr/>
    </dgm:pt>
    <dgm:pt modelId="{DA4E647B-6CB4-4279-83C5-3F042561B11C}" type="pres">
      <dgm:prSet presAssocID="{4C39A23A-F9FC-4B7E-8B18-13D4D104EC6E}" presName="compNode" presStyleCnt="0"/>
      <dgm:spPr/>
    </dgm:pt>
    <dgm:pt modelId="{8BBB67E5-F701-427E-B068-F8686B5EC932}" type="pres">
      <dgm:prSet presAssocID="{4C39A23A-F9FC-4B7E-8B18-13D4D104EC6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iro a segno"/>
        </a:ext>
      </dgm:extLst>
    </dgm:pt>
    <dgm:pt modelId="{4165F583-8FAC-4B72-A182-09289184BE30}" type="pres">
      <dgm:prSet presAssocID="{4C39A23A-F9FC-4B7E-8B18-13D4D104EC6E}" presName="spaceRect" presStyleCnt="0"/>
      <dgm:spPr/>
    </dgm:pt>
    <dgm:pt modelId="{07112DA3-E584-4FFD-9243-513F4738104A}" type="pres">
      <dgm:prSet presAssocID="{4C39A23A-F9FC-4B7E-8B18-13D4D104EC6E}" presName="textRect" presStyleLbl="revTx" presStyleIdx="0" presStyleCnt="4">
        <dgm:presLayoutVars>
          <dgm:chMax val="1"/>
          <dgm:chPref val="1"/>
        </dgm:presLayoutVars>
      </dgm:prSet>
      <dgm:spPr/>
    </dgm:pt>
    <dgm:pt modelId="{4B0210B8-9EEE-4BE1-866A-0D4EC2CDF5CE}" type="pres">
      <dgm:prSet presAssocID="{B93999D7-4871-45A4-9504-A87AEF517034}" presName="sibTrans" presStyleCnt="0"/>
      <dgm:spPr/>
    </dgm:pt>
    <dgm:pt modelId="{1B205162-72B1-4E0D-B22E-7F41CF2EB0E2}" type="pres">
      <dgm:prSet presAssocID="{CFF671B6-DE0F-4E7A-97B0-429AE5CA347C}" presName="compNode" presStyleCnt="0"/>
      <dgm:spPr/>
    </dgm:pt>
    <dgm:pt modelId="{82456065-5D17-4C54-AF78-BD353E42FAAF}" type="pres">
      <dgm:prSet presAssocID="{CFF671B6-DE0F-4E7A-97B0-429AE5CA347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D7833AFD-F421-4A0A-9069-970EC4F83628}" type="pres">
      <dgm:prSet presAssocID="{CFF671B6-DE0F-4E7A-97B0-429AE5CA347C}" presName="spaceRect" presStyleCnt="0"/>
      <dgm:spPr/>
    </dgm:pt>
    <dgm:pt modelId="{83267E20-9A34-42AC-B358-2A80F297D906}" type="pres">
      <dgm:prSet presAssocID="{CFF671B6-DE0F-4E7A-97B0-429AE5CA347C}" presName="textRect" presStyleLbl="revTx" presStyleIdx="1" presStyleCnt="4">
        <dgm:presLayoutVars>
          <dgm:chMax val="1"/>
          <dgm:chPref val="1"/>
        </dgm:presLayoutVars>
      </dgm:prSet>
      <dgm:spPr/>
    </dgm:pt>
    <dgm:pt modelId="{1BD60E3C-C4A0-4140-AF49-EF1361F11749}" type="pres">
      <dgm:prSet presAssocID="{C05250F7-9CFD-4F67-946D-9F7655BD6B92}" presName="sibTrans" presStyleCnt="0"/>
      <dgm:spPr/>
    </dgm:pt>
    <dgm:pt modelId="{D329A4D9-A911-4DED-8687-CF3FF90B947A}" type="pres">
      <dgm:prSet presAssocID="{66A8D951-FEEE-4B9D-BB60-89A5050D897C}" presName="compNode" presStyleCnt="0"/>
      <dgm:spPr/>
    </dgm:pt>
    <dgm:pt modelId="{87A1B92D-1131-40CC-9AAB-72E823AA9ADF}" type="pres">
      <dgm:prSet presAssocID="{66A8D951-FEEE-4B9D-BB60-89A5050D897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58111B93-F5D5-4D4A-AC93-F2A1077BF890}" type="pres">
      <dgm:prSet presAssocID="{66A8D951-FEEE-4B9D-BB60-89A5050D897C}" presName="spaceRect" presStyleCnt="0"/>
      <dgm:spPr/>
    </dgm:pt>
    <dgm:pt modelId="{8D3147D5-CCE9-4C1B-B311-F5C72F31FA5B}" type="pres">
      <dgm:prSet presAssocID="{66A8D951-FEEE-4B9D-BB60-89A5050D897C}" presName="textRect" presStyleLbl="revTx" presStyleIdx="2" presStyleCnt="4">
        <dgm:presLayoutVars>
          <dgm:chMax val="1"/>
          <dgm:chPref val="1"/>
        </dgm:presLayoutVars>
      </dgm:prSet>
      <dgm:spPr/>
    </dgm:pt>
    <dgm:pt modelId="{CDA76D52-2E6C-4241-B672-F85B1257C033}" type="pres">
      <dgm:prSet presAssocID="{34674698-7C35-447B-AF3A-B00B9830FD68}" presName="sibTrans" presStyleCnt="0"/>
      <dgm:spPr/>
    </dgm:pt>
    <dgm:pt modelId="{5C3C1894-777E-4CB0-B340-72F3E0806940}" type="pres">
      <dgm:prSet presAssocID="{16828843-8424-4393-A0E2-9B89614AA885}" presName="compNode" presStyleCnt="0"/>
      <dgm:spPr/>
    </dgm:pt>
    <dgm:pt modelId="{E5BA7012-1E6E-41A8-822A-794BFEDB8407}" type="pres">
      <dgm:prSet presAssocID="{16828843-8424-4393-A0E2-9B89614AA88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odcast"/>
        </a:ext>
      </dgm:extLst>
    </dgm:pt>
    <dgm:pt modelId="{F9E18065-1D6D-407D-BD4A-80E463C70730}" type="pres">
      <dgm:prSet presAssocID="{16828843-8424-4393-A0E2-9B89614AA885}" presName="spaceRect" presStyleCnt="0"/>
      <dgm:spPr/>
    </dgm:pt>
    <dgm:pt modelId="{CC008861-A4A3-4249-AD77-AF9FAB1F8EAC}" type="pres">
      <dgm:prSet presAssocID="{16828843-8424-4393-A0E2-9B89614AA88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4010803-6E83-4E91-AA9C-0CC617A8C765}" srcId="{BD6B0A5E-81C8-4A38-A63E-91A159859C4A}" destId="{16828843-8424-4393-A0E2-9B89614AA885}" srcOrd="3" destOrd="0" parTransId="{B98715DF-6EEE-479D-A830-C33D8A207BF4}" sibTransId="{BFF31980-8D31-48ED-948A-43A393952FC3}"/>
    <dgm:cxn modelId="{0A02C709-E087-4A5E-8418-55A20B42114F}" srcId="{BD6B0A5E-81C8-4A38-A63E-91A159859C4A}" destId="{4C39A23A-F9FC-4B7E-8B18-13D4D104EC6E}" srcOrd="0" destOrd="0" parTransId="{878046BA-916B-46F9-81A5-7C427478D1A8}" sibTransId="{B93999D7-4871-45A4-9504-A87AEF517034}"/>
    <dgm:cxn modelId="{A46D610C-F5E1-4471-8A1D-7BB8F19FE85B}" type="presOf" srcId="{CFF671B6-DE0F-4E7A-97B0-429AE5CA347C}" destId="{83267E20-9A34-42AC-B358-2A80F297D906}" srcOrd="0" destOrd="0" presId="urn:microsoft.com/office/officeart/2018/2/layout/IconLabelList"/>
    <dgm:cxn modelId="{1C84A765-FE89-4BBC-8DC6-8CFE5CB63C7A}" srcId="{BD6B0A5E-81C8-4A38-A63E-91A159859C4A}" destId="{66A8D951-FEEE-4B9D-BB60-89A5050D897C}" srcOrd="2" destOrd="0" parTransId="{9CA834F6-6AFE-4ADA-941E-A241EB22B688}" sibTransId="{34674698-7C35-447B-AF3A-B00B9830FD68}"/>
    <dgm:cxn modelId="{4B304B68-6255-4ADE-A9B2-5CAC4A3A22B1}" type="presOf" srcId="{4C39A23A-F9FC-4B7E-8B18-13D4D104EC6E}" destId="{07112DA3-E584-4FFD-9243-513F4738104A}" srcOrd="0" destOrd="0" presId="urn:microsoft.com/office/officeart/2018/2/layout/IconLabelList"/>
    <dgm:cxn modelId="{F7D05353-9905-4A68-AEDD-7AFBC7493F4D}" type="presOf" srcId="{BD6B0A5E-81C8-4A38-A63E-91A159859C4A}" destId="{13D1798B-6934-4362-94C2-9258672A83F8}" srcOrd="0" destOrd="0" presId="urn:microsoft.com/office/officeart/2018/2/layout/IconLabelList"/>
    <dgm:cxn modelId="{AF144A9D-4728-4737-AEDF-68F3FCE9824B}" type="presOf" srcId="{16828843-8424-4393-A0E2-9B89614AA885}" destId="{CC008861-A4A3-4249-AD77-AF9FAB1F8EAC}" srcOrd="0" destOrd="0" presId="urn:microsoft.com/office/officeart/2018/2/layout/IconLabelList"/>
    <dgm:cxn modelId="{4B53C9BB-1925-4260-9D28-CAEBCDAE8DF0}" type="presOf" srcId="{66A8D951-FEEE-4B9D-BB60-89A5050D897C}" destId="{8D3147D5-CCE9-4C1B-B311-F5C72F31FA5B}" srcOrd="0" destOrd="0" presId="urn:microsoft.com/office/officeart/2018/2/layout/IconLabelList"/>
    <dgm:cxn modelId="{EC8860DE-0172-40EB-9CD4-4AA08B3D79F4}" srcId="{BD6B0A5E-81C8-4A38-A63E-91A159859C4A}" destId="{CFF671B6-DE0F-4E7A-97B0-429AE5CA347C}" srcOrd="1" destOrd="0" parTransId="{F32D99FC-1ADD-4C94-B436-5144921FD53A}" sibTransId="{C05250F7-9CFD-4F67-946D-9F7655BD6B92}"/>
    <dgm:cxn modelId="{476E835F-1E74-4FE3-BD76-C17145723B7E}" type="presParOf" srcId="{13D1798B-6934-4362-94C2-9258672A83F8}" destId="{DA4E647B-6CB4-4279-83C5-3F042561B11C}" srcOrd="0" destOrd="0" presId="urn:microsoft.com/office/officeart/2018/2/layout/IconLabelList"/>
    <dgm:cxn modelId="{113BEB55-AC1A-473D-AB1A-B568BD92E826}" type="presParOf" srcId="{DA4E647B-6CB4-4279-83C5-3F042561B11C}" destId="{8BBB67E5-F701-427E-B068-F8686B5EC932}" srcOrd="0" destOrd="0" presId="urn:microsoft.com/office/officeart/2018/2/layout/IconLabelList"/>
    <dgm:cxn modelId="{4997AE87-5783-4B6F-BEA8-BB95A570B41A}" type="presParOf" srcId="{DA4E647B-6CB4-4279-83C5-3F042561B11C}" destId="{4165F583-8FAC-4B72-A182-09289184BE30}" srcOrd="1" destOrd="0" presId="urn:microsoft.com/office/officeart/2018/2/layout/IconLabelList"/>
    <dgm:cxn modelId="{5F36CFB7-13A0-4C8C-89BF-39A93F1D3345}" type="presParOf" srcId="{DA4E647B-6CB4-4279-83C5-3F042561B11C}" destId="{07112DA3-E584-4FFD-9243-513F4738104A}" srcOrd="2" destOrd="0" presId="urn:microsoft.com/office/officeart/2018/2/layout/IconLabelList"/>
    <dgm:cxn modelId="{66A5A9D9-C4DC-4F26-9249-CE2F6905C36A}" type="presParOf" srcId="{13D1798B-6934-4362-94C2-9258672A83F8}" destId="{4B0210B8-9EEE-4BE1-866A-0D4EC2CDF5CE}" srcOrd="1" destOrd="0" presId="urn:microsoft.com/office/officeart/2018/2/layout/IconLabelList"/>
    <dgm:cxn modelId="{E72C193E-0F44-4832-B097-F9C3E1957C2C}" type="presParOf" srcId="{13D1798B-6934-4362-94C2-9258672A83F8}" destId="{1B205162-72B1-4E0D-B22E-7F41CF2EB0E2}" srcOrd="2" destOrd="0" presId="urn:microsoft.com/office/officeart/2018/2/layout/IconLabelList"/>
    <dgm:cxn modelId="{E03CE602-E454-466B-BCF3-4A57626F13A8}" type="presParOf" srcId="{1B205162-72B1-4E0D-B22E-7F41CF2EB0E2}" destId="{82456065-5D17-4C54-AF78-BD353E42FAAF}" srcOrd="0" destOrd="0" presId="urn:microsoft.com/office/officeart/2018/2/layout/IconLabelList"/>
    <dgm:cxn modelId="{EE4D5D35-D932-4108-8116-3A58464D7108}" type="presParOf" srcId="{1B205162-72B1-4E0D-B22E-7F41CF2EB0E2}" destId="{D7833AFD-F421-4A0A-9069-970EC4F83628}" srcOrd="1" destOrd="0" presId="urn:microsoft.com/office/officeart/2018/2/layout/IconLabelList"/>
    <dgm:cxn modelId="{E1CDA7BB-78B8-4EB4-8BBB-3CE93E504937}" type="presParOf" srcId="{1B205162-72B1-4E0D-B22E-7F41CF2EB0E2}" destId="{83267E20-9A34-42AC-B358-2A80F297D906}" srcOrd="2" destOrd="0" presId="urn:microsoft.com/office/officeart/2018/2/layout/IconLabelList"/>
    <dgm:cxn modelId="{EFC6AD57-62DE-4876-8835-729E4593D9A4}" type="presParOf" srcId="{13D1798B-6934-4362-94C2-9258672A83F8}" destId="{1BD60E3C-C4A0-4140-AF49-EF1361F11749}" srcOrd="3" destOrd="0" presId="urn:microsoft.com/office/officeart/2018/2/layout/IconLabelList"/>
    <dgm:cxn modelId="{4800EF75-C834-4832-A477-4CCD97632A6F}" type="presParOf" srcId="{13D1798B-6934-4362-94C2-9258672A83F8}" destId="{D329A4D9-A911-4DED-8687-CF3FF90B947A}" srcOrd="4" destOrd="0" presId="urn:microsoft.com/office/officeart/2018/2/layout/IconLabelList"/>
    <dgm:cxn modelId="{CABEF700-D58F-4C16-902E-8569CD6F862A}" type="presParOf" srcId="{D329A4D9-A911-4DED-8687-CF3FF90B947A}" destId="{87A1B92D-1131-40CC-9AAB-72E823AA9ADF}" srcOrd="0" destOrd="0" presId="urn:microsoft.com/office/officeart/2018/2/layout/IconLabelList"/>
    <dgm:cxn modelId="{7BCC6967-DF3C-484D-9EEF-B2C3442CA63C}" type="presParOf" srcId="{D329A4D9-A911-4DED-8687-CF3FF90B947A}" destId="{58111B93-F5D5-4D4A-AC93-F2A1077BF890}" srcOrd="1" destOrd="0" presId="urn:microsoft.com/office/officeart/2018/2/layout/IconLabelList"/>
    <dgm:cxn modelId="{9E7DADF9-C4BB-482F-9108-676BB2B01F04}" type="presParOf" srcId="{D329A4D9-A911-4DED-8687-CF3FF90B947A}" destId="{8D3147D5-CCE9-4C1B-B311-F5C72F31FA5B}" srcOrd="2" destOrd="0" presId="urn:microsoft.com/office/officeart/2018/2/layout/IconLabelList"/>
    <dgm:cxn modelId="{0CCF8D3F-0813-4F02-A4C2-28DDE8B168A6}" type="presParOf" srcId="{13D1798B-6934-4362-94C2-9258672A83F8}" destId="{CDA76D52-2E6C-4241-B672-F85B1257C033}" srcOrd="5" destOrd="0" presId="urn:microsoft.com/office/officeart/2018/2/layout/IconLabelList"/>
    <dgm:cxn modelId="{4585368F-952D-40CE-ACFB-DE910BF41625}" type="presParOf" srcId="{13D1798B-6934-4362-94C2-9258672A83F8}" destId="{5C3C1894-777E-4CB0-B340-72F3E0806940}" srcOrd="6" destOrd="0" presId="urn:microsoft.com/office/officeart/2018/2/layout/IconLabelList"/>
    <dgm:cxn modelId="{E95B3B84-5278-4091-A893-3B80CBA981D4}" type="presParOf" srcId="{5C3C1894-777E-4CB0-B340-72F3E0806940}" destId="{E5BA7012-1E6E-41A8-822A-794BFEDB8407}" srcOrd="0" destOrd="0" presId="urn:microsoft.com/office/officeart/2018/2/layout/IconLabelList"/>
    <dgm:cxn modelId="{EEC87DB8-E33B-4A98-AF33-C801083BEB0A}" type="presParOf" srcId="{5C3C1894-777E-4CB0-B340-72F3E0806940}" destId="{F9E18065-1D6D-407D-BD4A-80E463C70730}" srcOrd="1" destOrd="0" presId="urn:microsoft.com/office/officeart/2018/2/layout/IconLabelList"/>
    <dgm:cxn modelId="{DB4659ED-A14F-430E-9791-847D2ACD1D47}" type="presParOf" srcId="{5C3C1894-777E-4CB0-B340-72F3E0806940}" destId="{CC008861-A4A3-4249-AD77-AF9FAB1F8EA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2FCF1B-CCCB-46FE-B9B2-0EB0A117F736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0B5E849-B4F7-46CB-864A-57A9F2AA9A5D}">
      <dgm:prSet/>
      <dgm:spPr/>
      <dgm:t>
        <a:bodyPr/>
        <a:lstStyle/>
        <a:p>
          <a:r>
            <a:rPr lang="it-IT"/>
            <a:t>Supporta nella strategia di comunicazione</a:t>
          </a:r>
          <a:endParaRPr lang="en-US"/>
        </a:p>
      </dgm:t>
    </dgm:pt>
    <dgm:pt modelId="{FB99EF7B-8C8C-46CB-B6F0-5D1B7D983563}" type="parTrans" cxnId="{006FBADC-E1C6-4DF4-8B48-F1D4253A3F5C}">
      <dgm:prSet/>
      <dgm:spPr/>
      <dgm:t>
        <a:bodyPr/>
        <a:lstStyle/>
        <a:p>
          <a:endParaRPr lang="en-US"/>
        </a:p>
      </dgm:t>
    </dgm:pt>
    <dgm:pt modelId="{5DAD0DDD-F97B-4ED2-959A-653BFC869F49}" type="sibTrans" cxnId="{006FBADC-E1C6-4DF4-8B48-F1D4253A3F5C}">
      <dgm:prSet/>
      <dgm:spPr/>
      <dgm:t>
        <a:bodyPr/>
        <a:lstStyle/>
        <a:p>
          <a:endParaRPr lang="en-US"/>
        </a:p>
      </dgm:t>
    </dgm:pt>
    <dgm:pt modelId="{C0B4EBF5-214E-45FB-B868-04FE99F6218A}">
      <dgm:prSet/>
      <dgm:spPr/>
      <dgm:t>
        <a:bodyPr/>
        <a:lstStyle/>
        <a:p>
          <a:r>
            <a:rPr lang="it-IT"/>
            <a:t>Scrive comunicati e cartelle stampa</a:t>
          </a:r>
          <a:endParaRPr lang="en-US"/>
        </a:p>
      </dgm:t>
    </dgm:pt>
    <dgm:pt modelId="{7548F066-28BD-40D1-ABD6-C4B48D1061E9}" type="parTrans" cxnId="{938DD7D6-7786-4124-A7E1-F26FDCF411F2}">
      <dgm:prSet/>
      <dgm:spPr/>
      <dgm:t>
        <a:bodyPr/>
        <a:lstStyle/>
        <a:p>
          <a:endParaRPr lang="en-US"/>
        </a:p>
      </dgm:t>
    </dgm:pt>
    <dgm:pt modelId="{B82F4257-456A-4B6F-8635-D0056502BE7B}" type="sibTrans" cxnId="{938DD7D6-7786-4124-A7E1-F26FDCF411F2}">
      <dgm:prSet/>
      <dgm:spPr/>
      <dgm:t>
        <a:bodyPr/>
        <a:lstStyle/>
        <a:p>
          <a:endParaRPr lang="en-US"/>
        </a:p>
      </dgm:t>
    </dgm:pt>
    <dgm:pt modelId="{9FD361E8-60C7-49B6-B712-98723805FE45}">
      <dgm:prSet/>
      <dgm:spPr/>
      <dgm:t>
        <a:bodyPr/>
        <a:lstStyle/>
        <a:p>
          <a:r>
            <a:rPr lang="it-IT"/>
            <a:t>Organizza eventi sociali (cene di Natale!)</a:t>
          </a:r>
          <a:endParaRPr lang="en-US"/>
        </a:p>
      </dgm:t>
    </dgm:pt>
    <dgm:pt modelId="{E4B11727-1862-4095-9A73-D14AF49324BC}" type="parTrans" cxnId="{4633896F-5011-4B0A-A8AC-3B0F25E9F25C}">
      <dgm:prSet/>
      <dgm:spPr/>
      <dgm:t>
        <a:bodyPr/>
        <a:lstStyle/>
        <a:p>
          <a:endParaRPr lang="en-US"/>
        </a:p>
      </dgm:t>
    </dgm:pt>
    <dgm:pt modelId="{79433355-6F4C-4927-B789-2AB36B43F579}" type="sibTrans" cxnId="{4633896F-5011-4B0A-A8AC-3B0F25E9F25C}">
      <dgm:prSet/>
      <dgm:spPr/>
      <dgm:t>
        <a:bodyPr/>
        <a:lstStyle/>
        <a:p>
          <a:endParaRPr lang="en-US"/>
        </a:p>
      </dgm:t>
    </dgm:pt>
    <dgm:pt modelId="{98974D92-BBBF-414A-8AF3-62F9E73B6BD5}">
      <dgm:prSet/>
      <dgm:spPr/>
      <dgm:t>
        <a:bodyPr/>
        <a:lstStyle/>
        <a:p>
          <a:r>
            <a:rPr lang="it-IT"/>
            <a:t>Organizza conferenze stampa e media training</a:t>
          </a:r>
          <a:endParaRPr lang="en-US"/>
        </a:p>
      </dgm:t>
    </dgm:pt>
    <dgm:pt modelId="{9D5F526B-63C2-4EED-897E-B98619A8F5BE}" type="parTrans" cxnId="{5D62359C-53B6-447D-B5CD-CE393325F1D8}">
      <dgm:prSet/>
      <dgm:spPr/>
      <dgm:t>
        <a:bodyPr/>
        <a:lstStyle/>
        <a:p>
          <a:endParaRPr lang="en-US"/>
        </a:p>
      </dgm:t>
    </dgm:pt>
    <dgm:pt modelId="{84068F0E-EF50-42FE-BB6A-DB719F3962F6}" type="sibTrans" cxnId="{5D62359C-53B6-447D-B5CD-CE393325F1D8}">
      <dgm:prSet/>
      <dgm:spPr/>
      <dgm:t>
        <a:bodyPr/>
        <a:lstStyle/>
        <a:p>
          <a:endParaRPr lang="en-US"/>
        </a:p>
      </dgm:t>
    </dgm:pt>
    <dgm:pt modelId="{DF3A6F3B-4271-493C-94D8-8D7DA73ECB0A}">
      <dgm:prSet/>
      <dgm:spPr/>
      <dgm:t>
        <a:bodyPr/>
        <a:lstStyle/>
        <a:p>
          <a:r>
            <a:rPr lang="it-IT"/>
            <a:t>Organizza viaggi stampa</a:t>
          </a:r>
          <a:endParaRPr lang="en-US"/>
        </a:p>
      </dgm:t>
    </dgm:pt>
    <dgm:pt modelId="{C4D2C455-E400-40DE-99F5-DC4D0DCB9876}" type="parTrans" cxnId="{5AE80F3D-4497-4468-9914-E932D8B7D2E8}">
      <dgm:prSet/>
      <dgm:spPr/>
      <dgm:t>
        <a:bodyPr/>
        <a:lstStyle/>
        <a:p>
          <a:endParaRPr lang="en-US"/>
        </a:p>
      </dgm:t>
    </dgm:pt>
    <dgm:pt modelId="{9DF57CC2-4212-4FFF-A987-C306D1777058}" type="sibTrans" cxnId="{5AE80F3D-4497-4468-9914-E932D8B7D2E8}">
      <dgm:prSet/>
      <dgm:spPr/>
      <dgm:t>
        <a:bodyPr/>
        <a:lstStyle/>
        <a:p>
          <a:endParaRPr lang="en-US"/>
        </a:p>
      </dgm:t>
    </dgm:pt>
    <dgm:pt modelId="{5A2199AC-9275-4A50-BF33-C93CEB56F898}">
      <dgm:prSet/>
      <dgm:spPr/>
      <dgm:t>
        <a:bodyPr/>
        <a:lstStyle/>
        <a:p>
          <a:r>
            <a:rPr lang="it-IT"/>
            <a:t>Si occupa della formazione (media training)</a:t>
          </a:r>
          <a:endParaRPr lang="en-US"/>
        </a:p>
      </dgm:t>
    </dgm:pt>
    <dgm:pt modelId="{14567E33-FA81-4D92-9ED8-0C6FAD9673AE}" type="parTrans" cxnId="{331DD814-B13D-41E9-B71D-9D997108FC81}">
      <dgm:prSet/>
      <dgm:spPr/>
      <dgm:t>
        <a:bodyPr/>
        <a:lstStyle/>
        <a:p>
          <a:endParaRPr lang="en-US"/>
        </a:p>
      </dgm:t>
    </dgm:pt>
    <dgm:pt modelId="{03062F5E-6C80-4722-B30A-72A529C8B0F1}" type="sibTrans" cxnId="{331DD814-B13D-41E9-B71D-9D997108FC81}">
      <dgm:prSet/>
      <dgm:spPr/>
      <dgm:t>
        <a:bodyPr/>
        <a:lstStyle/>
        <a:p>
          <a:endParaRPr lang="en-US"/>
        </a:p>
      </dgm:t>
    </dgm:pt>
    <dgm:pt modelId="{02FEE5F3-C396-4FE8-ACFE-EDF92C11A13F}">
      <dgm:prSet/>
      <dgm:spPr/>
      <dgm:t>
        <a:bodyPr/>
        <a:lstStyle/>
        <a:p>
          <a:r>
            <a:rPr lang="it-IT"/>
            <a:t>Gestisce le “crisi”</a:t>
          </a:r>
          <a:endParaRPr lang="en-US"/>
        </a:p>
      </dgm:t>
    </dgm:pt>
    <dgm:pt modelId="{AF952E5C-F655-443E-8D6A-547EA4516276}" type="parTrans" cxnId="{175FBCA6-E283-4A38-9617-6426F4FC215A}">
      <dgm:prSet/>
      <dgm:spPr/>
      <dgm:t>
        <a:bodyPr/>
        <a:lstStyle/>
        <a:p>
          <a:endParaRPr lang="en-US"/>
        </a:p>
      </dgm:t>
    </dgm:pt>
    <dgm:pt modelId="{24F8F319-F29A-4F80-A895-6E5A47727304}" type="sibTrans" cxnId="{175FBCA6-E283-4A38-9617-6426F4FC215A}">
      <dgm:prSet/>
      <dgm:spPr/>
      <dgm:t>
        <a:bodyPr/>
        <a:lstStyle/>
        <a:p>
          <a:endParaRPr lang="en-US"/>
        </a:p>
      </dgm:t>
    </dgm:pt>
    <dgm:pt modelId="{C1DF5C13-F395-4A26-B03C-69D57D5BAC13}" type="pres">
      <dgm:prSet presAssocID="{D12FCF1B-CCCB-46FE-B9B2-0EB0A117F736}" presName="compositeShape" presStyleCnt="0">
        <dgm:presLayoutVars>
          <dgm:chMax val="7"/>
          <dgm:dir/>
          <dgm:resizeHandles val="exact"/>
        </dgm:presLayoutVars>
      </dgm:prSet>
      <dgm:spPr/>
    </dgm:pt>
    <dgm:pt modelId="{B4B93BC7-4E12-482B-8236-4372B6610392}" type="pres">
      <dgm:prSet presAssocID="{D12FCF1B-CCCB-46FE-B9B2-0EB0A117F736}" presName="wedge1" presStyleLbl="node1" presStyleIdx="0" presStyleCnt="7"/>
      <dgm:spPr/>
    </dgm:pt>
    <dgm:pt modelId="{2ED33A86-0F32-49A1-A746-C111D259D612}" type="pres">
      <dgm:prSet presAssocID="{D12FCF1B-CCCB-46FE-B9B2-0EB0A117F73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2931D9A7-1A2F-4268-ADD2-1AD0D7F94D9D}" type="pres">
      <dgm:prSet presAssocID="{D12FCF1B-CCCB-46FE-B9B2-0EB0A117F736}" presName="wedge2" presStyleLbl="node1" presStyleIdx="1" presStyleCnt="7"/>
      <dgm:spPr/>
    </dgm:pt>
    <dgm:pt modelId="{16738A54-6AC9-48AE-AF0D-93B202DC3A29}" type="pres">
      <dgm:prSet presAssocID="{D12FCF1B-CCCB-46FE-B9B2-0EB0A117F73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6503A9A3-DD52-47DD-AD75-1F5C8D3F9CFE}" type="pres">
      <dgm:prSet presAssocID="{D12FCF1B-CCCB-46FE-B9B2-0EB0A117F736}" presName="wedge3" presStyleLbl="node1" presStyleIdx="2" presStyleCnt="7"/>
      <dgm:spPr/>
    </dgm:pt>
    <dgm:pt modelId="{316425C8-311A-4C7E-AC28-FD112568B16B}" type="pres">
      <dgm:prSet presAssocID="{D12FCF1B-CCCB-46FE-B9B2-0EB0A117F73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0A1F315D-A824-4ACC-A37C-29857C32265A}" type="pres">
      <dgm:prSet presAssocID="{D12FCF1B-CCCB-46FE-B9B2-0EB0A117F736}" presName="wedge4" presStyleLbl="node1" presStyleIdx="3" presStyleCnt="7"/>
      <dgm:spPr/>
    </dgm:pt>
    <dgm:pt modelId="{5A1B0EC5-2C5C-44AE-912C-B0927C529B89}" type="pres">
      <dgm:prSet presAssocID="{D12FCF1B-CCCB-46FE-B9B2-0EB0A117F73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42CF6A05-8C4B-4229-B533-62072AF4C210}" type="pres">
      <dgm:prSet presAssocID="{D12FCF1B-CCCB-46FE-B9B2-0EB0A117F736}" presName="wedge5" presStyleLbl="node1" presStyleIdx="4" presStyleCnt="7"/>
      <dgm:spPr/>
    </dgm:pt>
    <dgm:pt modelId="{9779C231-80E3-4132-90E2-E2F6A05B5C75}" type="pres">
      <dgm:prSet presAssocID="{D12FCF1B-CCCB-46FE-B9B2-0EB0A117F73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E1C5C3D1-FE0F-4369-A93F-2262F4224F95}" type="pres">
      <dgm:prSet presAssocID="{D12FCF1B-CCCB-46FE-B9B2-0EB0A117F736}" presName="wedge6" presStyleLbl="node1" presStyleIdx="5" presStyleCnt="7"/>
      <dgm:spPr/>
    </dgm:pt>
    <dgm:pt modelId="{E4A7C652-7904-438A-A64B-7DD42D3FB86E}" type="pres">
      <dgm:prSet presAssocID="{D12FCF1B-CCCB-46FE-B9B2-0EB0A117F73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31994F73-064C-4244-ADCE-CFC1A8D92D31}" type="pres">
      <dgm:prSet presAssocID="{D12FCF1B-CCCB-46FE-B9B2-0EB0A117F736}" presName="wedge7" presStyleLbl="node1" presStyleIdx="6" presStyleCnt="7"/>
      <dgm:spPr/>
    </dgm:pt>
    <dgm:pt modelId="{810A1842-DEF9-48AA-9617-19EB758D0D05}" type="pres">
      <dgm:prSet presAssocID="{D12FCF1B-CCCB-46FE-B9B2-0EB0A117F73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</dgm:ptLst>
  <dgm:cxnLst>
    <dgm:cxn modelId="{E432E310-EE94-44D0-AFE3-A0AEB84E0BD1}" type="presOf" srcId="{5A2199AC-9275-4A50-BF33-C93CEB56F898}" destId="{E1C5C3D1-FE0F-4369-A93F-2262F4224F95}" srcOrd="0" destOrd="0" presId="urn:microsoft.com/office/officeart/2005/8/layout/chart3"/>
    <dgm:cxn modelId="{E86E8411-B36C-467D-8108-228263E5A0C4}" type="presOf" srcId="{D12FCF1B-CCCB-46FE-B9B2-0EB0A117F736}" destId="{C1DF5C13-F395-4A26-B03C-69D57D5BAC13}" srcOrd="0" destOrd="0" presId="urn:microsoft.com/office/officeart/2005/8/layout/chart3"/>
    <dgm:cxn modelId="{331DD814-B13D-41E9-B71D-9D997108FC81}" srcId="{D12FCF1B-CCCB-46FE-B9B2-0EB0A117F736}" destId="{5A2199AC-9275-4A50-BF33-C93CEB56F898}" srcOrd="5" destOrd="0" parTransId="{14567E33-FA81-4D92-9ED8-0C6FAD9673AE}" sibTransId="{03062F5E-6C80-4722-B30A-72A529C8B0F1}"/>
    <dgm:cxn modelId="{0315E721-E4CD-4A90-8564-898ECB7CA54D}" type="presOf" srcId="{C0B4EBF5-214E-45FB-B868-04FE99F6218A}" destId="{2931D9A7-1A2F-4268-ADD2-1AD0D7F94D9D}" srcOrd="0" destOrd="0" presId="urn:microsoft.com/office/officeart/2005/8/layout/chart3"/>
    <dgm:cxn modelId="{289AC237-0037-4D77-BC19-B2BA05FF466A}" type="presOf" srcId="{DF3A6F3B-4271-493C-94D8-8D7DA73ECB0A}" destId="{9779C231-80E3-4132-90E2-E2F6A05B5C75}" srcOrd="1" destOrd="0" presId="urn:microsoft.com/office/officeart/2005/8/layout/chart3"/>
    <dgm:cxn modelId="{5AE80F3D-4497-4468-9914-E932D8B7D2E8}" srcId="{D12FCF1B-CCCB-46FE-B9B2-0EB0A117F736}" destId="{DF3A6F3B-4271-493C-94D8-8D7DA73ECB0A}" srcOrd="4" destOrd="0" parTransId="{C4D2C455-E400-40DE-99F5-DC4D0DCB9876}" sibTransId="{9DF57CC2-4212-4FFF-A987-C306D1777058}"/>
    <dgm:cxn modelId="{71A96366-9BDD-4BD9-8E45-ACB3A25B80AB}" type="presOf" srcId="{5A2199AC-9275-4A50-BF33-C93CEB56F898}" destId="{E4A7C652-7904-438A-A64B-7DD42D3FB86E}" srcOrd="1" destOrd="0" presId="urn:microsoft.com/office/officeart/2005/8/layout/chart3"/>
    <dgm:cxn modelId="{25602A68-5A9B-441B-B514-37FD09DB55FE}" type="presOf" srcId="{C0B4EBF5-214E-45FB-B868-04FE99F6218A}" destId="{16738A54-6AC9-48AE-AF0D-93B202DC3A29}" srcOrd="1" destOrd="0" presId="urn:microsoft.com/office/officeart/2005/8/layout/chart3"/>
    <dgm:cxn modelId="{4633896F-5011-4B0A-A8AC-3B0F25E9F25C}" srcId="{D12FCF1B-CCCB-46FE-B9B2-0EB0A117F736}" destId="{9FD361E8-60C7-49B6-B712-98723805FE45}" srcOrd="2" destOrd="0" parTransId="{E4B11727-1862-4095-9A73-D14AF49324BC}" sibTransId="{79433355-6F4C-4927-B789-2AB36B43F579}"/>
    <dgm:cxn modelId="{F9604588-79A3-40FC-A2AC-D0BC8DEC51AD}" type="presOf" srcId="{70B5E849-B4F7-46CB-864A-57A9F2AA9A5D}" destId="{2ED33A86-0F32-49A1-A746-C111D259D612}" srcOrd="1" destOrd="0" presId="urn:microsoft.com/office/officeart/2005/8/layout/chart3"/>
    <dgm:cxn modelId="{BA8DAC8D-19F2-41F1-8766-031A90D01547}" type="presOf" srcId="{98974D92-BBBF-414A-8AF3-62F9E73B6BD5}" destId="{5A1B0EC5-2C5C-44AE-912C-B0927C529B89}" srcOrd="1" destOrd="0" presId="urn:microsoft.com/office/officeart/2005/8/layout/chart3"/>
    <dgm:cxn modelId="{3F6E9395-402F-42C7-9FA7-27F6EF1E5CDA}" type="presOf" srcId="{98974D92-BBBF-414A-8AF3-62F9E73B6BD5}" destId="{0A1F315D-A824-4ACC-A37C-29857C32265A}" srcOrd="0" destOrd="0" presId="urn:microsoft.com/office/officeart/2005/8/layout/chart3"/>
    <dgm:cxn modelId="{5D62359C-53B6-447D-B5CD-CE393325F1D8}" srcId="{D12FCF1B-CCCB-46FE-B9B2-0EB0A117F736}" destId="{98974D92-BBBF-414A-8AF3-62F9E73B6BD5}" srcOrd="3" destOrd="0" parTransId="{9D5F526B-63C2-4EED-897E-B98619A8F5BE}" sibTransId="{84068F0E-EF50-42FE-BB6A-DB719F3962F6}"/>
    <dgm:cxn modelId="{175FBCA6-E283-4A38-9617-6426F4FC215A}" srcId="{D12FCF1B-CCCB-46FE-B9B2-0EB0A117F736}" destId="{02FEE5F3-C396-4FE8-ACFE-EDF92C11A13F}" srcOrd="6" destOrd="0" parTransId="{AF952E5C-F655-443E-8D6A-547EA4516276}" sibTransId="{24F8F319-F29A-4F80-A895-6E5A47727304}"/>
    <dgm:cxn modelId="{F2C765B9-47F9-4DCB-9ED9-4078B9375850}" type="presOf" srcId="{02FEE5F3-C396-4FE8-ACFE-EDF92C11A13F}" destId="{31994F73-064C-4244-ADCE-CFC1A8D92D31}" srcOrd="0" destOrd="0" presId="urn:microsoft.com/office/officeart/2005/8/layout/chart3"/>
    <dgm:cxn modelId="{9E8F73C7-A78C-4499-877B-AB9AB8617D1D}" type="presOf" srcId="{70B5E849-B4F7-46CB-864A-57A9F2AA9A5D}" destId="{B4B93BC7-4E12-482B-8236-4372B6610392}" srcOrd="0" destOrd="0" presId="urn:microsoft.com/office/officeart/2005/8/layout/chart3"/>
    <dgm:cxn modelId="{21A96AD6-0F78-4DD0-A4D1-EB9C0C08AD95}" type="presOf" srcId="{02FEE5F3-C396-4FE8-ACFE-EDF92C11A13F}" destId="{810A1842-DEF9-48AA-9617-19EB758D0D05}" srcOrd="1" destOrd="0" presId="urn:microsoft.com/office/officeart/2005/8/layout/chart3"/>
    <dgm:cxn modelId="{938DD7D6-7786-4124-A7E1-F26FDCF411F2}" srcId="{D12FCF1B-CCCB-46FE-B9B2-0EB0A117F736}" destId="{C0B4EBF5-214E-45FB-B868-04FE99F6218A}" srcOrd="1" destOrd="0" parTransId="{7548F066-28BD-40D1-ABD6-C4B48D1061E9}" sibTransId="{B82F4257-456A-4B6F-8635-D0056502BE7B}"/>
    <dgm:cxn modelId="{006FBADC-E1C6-4DF4-8B48-F1D4253A3F5C}" srcId="{D12FCF1B-CCCB-46FE-B9B2-0EB0A117F736}" destId="{70B5E849-B4F7-46CB-864A-57A9F2AA9A5D}" srcOrd="0" destOrd="0" parTransId="{FB99EF7B-8C8C-46CB-B6F0-5D1B7D983563}" sibTransId="{5DAD0DDD-F97B-4ED2-959A-653BFC869F49}"/>
    <dgm:cxn modelId="{3C3B33DE-21A6-48E9-B0E4-21B091A43052}" type="presOf" srcId="{9FD361E8-60C7-49B6-B712-98723805FE45}" destId="{316425C8-311A-4C7E-AC28-FD112568B16B}" srcOrd="1" destOrd="0" presId="urn:microsoft.com/office/officeart/2005/8/layout/chart3"/>
    <dgm:cxn modelId="{2B561BE2-AADA-4B7C-A16B-8B129F96A5DE}" type="presOf" srcId="{DF3A6F3B-4271-493C-94D8-8D7DA73ECB0A}" destId="{42CF6A05-8C4B-4229-B533-62072AF4C210}" srcOrd="0" destOrd="0" presId="urn:microsoft.com/office/officeart/2005/8/layout/chart3"/>
    <dgm:cxn modelId="{0A20F2ED-57D8-4BCB-8FAC-0B94E196802F}" type="presOf" srcId="{9FD361E8-60C7-49B6-B712-98723805FE45}" destId="{6503A9A3-DD52-47DD-AD75-1F5C8D3F9CFE}" srcOrd="0" destOrd="0" presId="urn:microsoft.com/office/officeart/2005/8/layout/chart3"/>
    <dgm:cxn modelId="{16B7B333-A4BC-480E-BF7F-C7CA26495177}" type="presParOf" srcId="{C1DF5C13-F395-4A26-B03C-69D57D5BAC13}" destId="{B4B93BC7-4E12-482B-8236-4372B6610392}" srcOrd="0" destOrd="0" presId="urn:microsoft.com/office/officeart/2005/8/layout/chart3"/>
    <dgm:cxn modelId="{8B97FF2D-7205-4AD3-928C-C8B636159A06}" type="presParOf" srcId="{C1DF5C13-F395-4A26-B03C-69D57D5BAC13}" destId="{2ED33A86-0F32-49A1-A746-C111D259D612}" srcOrd="1" destOrd="0" presId="urn:microsoft.com/office/officeart/2005/8/layout/chart3"/>
    <dgm:cxn modelId="{545E8B7A-6959-40D3-B1D3-275D37526ACD}" type="presParOf" srcId="{C1DF5C13-F395-4A26-B03C-69D57D5BAC13}" destId="{2931D9A7-1A2F-4268-ADD2-1AD0D7F94D9D}" srcOrd="2" destOrd="0" presId="urn:microsoft.com/office/officeart/2005/8/layout/chart3"/>
    <dgm:cxn modelId="{7AD7D768-0630-49B4-9B0D-98BBD62CDCBF}" type="presParOf" srcId="{C1DF5C13-F395-4A26-B03C-69D57D5BAC13}" destId="{16738A54-6AC9-48AE-AF0D-93B202DC3A29}" srcOrd="3" destOrd="0" presId="urn:microsoft.com/office/officeart/2005/8/layout/chart3"/>
    <dgm:cxn modelId="{F61DC6DE-36B3-4DA7-9CFB-B2796C2E75EC}" type="presParOf" srcId="{C1DF5C13-F395-4A26-B03C-69D57D5BAC13}" destId="{6503A9A3-DD52-47DD-AD75-1F5C8D3F9CFE}" srcOrd="4" destOrd="0" presId="urn:microsoft.com/office/officeart/2005/8/layout/chart3"/>
    <dgm:cxn modelId="{7C04CDEB-9207-4074-A6F3-43F27013F2FE}" type="presParOf" srcId="{C1DF5C13-F395-4A26-B03C-69D57D5BAC13}" destId="{316425C8-311A-4C7E-AC28-FD112568B16B}" srcOrd="5" destOrd="0" presId="urn:microsoft.com/office/officeart/2005/8/layout/chart3"/>
    <dgm:cxn modelId="{45FE97C2-7742-42F2-BC92-9575517BBE51}" type="presParOf" srcId="{C1DF5C13-F395-4A26-B03C-69D57D5BAC13}" destId="{0A1F315D-A824-4ACC-A37C-29857C32265A}" srcOrd="6" destOrd="0" presId="urn:microsoft.com/office/officeart/2005/8/layout/chart3"/>
    <dgm:cxn modelId="{E6BE453A-DD3E-4741-A7C2-0FB460FD4C14}" type="presParOf" srcId="{C1DF5C13-F395-4A26-B03C-69D57D5BAC13}" destId="{5A1B0EC5-2C5C-44AE-912C-B0927C529B89}" srcOrd="7" destOrd="0" presId="urn:microsoft.com/office/officeart/2005/8/layout/chart3"/>
    <dgm:cxn modelId="{41678164-1136-4C79-8424-B2588CFB8CFC}" type="presParOf" srcId="{C1DF5C13-F395-4A26-B03C-69D57D5BAC13}" destId="{42CF6A05-8C4B-4229-B533-62072AF4C210}" srcOrd="8" destOrd="0" presId="urn:microsoft.com/office/officeart/2005/8/layout/chart3"/>
    <dgm:cxn modelId="{8C1C85C8-65E3-4FDA-8C63-BC403919B90A}" type="presParOf" srcId="{C1DF5C13-F395-4A26-B03C-69D57D5BAC13}" destId="{9779C231-80E3-4132-90E2-E2F6A05B5C75}" srcOrd="9" destOrd="0" presId="urn:microsoft.com/office/officeart/2005/8/layout/chart3"/>
    <dgm:cxn modelId="{50E167C5-6ECE-4716-AD40-FA33DE863C09}" type="presParOf" srcId="{C1DF5C13-F395-4A26-B03C-69D57D5BAC13}" destId="{E1C5C3D1-FE0F-4369-A93F-2262F4224F95}" srcOrd="10" destOrd="0" presId="urn:microsoft.com/office/officeart/2005/8/layout/chart3"/>
    <dgm:cxn modelId="{8D0F0AF6-2D0D-4AFB-9E2A-901F8AC84124}" type="presParOf" srcId="{C1DF5C13-F395-4A26-B03C-69D57D5BAC13}" destId="{E4A7C652-7904-438A-A64B-7DD42D3FB86E}" srcOrd="11" destOrd="0" presId="urn:microsoft.com/office/officeart/2005/8/layout/chart3"/>
    <dgm:cxn modelId="{237F183D-C3B8-48F6-B1E4-93FE8CD4DBA5}" type="presParOf" srcId="{C1DF5C13-F395-4A26-B03C-69D57D5BAC13}" destId="{31994F73-064C-4244-ADCE-CFC1A8D92D31}" srcOrd="12" destOrd="0" presId="urn:microsoft.com/office/officeart/2005/8/layout/chart3"/>
    <dgm:cxn modelId="{8FD0458C-FBC9-4505-B090-FFCC68EDD9FA}" type="presParOf" srcId="{C1DF5C13-F395-4A26-B03C-69D57D5BAC13}" destId="{810A1842-DEF9-48AA-9617-19EB758D0D05}" srcOrd="1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D2CC289-2516-45EC-990E-D736F7A8C8E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16FFA14-06FE-4EC6-A5FF-8201ED7C9D00}">
      <dgm:prSet/>
      <dgm:spPr/>
      <dgm:t>
        <a:bodyPr/>
        <a:lstStyle/>
        <a:p>
          <a:r>
            <a:rPr lang="it-IT"/>
            <a:t>Logo (o loghi congiunti) dell’organizzazione che comunica</a:t>
          </a:r>
          <a:endParaRPr lang="en-US"/>
        </a:p>
      </dgm:t>
    </dgm:pt>
    <dgm:pt modelId="{981A7368-6286-42DF-9D31-52A76D1D15AB}" type="parTrans" cxnId="{343512B7-37F5-447C-AA8A-EA8482BAF824}">
      <dgm:prSet/>
      <dgm:spPr/>
      <dgm:t>
        <a:bodyPr/>
        <a:lstStyle/>
        <a:p>
          <a:endParaRPr lang="en-US"/>
        </a:p>
      </dgm:t>
    </dgm:pt>
    <dgm:pt modelId="{D53F971D-1E90-486F-8D11-F9ACCC2763D6}" type="sibTrans" cxnId="{343512B7-37F5-447C-AA8A-EA8482BAF824}">
      <dgm:prSet/>
      <dgm:spPr/>
      <dgm:t>
        <a:bodyPr/>
        <a:lstStyle/>
        <a:p>
          <a:endParaRPr lang="en-US"/>
        </a:p>
      </dgm:t>
    </dgm:pt>
    <dgm:pt modelId="{E346C16E-0941-4647-85D4-2C32E3AE006B}">
      <dgm:prSet/>
      <dgm:spPr/>
      <dgm:t>
        <a:bodyPr/>
        <a:lstStyle/>
        <a:p>
          <a:r>
            <a:rPr lang="it-IT"/>
            <a:t>Occhiello (eventuale)</a:t>
          </a:r>
          <a:endParaRPr lang="en-US"/>
        </a:p>
      </dgm:t>
    </dgm:pt>
    <dgm:pt modelId="{F341C9A0-0B29-4623-A349-A96AE45EC78B}" type="parTrans" cxnId="{2D6C1B56-85EE-4ABF-81FD-CB19D6BD2769}">
      <dgm:prSet/>
      <dgm:spPr/>
      <dgm:t>
        <a:bodyPr/>
        <a:lstStyle/>
        <a:p>
          <a:endParaRPr lang="en-US"/>
        </a:p>
      </dgm:t>
    </dgm:pt>
    <dgm:pt modelId="{B8DDCD45-484F-4ED3-9A3B-B02F0265A636}" type="sibTrans" cxnId="{2D6C1B56-85EE-4ABF-81FD-CB19D6BD2769}">
      <dgm:prSet/>
      <dgm:spPr/>
      <dgm:t>
        <a:bodyPr/>
        <a:lstStyle/>
        <a:p>
          <a:endParaRPr lang="en-US"/>
        </a:p>
      </dgm:t>
    </dgm:pt>
    <dgm:pt modelId="{8046A5B6-5953-4846-9F52-81FAC62AA554}">
      <dgm:prSet/>
      <dgm:spPr/>
      <dgm:t>
        <a:bodyPr/>
        <a:lstStyle/>
        <a:p>
          <a:r>
            <a:rPr lang="it-IT"/>
            <a:t>Titolo</a:t>
          </a:r>
          <a:endParaRPr lang="en-US"/>
        </a:p>
      </dgm:t>
    </dgm:pt>
    <dgm:pt modelId="{47347B7E-ED50-4B27-859B-44D6B07DD93C}" type="parTrans" cxnId="{9B1A0E4A-F9FF-43D1-9963-B9FDBA1ABF96}">
      <dgm:prSet/>
      <dgm:spPr/>
      <dgm:t>
        <a:bodyPr/>
        <a:lstStyle/>
        <a:p>
          <a:endParaRPr lang="en-US"/>
        </a:p>
      </dgm:t>
    </dgm:pt>
    <dgm:pt modelId="{9C1A3719-0445-49F8-AB25-7282A4561387}" type="sibTrans" cxnId="{9B1A0E4A-F9FF-43D1-9963-B9FDBA1ABF96}">
      <dgm:prSet/>
      <dgm:spPr/>
      <dgm:t>
        <a:bodyPr/>
        <a:lstStyle/>
        <a:p>
          <a:endParaRPr lang="en-US"/>
        </a:p>
      </dgm:t>
    </dgm:pt>
    <dgm:pt modelId="{D3569A5A-FE73-4ED0-9973-1051AEBA3E39}">
      <dgm:prSet/>
      <dgm:spPr/>
      <dgm:t>
        <a:bodyPr/>
        <a:lstStyle/>
        <a:p>
          <a:r>
            <a:rPr lang="it-IT" dirty="0"/>
            <a:t>Sommario</a:t>
          </a:r>
          <a:endParaRPr lang="en-US" dirty="0"/>
        </a:p>
      </dgm:t>
    </dgm:pt>
    <dgm:pt modelId="{EE7669AD-60E3-441D-8374-283399F42BBC}" type="parTrans" cxnId="{C6A3EB50-92D9-420F-B12F-A167164FA272}">
      <dgm:prSet/>
      <dgm:spPr/>
      <dgm:t>
        <a:bodyPr/>
        <a:lstStyle/>
        <a:p>
          <a:endParaRPr lang="en-US"/>
        </a:p>
      </dgm:t>
    </dgm:pt>
    <dgm:pt modelId="{CA4B5016-3B3B-47F2-8072-F8BD035468A8}" type="sibTrans" cxnId="{C6A3EB50-92D9-420F-B12F-A167164FA272}">
      <dgm:prSet/>
      <dgm:spPr/>
      <dgm:t>
        <a:bodyPr/>
        <a:lstStyle/>
        <a:p>
          <a:endParaRPr lang="en-US"/>
        </a:p>
      </dgm:t>
    </dgm:pt>
    <dgm:pt modelId="{05FE4C75-1E71-4B34-9166-D0DFB455CF3E}">
      <dgm:prSet/>
      <dgm:spPr/>
      <dgm:t>
        <a:bodyPr/>
        <a:lstStyle/>
        <a:p>
          <a:r>
            <a:rPr lang="it-IT" dirty="0"/>
            <a:t>Data e luogo</a:t>
          </a:r>
          <a:endParaRPr lang="en-US" dirty="0"/>
        </a:p>
      </dgm:t>
    </dgm:pt>
    <dgm:pt modelId="{76DBCE90-2AD5-4F31-BFE3-A37501E0C2A7}" type="parTrans" cxnId="{B8AFA1B6-C31E-4A63-B6C3-D5795DF9FC96}">
      <dgm:prSet/>
      <dgm:spPr/>
      <dgm:t>
        <a:bodyPr/>
        <a:lstStyle/>
        <a:p>
          <a:endParaRPr lang="en-US"/>
        </a:p>
      </dgm:t>
    </dgm:pt>
    <dgm:pt modelId="{F958841D-4B16-417C-BB1A-715A5682FCDF}" type="sibTrans" cxnId="{B8AFA1B6-C31E-4A63-B6C3-D5795DF9FC96}">
      <dgm:prSet/>
      <dgm:spPr/>
      <dgm:t>
        <a:bodyPr/>
        <a:lstStyle/>
        <a:p>
          <a:endParaRPr lang="en-US"/>
        </a:p>
      </dgm:t>
    </dgm:pt>
    <dgm:pt modelId="{EDFC63F9-45CA-4574-A985-827404ECC472}">
      <dgm:prSet/>
      <dgm:spPr/>
      <dgm:t>
        <a:bodyPr/>
        <a:lstStyle/>
        <a:p>
          <a:r>
            <a:rPr lang="it-IT"/>
            <a:t>Corpo in paragrafi, con attacco, virgolettati, chiusa – come un articolo</a:t>
          </a:r>
          <a:endParaRPr lang="en-US"/>
        </a:p>
      </dgm:t>
    </dgm:pt>
    <dgm:pt modelId="{6474F835-251D-4042-8D02-5F10A54D9D29}" type="parTrans" cxnId="{BA00D7D9-5661-4FC8-9A2D-DF65D4C21C9C}">
      <dgm:prSet/>
      <dgm:spPr/>
      <dgm:t>
        <a:bodyPr/>
        <a:lstStyle/>
        <a:p>
          <a:endParaRPr lang="en-US"/>
        </a:p>
      </dgm:t>
    </dgm:pt>
    <dgm:pt modelId="{A9F3B050-286D-4F1C-B356-0A4DB6647D09}" type="sibTrans" cxnId="{BA00D7D9-5661-4FC8-9A2D-DF65D4C21C9C}">
      <dgm:prSet/>
      <dgm:spPr/>
      <dgm:t>
        <a:bodyPr/>
        <a:lstStyle/>
        <a:p>
          <a:endParaRPr lang="en-US"/>
        </a:p>
      </dgm:t>
    </dgm:pt>
    <dgm:pt modelId="{B11D230D-CC44-4BD6-9D48-BA5B48F20F8D}">
      <dgm:prSet/>
      <dgm:spPr/>
      <dgm:t>
        <a:bodyPr/>
        <a:lstStyle/>
        <a:p>
          <a:r>
            <a:rPr lang="it-IT"/>
            <a:t>Scheda bio</a:t>
          </a:r>
          <a:endParaRPr lang="en-US"/>
        </a:p>
      </dgm:t>
    </dgm:pt>
    <dgm:pt modelId="{26A4E017-A9DE-451D-9065-408A40A7E5EF}" type="parTrans" cxnId="{F9F929B3-A8CA-4857-9253-B565BF8DB60B}">
      <dgm:prSet/>
      <dgm:spPr/>
      <dgm:t>
        <a:bodyPr/>
        <a:lstStyle/>
        <a:p>
          <a:endParaRPr lang="en-US"/>
        </a:p>
      </dgm:t>
    </dgm:pt>
    <dgm:pt modelId="{A35E2825-62E1-4143-B9EE-691B37821E9A}" type="sibTrans" cxnId="{F9F929B3-A8CA-4857-9253-B565BF8DB60B}">
      <dgm:prSet/>
      <dgm:spPr/>
      <dgm:t>
        <a:bodyPr/>
        <a:lstStyle/>
        <a:p>
          <a:endParaRPr lang="en-US"/>
        </a:p>
      </dgm:t>
    </dgm:pt>
    <dgm:pt modelId="{7E047B66-8AB1-41FE-92E3-C1C5F5E10BEA}">
      <dgm:prSet/>
      <dgm:spPr/>
      <dgm:t>
        <a:bodyPr/>
        <a:lstStyle/>
        <a:p>
          <a:r>
            <a:rPr lang="it-IT" dirty="0"/>
            <a:t>Riferimenti e contatti</a:t>
          </a:r>
          <a:endParaRPr lang="en-US" dirty="0"/>
        </a:p>
      </dgm:t>
    </dgm:pt>
    <dgm:pt modelId="{1C3978E1-534F-4292-BDB3-4B34033DE793}" type="parTrans" cxnId="{CB201299-4FB3-4E7B-8AF3-F818CB0E4352}">
      <dgm:prSet/>
      <dgm:spPr/>
      <dgm:t>
        <a:bodyPr/>
        <a:lstStyle/>
        <a:p>
          <a:endParaRPr lang="en-US"/>
        </a:p>
      </dgm:t>
    </dgm:pt>
    <dgm:pt modelId="{3200DF8F-DE74-441C-B16F-5917D1292793}" type="sibTrans" cxnId="{CB201299-4FB3-4E7B-8AF3-F818CB0E4352}">
      <dgm:prSet/>
      <dgm:spPr/>
      <dgm:t>
        <a:bodyPr/>
        <a:lstStyle/>
        <a:p>
          <a:endParaRPr lang="en-US"/>
        </a:p>
      </dgm:t>
    </dgm:pt>
    <dgm:pt modelId="{F1DC32CF-0AD8-4176-88AD-2EF9211DA0D1}">
      <dgm:prSet/>
      <dgm:spPr/>
      <dgm:t>
        <a:bodyPr/>
        <a:lstStyle/>
        <a:p>
          <a:r>
            <a:rPr lang="it-IT"/>
            <a:t>Immagini / video (dropbox)</a:t>
          </a:r>
          <a:endParaRPr lang="en-US"/>
        </a:p>
      </dgm:t>
    </dgm:pt>
    <dgm:pt modelId="{E4B7F448-7BCB-4F64-A1B8-FB373CA3AB13}" type="parTrans" cxnId="{22C00AC4-EE96-41F5-9C7A-AA4A82565B13}">
      <dgm:prSet/>
      <dgm:spPr/>
      <dgm:t>
        <a:bodyPr/>
        <a:lstStyle/>
        <a:p>
          <a:endParaRPr lang="en-US"/>
        </a:p>
      </dgm:t>
    </dgm:pt>
    <dgm:pt modelId="{29B145D1-32AF-44EB-A3AA-A1AA2D63851A}" type="sibTrans" cxnId="{22C00AC4-EE96-41F5-9C7A-AA4A82565B13}">
      <dgm:prSet/>
      <dgm:spPr/>
      <dgm:t>
        <a:bodyPr/>
        <a:lstStyle/>
        <a:p>
          <a:endParaRPr lang="en-US"/>
        </a:p>
      </dgm:t>
    </dgm:pt>
    <dgm:pt modelId="{C21ADFAC-58D1-4CD5-9532-A0E1C0E7E213}" type="pres">
      <dgm:prSet presAssocID="{0D2CC289-2516-45EC-990E-D736F7A8C8EF}" presName="linear" presStyleCnt="0">
        <dgm:presLayoutVars>
          <dgm:animLvl val="lvl"/>
          <dgm:resizeHandles val="exact"/>
        </dgm:presLayoutVars>
      </dgm:prSet>
      <dgm:spPr/>
    </dgm:pt>
    <dgm:pt modelId="{9C79BA1F-8745-402D-8AD4-80A2135B9966}" type="pres">
      <dgm:prSet presAssocID="{116FFA14-06FE-4EC6-A5FF-8201ED7C9D00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F359985B-3D0E-4B18-BA67-AFEF8FB0DD9B}" type="pres">
      <dgm:prSet presAssocID="{D53F971D-1E90-486F-8D11-F9ACCC2763D6}" presName="spacer" presStyleCnt="0"/>
      <dgm:spPr/>
    </dgm:pt>
    <dgm:pt modelId="{7F16624F-7FBA-4274-AD94-8D22FE0303F4}" type="pres">
      <dgm:prSet presAssocID="{E346C16E-0941-4647-85D4-2C32E3AE006B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5DCAA6FB-17D3-4721-A6B3-EFADC67815C3}" type="pres">
      <dgm:prSet presAssocID="{B8DDCD45-484F-4ED3-9A3B-B02F0265A636}" presName="spacer" presStyleCnt="0"/>
      <dgm:spPr/>
    </dgm:pt>
    <dgm:pt modelId="{872536E4-2BA5-4B75-8FA5-F8195065E478}" type="pres">
      <dgm:prSet presAssocID="{8046A5B6-5953-4846-9F52-81FAC62AA554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939894E9-3068-453B-88BE-9CC8F0134FA8}" type="pres">
      <dgm:prSet presAssocID="{9C1A3719-0445-49F8-AB25-7282A4561387}" presName="spacer" presStyleCnt="0"/>
      <dgm:spPr/>
    </dgm:pt>
    <dgm:pt modelId="{0E7CEEB0-DB9A-4CDB-80F4-0E3CA26F2FF5}" type="pres">
      <dgm:prSet presAssocID="{D3569A5A-FE73-4ED0-9973-1051AEBA3E39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E974E931-B1BD-44F4-BACA-76CF4EFB6123}" type="pres">
      <dgm:prSet presAssocID="{CA4B5016-3B3B-47F2-8072-F8BD035468A8}" presName="spacer" presStyleCnt="0"/>
      <dgm:spPr/>
    </dgm:pt>
    <dgm:pt modelId="{E7FA839F-F75D-4DB0-B8AC-12559952AA65}" type="pres">
      <dgm:prSet presAssocID="{05FE4C75-1E71-4B34-9166-D0DFB455CF3E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9B7A8BFD-431C-483A-82F4-7CC814061C40}" type="pres">
      <dgm:prSet presAssocID="{F958841D-4B16-417C-BB1A-715A5682FCDF}" presName="spacer" presStyleCnt="0"/>
      <dgm:spPr/>
    </dgm:pt>
    <dgm:pt modelId="{F0D6CF26-1DED-48F6-83C4-38E5328A0CFE}" type="pres">
      <dgm:prSet presAssocID="{EDFC63F9-45CA-4574-A985-827404ECC472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C919DE5F-E7BA-4C32-A654-D0F797624D16}" type="pres">
      <dgm:prSet presAssocID="{A9F3B050-286D-4F1C-B356-0A4DB6647D09}" presName="spacer" presStyleCnt="0"/>
      <dgm:spPr/>
    </dgm:pt>
    <dgm:pt modelId="{40864D79-A344-4D74-81BE-CF3177C3EFA9}" type="pres">
      <dgm:prSet presAssocID="{B11D230D-CC44-4BD6-9D48-BA5B48F20F8D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464234CD-B13B-4E2A-8211-F9B1178A1C01}" type="pres">
      <dgm:prSet presAssocID="{A35E2825-62E1-4143-B9EE-691B37821E9A}" presName="spacer" presStyleCnt="0"/>
      <dgm:spPr/>
    </dgm:pt>
    <dgm:pt modelId="{3CF79B13-A22F-4519-83CF-0A1660A80B48}" type="pres">
      <dgm:prSet presAssocID="{7E047B66-8AB1-41FE-92E3-C1C5F5E10BEA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0FD9E912-AFF1-482B-8410-5F2849E262AC}" type="pres">
      <dgm:prSet presAssocID="{3200DF8F-DE74-441C-B16F-5917D1292793}" presName="spacer" presStyleCnt="0"/>
      <dgm:spPr/>
    </dgm:pt>
    <dgm:pt modelId="{D55D8911-5307-4CB9-B1FE-C37934DF9D7A}" type="pres">
      <dgm:prSet presAssocID="{F1DC32CF-0AD8-4176-88AD-2EF9211DA0D1}" presName="parentText" presStyleLbl="node1" presStyleIdx="8" presStyleCnt="9">
        <dgm:presLayoutVars>
          <dgm:chMax val="0"/>
          <dgm:bulletEnabled val="1"/>
        </dgm:presLayoutVars>
      </dgm:prSet>
      <dgm:spPr/>
    </dgm:pt>
  </dgm:ptLst>
  <dgm:cxnLst>
    <dgm:cxn modelId="{F2844902-165E-4292-AAAA-87BC78B9373D}" type="presOf" srcId="{B11D230D-CC44-4BD6-9D48-BA5B48F20F8D}" destId="{40864D79-A344-4D74-81BE-CF3177C3EFA9}" srcOrd="0" destOrd="0" presId="urn:microsoft.com/office/officeart/2005/8/layout/vList2"/>
    <dgm:cxn modelId="{55A66809-2033-4798-ADB0-B22DE5FC8093}" type="presOf" srcId="{8046A5B6-5953-4846-9F52-81FAC62AA554}" destId="{872536E4-2BA5-4B75-8FA5-F8195065E478}" srcOrd="0" destOrd="0" presId="urn:microsoft.com/office/officeart/2005/8/layout/vList2"/>
    <dgm:cxn modelId="{6956B021-C486-4037-A932-A51331745C4D}" type="presOf" srcId="{EDFC63F9-45CA-4574-A985-827404ECC472}" destId="{F0D6CF26-1DED-48F6-83C4-38E5328A0CFE}" srcOrd="0" destOrd="0" presId="urn:microsoft.com/office/officeart/2005/8/layout/vList2"/>
    <dgm:cxn modelId="{8B8AE626-6851-4E7E-95D7-FE8E9A7FFD45}" type="presOf" srcId="{7E047B66-8AB1-41FE-92E3-C1C5F5E10BEA}" destId="{3CF79B13-A22F-4519-83CF-0A1660A80B48}" srcOrd="0" destOrd="0" presId="urn:microsoft.com/office/officeart/2005/8/layout/vList2"/>
    <dgm:cxn modelId="{9B1A0E4A-F9FF-43D1-9963-B9FDBA1ABF96}" srcId="{0D2CC289-2516-45EC-990E-D736F7A8C8EF}" destId="{8046A5B6-5953-4846-9F52-81FAC62AA554}" srcOrd="2" destOrd="0" parTransId="{47347B7E-ED50-4B27-859B-44D6B07DD93C}" sibTransId="{9C1A3719-0445-49F8-AB25-7282A4561387}"/>
    <dgm:cxn modelId="{C6A3EB50-92D9-420F-B12F-A167164FA272}" srcId="{0D2CC289-2516-45EC-990E-D736F7A8C8EF}" destId="{D3569A5A-FE73-4ED0-9973-1051AEBA3E39}" srcOrd="3" destOrd="0" parTransId="{EE7669AD-60E3-441D-8374-283399F42BBC}" sibTransId="{CA4B5016-3B3B-47F2-8072-F8BD035468A8}"/>
    <dgm:cxn modelId="{2D6C1B56-85EE-4ABF-81FD-CB19D6BD2769}" srcId="{0D2CC289-2516-45EC-990E-D736F7A8C8EF}" destId="{E346C16E-0941-4647-85D4-2C32E3AE006B}" srcOrd="1" destOrd="0" parTransId="{F341C9A0-0B29-4623-A349-A96AE45EC78B}" sibTransId="{B8DDCD45-484F-4ED3-9A3B-B02F0265A636}"/>
    <dgm:cxn modelId="{CE63BA59-E1F6-4A64-B47C-BD0464E7CE3E}" type="presOf" srcId="{E346C16E-0941-4647-85D4-2C32E3AE006B}" destId="{7F16624F-7FBA-4274-AD94-8D22FE0303F4}" srcOrd="0" destOrd="0" presId="urn:microsoft.com/office/officeart/2005/8/layout/vList2"/>
    <dgm:cxn modelId="{ECA1E583-B186-4EE6-9A57-4DEF07116973}" type="presOf" srcId="{05FE4C75-1E71-4B34-9166-D0DFB455CF3E}" destId="{E7FA839F-F75D-4DB0-B8AC-12559952AA65}" srcOrd="0" destOrd="0" presId="urn:microsoft.com/office/officeart/2005/8/layout/vList2"/>
    <dgm:cxn modelId="{CE8F5386-79E9-438C-9669-10F8AC708E3B}" type="presOf" srcId="{F1DC32CF-0AD8-4176-88AD-2EF9211DA0D1}" destId="{D55D8911-5307-4CB9-B1FE-C37934DF9D7A}" srcOrd="0" destOrd="0" presId="urn:microsoft.com/office/officeart/2005/8/layout/vList2"/>
    <dgm:cxn modelId="{CB201299-4FB3-4E7B-8AF3-F818CB0E4352}" srcId="{0D2CC289-2516-45EC-990E-D736F7A8C8EF}" destId="{7E047B66-8AB1-41FE-92E3-C1C5F5E10BEA}" srcOrd="7" destOrd="0" parTransId="{1C3978E1-534F-4292-BDB3-4B34033DE793}" sibTransId="{3200DF8F-DE74-441C-B16F-5917D1292793}"/>
    <dgm:cxn modelId="{67884CB0-6FB3-4B14-896F-FC10CB2CAEA0}" type="presOf" srcId="{116FFA14-06FE-4EC6-A5FF-8201ED7C9D00}" destId="{9C79BA1F-8745-402D-8AD4-80A2135B9966}" srcOrd="0" destOrd="0" presId="urn:microsoft.com/office/officeart/2005/8/layout/vList2"/>
    <dgm:cxn modelId="{F9F929B3-A8CA-4857-9253-B565BF8DB60B}" srcId="{0D2CC289-2516-45EC-990E-D736F7A8C8EF}" destId="{B11D230D-CC44-4BD6-9D48-BA5B48F20F8D}" srcOrd="6" destOrd="0" parTransId="{26A4E017-A9DE-451D-9065-408A40A7E5EF}" sibTransId="{A35E2825-62E1-4143-B9EE-691B37821E9A}"/>
    <dgm:cxn modelId="{B8AFA1B6-C31E-4A63-B6C3-D5795DF9FC96}" srcId="{0D2CC289-2516-45EC-990E-D736F7A8C8EF}" destId="{05FE4C75-1E71-4B34-9166-D0DFB455CF3E}" srcOrd="4" destOrd="0" parTransId="{76DBCE90-2AD5-4F31-BFE3-A37501E0C2A7}" sibTransId="{F958841D-4B16-417C-BB1A-715A5682FCDF}"/>
    <dgm:cxn modelId="{343512B7-37F5-447C-AA8A-EA8482BAF824}" srcId="{0D2CC289-2516-45EC-990E-D736F7A8C8EF}" destId="{116FFA14-06FE-4EC6-A5FF-8201ED7C9D00}" srcOrd="0" destOrd="0" parTransId="{981A7368-6286-42DF-9D31-52A76D1D15AB}" sibTransId="{D53F971D-1E90-486F-8D11-F9ACCC2763D6}"/>
    <dgm:cxn modelId="{22C00AC4-EE96-41F5-9C7A-AA4A82565B13}" srcId="{0D2CC289-2516-45EC-990E-D736F7A8C8EF}" destId="{F1DC32CF-0AD8-4176-88AD-2EF9211DA0D1}" srcOrd="8" destOrd="0" parTransId="{E4B7F448-7BCB-4F64-A1B8-FB373CA3AB13}" sibTransId="{29B145D1-32AF-44EB-A3AA-A1AA2D63851A}"/>
    <dgm:cxn modelId="{BA00D7D9-5661-4FC8-9A2D-DF65D4C21C9C}" srcId="{0D2CC289-2516-45EC-990E-D736F7A8C8EF}" destId="{EDFC63F9-45CA-4574-A985-827404ECC472}" srcOrd="5" destOrd="0" parTransId="{6474F835-251D-4042-8D02-5F10A54D9D29}" sibTransId="{A9F3B050-286D-4F1C-B356-0A4DB6647D09}"/>
    <dgm:cxn modelId="{CF612AE9-F3B3-4510-88A7-240040A4A6BA}" type="presOf" srcId="{D3569A5A-FE73-4ED0-9973-1051AEBA3E39}" destId="{0E7CEEB0-DB9A-4CDB-80F4-0E3CA26F2FF5}" srcOrd="0" destOrd="0" presId="urn:microsoft.com/office/officeart/2005/8/layout/vList2"/>
    <dgm:cxn modelId="{7DA093F4-AB5B-4EDA-B78C-C4625FA3CD5D}" type="presOf" srcId="{0D2CC289-2516-45EC-990E-D736F7A8C8EF}" destId="{C21ADFAC-58D1-4CD5-9532-A0E1C0E7E213}" srcOrd="0" destOrd="0" presId="urn:microsoft.com/office/officeart/2005/8/layout/vList2"/>
    <dgm:cxn modelId="{903E81AC-CEF4-4356-9431-6248341A9455}" type="presParOf" srcId="{C21ADFAC-58D1-4CD5-9532-A0E1C0E7E213}" destId="{9C79BA1F-8745-402D-8AD4-80A2135B9966}" srcOrd="0" destOrd="0" presId="urn:microsoft.com/office/officeart/2005/8/layout/vList2"/>
    <dgm:cxn modelId="{6D82E1A6-B12C-4FF9-9FD4-D7EB9B49C3DA}" type="presParOf" srcId="{C21ADFAC-58D1-4CD5-9532-A0E1C0E7E213}" destId="{F359985B-3D0E-4B18-BA67-AFEF8FB0DD9B}" srcOrd="1" destOrd="0" presId="urn:microsoft.com/office/officeart/2005/8/layout/vList2"/>
    <dgm:cxn modelId="{90261F05-576B-4A6E-B4F9-FD3E637CAF2F}" type="presParOf" srcId="{C21ADFAC-58D1-4CD5-9532-A0E1C0E7E213}" destId="{7F16624F-7FBA-4274-AD94-8D22FE0303F4}" srcOrd="2" destOrd="0" presId="urn:microsoft.com/office/officeart/2005/8/layout/vList2"/>
    <dgm:cxn modelId="{FF15BFC3-D88F-4FA7-8AA6-3FC295943A3A}" type="presParOf" srcId="{C21ADFAC-58D1-4CD5-9532-A0E1C0E7E213}" destId="{5DCAA6FB-17D3-4721-A6B3-EFADC67815C3}" srcOrd="3" destOrd="0" presId="urn:microsoft.com/office/officeart/2005/8/layout/vList2"/>
    <dgm:cxn modelId="{A9E7BA40-B968-42A7-AE69-1FF695752DEB}" type="presParOf" srcId="{C21ADFAC-58D1-4CD5-9532-A0E1C0E7E213}" destId="{872536E4-2BA5-4B75-8FA5-F8195065E478}" srcOrd="4" destOrd="0" presId="urn:microsoft.com/office/officeart/2005/8/layout/vList2"/>
    <dgm:cxn modelId="{4FF7F080-46C8-4E91-B386-5BFD2F03C7BC}" type="presParOf" srcId="{C21ADFAC-58D1-4CD5-9532-A0E1C0E7E213}" destId="{939894E9-3068-453B-88BE-9CC8F0134FA8}" srcOrd="5" destOrd="0" presId="urn:microsoft.com/office/officeart/2005/8/layout/vList2"/>
    <dgm:cxn modelId="{6EE5BB3F-C33D-4F96-9DA0-CC8AD97E9203}" type="presParOf" srcId="{C21ADFAC-58D1-4CD5-9532-A0E1C0E7E213}" destId="{0E7CEEB0-DB9A-4CDB-80F4-0E3CA26F2FF5}" srcOrd="6" destOrd="0" presId="urn:microsoft.com/office/officeart/2005/8/layout/vList2"/>
    <dgm:cxn modelId="{1D4BA860-20DC-47DC-86F1-7A8CE7640073}" type="presParOf" srcId="{C21ADFAC-58D1-4CD5-9532-A0E1C0E7E213}" destId="{E974E931-B1BD-44F4-BACA-76CF4EFB6123}" srcOrd="7" destOrd="0" presId="urn:microsoft.com/office/officeart/2005/8/layout/vList2"/>
    <dgm:cxn modelId="{BA6B0B0C-CB76-45E9-B21D-4B52B5DD3195}" type="presParOf" srcId="{C21ADFAC-58D1-4CD5-9532-A0E1C0E7E213}" destId="{E7FA839F-F75D-4DB0-B8AC-12559952AA65}" srcOrd="8" destOrd="0" presId="urn:microsoft.com/office/officeart/2005/8/layout/vList2"/>
    <dgm:cxn modelId="{6D222330-AB11-4647-829B-BCE2F60BEEAE}" type="presParOf" srcId="{C21ADFAC-58D1-4CD5-9532-A0E1C0E7E213}" destId="{9B7A8BFD-431C-483A-82F4-7CC814061C40}" srcOrd="9" destOrd="0" presId="urn:microsoft.com/office/officeart/2005/8/layout/vList2"/>
    <dgm:cxn modelId="{7AA0858B-BA0E-487D-BFC4-21403047F378}" type="presParOf" srcId="{C21ADFAC-58D1-4CD5-9532-A0E1C0E7E213}" destId="{F0D6CF26-1DED-48F6-83C4-38E5328A0CFE}" srcOrd="10" destOrd="0" presId="urn:microsoft.com/office/officeart/2005/8/layout/vList2"/>
    <dgm:cxn modelId="{D2F86300-8D46-42CE-8747-5FC09564C085}" type="presParOf" srcId="{C21ADFAC-58D1-4CD5-9532-A0E1C0E7E213}" destId="{C919DE5F-E7BA-4C32-A654-D0F797624D16}" srcOrd="11" destOrd="0" presId="urn:microsoft.com/office/officeart/2005/8/layout/vList2"/>
    <dgm:cxn modelId="{84B9ACCE-36F0-4FC3-99CC-7248F1B5EBA5}" type="presParOf" srcId="{C21ADFAC-58D1-4CD5-9532-A0E1C0E7E213}" destId="{40864D79-A344-4D74-81BE-CF3177C3EFA9}" srcOrd="12" destOrd="0" presId="urn:microsoft.com/office/officeart/2005/8/layout/vList2"/>
    <dgm:cxn modelId="{97045BED-7E5A-4040-B7CE-C521655D44E4}" type="presParOf" srcId="{C21ADFAC-58D1-4CD5-9532-A0E1C0E7E213}" destId="{464234CD-B13B-4E2A-8211-F9B1178A1C01}" srcOrd="13" destOrd="0" presId="urn:microsoft.com/office/officeart/2005/8/layout/vList2"/>
    <dgm:cxn modelId="{34846FE7-45AB-43D4-8DC2-1CD19D9DD898}" type="presParOf" srcId="{C21ADFAC-58D1-4CD5-9532-A0E1C0E7E213}" destId="{3CF79B13-A22F-4519-83CF-0A1660A80B48}" srcOrd="14" destOrd="0" presId="urn:microsoft.com/office/officeart/2005/8/layout/vList2"/>
    <dgm:cxn modelId="{1C1092C1-1147-478D-A815-7A4E0558F02B}" type="presParOf" srcId="{C21ADFAC-58D1-4CD5-9532-A0E1C0E7E213}" destId="{0FD9E912-AFF1-482B-8410-5F2849E262AC}" srcOrd="15" destOrd="0" presId="urn:microsoft.com/office/officeart/2005/8/layout/vList2"/>
    <dgm:cxn modelId="{6100AEF5-57DD-48AE-A9B6-35DF27328B8E}" type="presParOf" srcId="{C21ADFAC-58D1-4CD5-9532-A0E1C0E7E213}" destId="{D55D8911-5307-4CB9-B1FE-C37934DF9D7A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DF7302-A106-4A4A-BC8C-D659F282F03D}">
      <dsp:nvSpPr>
        <dsp:cNvPr id="0" name=""/>
        <dsp:cNvSpPr/>
      </dsp:nvSpPr>
      <dsp:spPr>
        <a:xfrm>
          <a:off x="591520" y="458792"/>
          <a:ext cx="1612687" cy="161268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48FF21-C5F3-4FBC-9F5C-262E8D3D44DD}">
      <dsp:nvSpPr>
        <dsp:cNvPr id="0" name=""/>
        <dsp:cNvSpPr/>
      </dsp:nvSpPr>
      <dsp:spPr>
        <a:xfrm>
          <a:off x="935207" y="802480"/>
          <a:ext cx="925312" cy="9253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E2FB4-C742-458D-AD86-FB6C20046B8A}">
      <dsp:nvSpPr>
        <dsp:cNvPr id="0" name=""/>
        <dsp:cNvSpPr/>
      </dsp:nvSpPr>
      <dsp:spPr>
        <a:xfrm>
          <a:off x="75989" y="2573792"/>
          <a:ext cx="264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1600" kern="1200"/>
            <a:t>Comunicazione interna</a:t>
          </a:r>
          <a:br>
            <a:rPr lang="it-IT" sz="1600" kern="1200"/>
          </a:br>
          <a:r>
            <a:rPr lang="it-IT" sz="1600" kern="1200"/>
            <a:t>Newsletter aziendali, eventi e retreat</a:t>
          </a:r>
          <a:endParaRPr lang="en-US" sz="1600" kern="1200"/>
        </a:p>
      </dsp:txBody>
      <dsp:txXfrm>
        <a:off x="75989" y="2573792"/>
        <a:ext cx="2643750" cy="720000"/>
      </dsp:txXfrm>
    </dsp:sp>
    <dsp:sp modelId="{C30CB4F3-2A51-4CD1-BA2E-E83836E05C73}">
      <dsp:nvSpPr>
        <dsp:cNvPr id="0" name=""/>
        <dsp:cNvSpPr/>
      </dsp:nvSpPr>
      <dsp:spPr>
        <a:xfrm>
          <a:off x="3697926" y="458792"/>
          <a:ext cx="1612687" cy="161268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D51130-58D4-4022-96CA-CB930B2A0089}">
      <dsp:nvSpPr>
        <dsp:cNvPr id="0" name=""/>
        <dsp:cNvSpPr/>
      </dsp:nvSpPr>
      <dsp:spPr>
        <a:xfrm>
          <a:off x="4041614" y="802480"/>
          <a:ext cx="925312" cy="9253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DA727-6DA7-4735-ACB8-D4EA257DEECC}">
      <dsp:nvSpPr>
        <dsp:cNvPr id="0" name=""/>
        <dsp:cNvSpPr/>
      </dsp:nvSpPr>
      <dsp:spPr>
        <a:xfrm>
          <a:off x="3182395" y="2573792"/>
          <a:ext cx="264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1600" kern="1200"/>
            <a:t>Comunicazione esterna</a:t>
          </a:r>
          <a:br>
            <a:rPr lang="it-IT" sz="1600" kern="1200"/>
          </a:br>
          <a:r>
            <a:rPr lang="it-IT" sz="1600" kern="1200"/>
            <a:t>Lobbying, istituzioni</a:t>
          </a:r>
          <a:endParaRPr lang="en-US" sz="1600" kern="1200"/>
        </a:p>
      </dsp:txBody>
      <dsp:txXfrm>
        <a:off x="3182395" y="2573792"/>
        <a:ext cx="2643750" cy="720000"/>
      </dsp:txXfrm>
    </dsp:sp>
    <dsp:sp modelId="{FDFD8B0F-5B12-4ED7-AA80-88D466D2A838}">
      <dsp:nvSpPr>
        <dsp:cNvPr id="0" name=""/>
        <dsp:cNvSpPr/>
      </dsp:nvSpPr>
      <dsp:spPr>
        <a:xfrm>
          <a:off x="6804333" y="458792"/>
          <a:ext cx="1612687" cy="161268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5225B9-0033-4EDC-A722-9417685EFDDE}">
      <dsp:nvSpPr>
        <dsp:cNvPr id="0" name=""/>
        <dsp:cNvSpPr/>
      </dsp:nvSpPr>
      <dsp:spPr>
        <a:xfrm>
          <a:off x="7148020" y="802480"/>
          <a:ext cx="925312" cy="92531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96735-E533-481C-8C8A-C4717817956A}">
      <dsp:nvSpPr>
        <dsp:cNvPr id="0" name=""/>
        <dsp:cNvSpPr/>
      </dsp:nvSpPr>
      <dsp:spPr>
        <a:xfrm>
          <a:off x="6288801" y="2573792"/>
          <a:ext cx="264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1600" kern="1200"/>
            <a:t>Ufficio stampa</a:t>
          </a:r>
          <a:br>
            <a:rPr lang="it-IT" sz="1600" kern="1200"/>
          </a:br>
          <a:r>
            <a:rPr lang="it-IT" sz="1600" kern="1200"/>
            <a:t>Giornali e media in generale</a:t>
          </a:r>
          <a:endParaRPr lang="en-US" sz="1600" kern="1200"/>
        </a:p>
      </dsp:txBody>
      <dsp:txXfrm>
        <a:off x="6288801" y="2573792"/>
        <a:ext cx="26437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85DF59-F3D9-4EA3-B24F-CE9A92B25E71}">
      <dsp:nvSpPr>
        <dsp:cNvPr id="0" name=""/>
        <dsp:cNvSpPr/>
      </dsp:nvSpPr>
      <dsp:spPr>
        <a:xfrm>
          <a:off x="0" y="0"/>
          <a:ext cx="90725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3FCB98-4243-4EB9-A553-1897F07535C8}">
      <dsp:nvSpPr>
        <dsp:cNvPr id="0" name=""/>
        <dsp:cNvSpPr/>
      </dsp:nvSpPr>
      <dsp:spPr>
        <a:xfrm>
          <a:off x="0" y="0"/>
          <a:ext cx="9072563" cy="1247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/>
            <a:t>Lavora per più soggetti contemporaneamente</a:t>
          </a:r>
          <a:endParaRPr lang="en-US" sz="3400" kern="1200"/>
        </a:p>
      </dsp:txBody>
      <dsp:txXfrm>
        <a:off x="0" y="0"/>
        <a:ext cx="9072563" cy="1247378"/>
      </dsp:txXfrm>
    </dsp:sp>
    <dsp:sp modelId="{BF0C2213-FBC5-411F-9277-8BC0949FED78}">
      <dsp:nvSpPr>
        <dsp:cNvPr id="0" name=""/>
        <dsp:cNvSpPr/>
      </dsp:nvSpPr>
      <dsp:spPr>
        <a:xfrm>
          <a:off x="0" y="1247378"/>
          <a:ext cx="90725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43AD9-CFCD-460E-A707-BEE0108D395B}">
      <dsp:nvSpPr>
        <dsp:cNvPr id="0" name=""/>
        <dsp:cNvSpPr/>
      </dsp:nvSpPr>
      <dsp:spPr>
        <a:xfrm>
          <a:off x="0" y="1247378"/>
          <a:ext cx="9072563" cy="1247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 dirty="0"/>
            <a:t>E' specializzata in un settore (in genere)</a:t>
          </a:r>
          <a:endParaRPr lang="en-US" sz="3400" kern="1200" dirty="0"/>
        </a:p>
      </dsp:txBody>
      <dsp:txXfrm>
        <a:off x="0" y="1247378"/>
        <a:ext cx="9072563" cy="1247378"/>
      </dsp:txXfrm>
    </dsp:sp>
    <dsp:sp modelId="{43A12407-10EA-4591-8ECB-11BECB5E88B0}">
      <dsp:nvSpPr>
        <dsp:cNvPr id="0" name=""/>
        <dsp:cNvSpPr/>
      </dsp:nvSpPr>
      <dsp:spPr>
        <a:xfrm>
          <a:off x="0" y="2494756"/>
          <a:ext cx="90725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088298-97CB-49F0-AD21-F76C97D29538}">
      <dsp:nvSpPr>
        <dsp:cNvPr id="0" name=""/>
        <dsp:cNvSpPr/>
      </dsp:nvSpPr>
      <dsp:spPr>
        <a:xfrm>
          <a:off x="0" y="2494756"/>
          <a:ext cx="9072563" cy="1247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/>
            <a:t>Offre servizi completi: grafica, video, testi, pubblicazioni, siti, organizzazione eventi</a:t>
          </a:r>
          <a:endParaRPr lang="en-US" sz="3400" kern="1200"/>
        </a:p>
      </dsp:txBody>
      <dsp:txXfrm>
        <a:off x="0" y="2494756"/>
        <a:ext cx="9072563" cy="1247378"/>
      </dsp:txXfrm>
    </dsp:sp>
    <dsp:sp modelId="{B612C2A2-5EA0-421F-8404-8E7B2BC26471}">
      <dsp:nvSpPr>
        <dsp:cNvPr id="0" name=""/>
        <dsp:cNvSpPr/>
      </dsp:nvSpPr>
      <dsp:spPr>
        <a:xfrm>
          <a:off x="0" y="3742134"/>
          <a:ext cx="907256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8F45C1-DD3D-44E8-8D3B-1BD41620011C}">
      <dsp:nvSpPr>
        <dsp:cNvPr id="0" name=""/>
        <dsp:cNvSpPr/>
      </dsp:nvSpPr>
      <dsp:spPr>
        <a:xfrm>
          <a:off x="0" y="3742134"/>
          <a:ext cx="9072563" cy="12473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t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400" kern="1200"/>
            <a:t>Può servirsi di consulenti e soggetti esterni</a:t>
          </a:r>
          <a:endParaRPr lang="en-US" sz="3400" kern="1200"/>
        </a:p>
      </dsp:txBody>
      <dsp:txXfrm>
        <a:off x="0" y="3742134"/>
        <a:ext cx="9072563" cy="12473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BB67E5-F701-427E-B068-F8686B5EC932}">
      <dsp:nvSpPr>
        <dsp:cNvPr id="0" name=""/>
        <dsp:cNvSpPr/>
      </dsp:nvSpPr>
      <dsp:spPr>
        <a:xfrm>
          <a:off x="958781" y="1580071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112DA3-E584-4FFD-9243-513F4738104A}">
      <dsp:nvSpPr>
        <dsp:cNvPr id="0" name=""/>
        <dsp:cNvSpPr/>
      </dsp:nvSpPr>
      <dsp:spPr>
        <a:xfrm>
          <a:off x="463781" y="268944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Colui che comunica gli obiettivi dell'organizzazione per cui lavora</a:t>
          </a:r>
          <a:endParaRPr lang="en-US" sz="1100" kern="1200"/>
        </a:p>
      </dsp:txBody>
      <dsp:txXfrm>
        <a:off x="463781" y="2689441"/>
        <a:ext cx="1800000" cy="720000"/>
      </dsp:txXfrm>
    </dsp:sp>
    <dsp:sp modelId="{82456065-5D17-4C54-AF78-BD353E42FAAF}">
      <dsp:nvSpPr>
        <dsp:cNvPr id="0" name=""/>
        <dsp:cNvSpPr/>
      </dsp:nvSpPr>
      <dsp:spPr>
        <a:xfrm>
          <a:off x="3073781" y="1580071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267E20-9A34-42AC-B358-2A80F297D906}">
      <dsp:nvSpPr>
        <dsp:cNvPr id="0" name=""/>
        <dsp:cNvSpPr/>
      </dsp:nvSpPr>
      <dsp:spPr>
        <a:xfrm>
          <a:off x="2578781" y="268944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Propone le notizie di suo interesse ai giornalisti</a:t>
          </a:r>
          <a:endParaRPr lang="en-US" sz="1100" kern="1200"/>
        </a:p>
      </dsp:txBody>
      <dsp:txXfrm>
        <a:off x="2578781" y="2689441"/>
        <a:ext cx="1800000" cy="720000"/>
      </dsp:txXfrm>
    </dsp:sp>
    <dsp:sp modelId="{87A1B92D-1131-40CC-9AAB-72E823AA9ADF}">
      <dsp:nvSpPr>
        <dsp:cNvPr id="0" name=""/>
        <dsp:cNvSpPr/>
      </dsp:nvSpPr>
      <dsp:spPr>
        <a:xfrm>
          <a:off x="5188781" y="1580071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3147D5-CCE9-4C1B-B311-F5C72F31FA5B}">
      <dsp:nvSpPr>
        <dsp:cNvPr id="0" name=""/>
        <dsp:cNvSpPr/>
      </dsp:nvSpPr>
      <dsp:spPr>
        <a:xfrm>
          <a:off x="4693781" y="268944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Voce di parte</a:t>
          </a:r>
          <a:endParaRPr lang="en-US" sz="1100" kern="1200"/>
        </a:p>
      </dsp:txBody>
      <dsp:txXfrm>
        <a:off x="4693781" y="2689441"/>
        <a:ext cx="1800000" cy="720000"/>
      </dsp:txXfrm>
    </dsp:sp>
    <dsp:sp modelId="{E5BA7012-1E6E-41A8-822A-794BFEDB8407}">
      <dsp:nvSpPr>
        <dsp:cNvPr id="0" name=""/>
        <dsp:cNvSpPr/>
      </dsp:nvSpPr>
      <dsp:spPr>
        <a:xfrm>
          <a:off x="7303781" y="1580071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008861-A4A3-4249-AD77-AF9FAB1F8EAC}">
      <dsp:nvSpPr>
        <dsp:cNvPr id="0" name=""/>
        <dsp:cNvSpPr/>
      </dsp:nvSpPr>
      <dsp:spPr>
        <a:xfrm>
          <a:off x="6808781" y="2689441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Giornalista o non giornalista?</a:t>
          </a:r>
          <a:endParaRPr lang="en-US" sz="1100" kern="1200"/>
        </a:p>
      </dsp:txBody>
      <dsp:txXfrm>
        <a:off x="6808781" y="2689441"/>
        <a:ext cx="1800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B93BC7-4E12-482B-8236-4372B6610392}">
      <dsp:nvSpPr>
        <dsp:cNvPr id="0" name=""/>
        <dsp:cNvSpPr/>
      </dsp:nvSpPr>
      <dsp:spPr>
        <a:xfrm>
          <a:off x="2494822" y="286896"/>
          <a:ext cx="4191190" cy="4191190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Supporta nella strategia di comunicazione</a:t>
          </a:r>
          <a:endParaRPr lang="en-US" sz="1100" kern="1200"/>
        </a:p>
      </dsp:txBody>
      <dsp:txXfrm>
        <a:off x="4631830" y="686058"/>
        <a:ext cx="1147587" cy="723479"/>
      </dsp:txXfrm>
    </dsp:sp>
    <dsp:sp modelId="{2931D9A7-1A2F-4268-ADD2-1AD0D7F94D9D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Scrive comunicati e cartelle stampa</a:t>
          </a:r>
          <a:endParaRPr lang="en-US" sz="1100" kern="1200"/>
        </a:p>
      </dsp:txBody>
      <dsp:txXfrm>
        <a:off x="5255519" y="2008278"/>
        <a:ext cx="1217441" cy="773374"/>
      </dsp:txXfrm>
    </dsp:sp>
    <dsp:sp modelId="{6503A9A3-DD52-47DD-AD75-1F5C8D3F9CFE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Organizza eventi sociali (cene di Natale!)</a:t>
          </a:r>
          <a:endParaRPr lang="en-US" sz="1100" kern="1200"/>
        </a:p>
      </dsp:txBody>
      <dsp:txXfrm>
        <a:off x="5080886" y="3006181"/>
        <a:ext cx="1097692" cy="798322"/>
      </dsp:txXfrm>
    </dsp:sp>
    <dsp:sp modelId="{0A1F315D-A824-4ACC-A37C-29857C32265A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Organizza conferenze stampa e media training</a:t>
          </a:r>
          <a:endParaRPr lang="en-US" sz="1100" kern="1200"/>
        </a:p>
      </dsp:txBody>
      <dsp:txXfrm>
        <a:off x="3920825" y="3804503"/>
        <a:ext cx="1122640" cy="798322"/>
      </dsp:txXfrm>
    </dsp:sp>
    <dsp:sp modelId="{42CF6A05-8C4B-4229-B533-62072AF4C210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Organizza viaggi stampa</a:t>
          </a:r>
          <a:endParaRPr lang="en-US" sz="1100" kern="1200"/>
        </a:p>
      </dsp:txBody>
      <dsp:txXfrm>
        <a:off x="2785710" y="3006181"/>
        <a:ext cx="1097692" cy="798322"/>
      </dsp:txXfrm>
    </dsp:sp>
    <dsp:sp modelId="{E1C5C3D1-FE0F-4369-A93F-2262F4224F95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Si occupa della formazione (media training)</a:t>
          </a:r>
          <a:endParaRPr lang="en-US" sz="1100" kern="1200"/>
        </a:p>
      </dsp:txBody>
      <dsp:txXfrm>
        <a:off x="2491329" y="2008278"/>
        <a:ext cx="1217441" cy="773374"/>
      </dsp:txXfrm>
    </dsp:sp>
    <dsp:sp modelId="{31994F73-064C-4244-ADCE-CFC1A8D92D31}">
      <dsp:nvSpPr>
        <dsp:cNvPr id="0" name=""/>
        <dsp:cNvSpPr/>
      </dsp:nvSpPr>
      <dsp:spPr>
        <a:xfrm>
          <a:off x="2386549" y="511425"/>
          <a:ext cx="4191190" cy="4191190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/>
            <a:t>Gestisce le “crisi”</a:t>
          </a:r>
          <a:endParaRPr lang="en-US" sz="1100" kern="1200"/>
        </a:p>
      </dsp:txBody>
      <dsp:txXfrm>
        <a:off x="3294641" y="910586"/>
        <a:ext cx="1147587" cy="7234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79BA1F-8745-402D-8AD4-80A2135B9966}">
      <dsp:nvSpPr>
        <dsp:cNvPr id="0" name=""/>
        <dsp:cNvSpPr/>
      </dsp:nvSpPr>
      <dsp:spPr>
        <a:xfrm>
          <a:off x="0" y="449399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Logo (o loghi congiunti) dell’organizzazione che comunica</a:t>
          </a:r>
          <a:endParaRPr lang="en-US" sz="2000" kern="1200"/>
        </a:p>
      </dsp:txBody>
      <dsp:txXfrm>
        <a:off x="23417" y="472816"/>
        <a:ext cx="9025729" cy="432866"/>
      </dsp:txXfrm>
    </dsp:sp>
    <dsp:sp modelId="{7F16624F-7FBA-4274-AD94-8D22FE0303F4}">
      <dsp:nvSpPr>
        <dsp:cNvPr id="0" name=""/>
        <dsp:cNvSpPr/>
      </dsp:nvSpPr>
      <dsp:spPr>
        <a:xfrm>
          <a:off x="0" y="986699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Occhiello (eventuale)</a:t>
          </a:r>
          <a:endParaRPr lang="en-US" sz="2000" kern="1200"/>
        </a:p>
      </dsp:txBody>
      <dsp:txXfrm>
        <a:off x="23417" y="1010116"/>
        <a:ext cx="9025729" cy="432866"/>
      </dsp:txXfrm>
    </dsp:sp>
    <dsp:sp modelId="{872536E4-2BA5-4B75-8FA5-F8195065E478}">
      <dsp:nvSpPr>
        <dsp:cNvPr id="0" name=""/>
        <dsp:cNvSpPr/>
      </dsp:nvSpPr>
      <dsp:spPr>
        <a:xfrm>
          <a:off x="0" y="1523999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Titolo</a:t>
          </a:r>
          <a:endParaRPr lang="en-US" sz="2000" kern="1200"/>
        </a:p>
      </dsp:txBody>
      <dsp:txXfrm>
        <a:off x="23417" y="1547416"/>
        <a:ext cx="9025729" cy="432866"/>
      </dsp:txXfrm>
    </dsp:sp>
    <dsp:sp modelId="{0E7CEEB0-DB9A-4CDB-80F4-0E3CA26F2FF5}">
      <dsp:nvSpPr>
        <dsp:cNvPr id="0" name=""/>
        <dsp:cNvSpPr/>
      </dsp:nvSpPr>
      <dsp:spPr>
        <a:xfrm>
          <a:off x="0" y="20613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Sommario</a:t>
          </a:r>
          <a:endParaRPr lang="en-US" sz="2000" kern="1200" dirty="0"/>
        </a:p>
      </dsp:txBody>
      <dsp:txXfrm>
        <a:off x="23417" y="2084717"/>
        <a:ext cx="9025729" cy="432866"/>
      </dsp:txXfrm>
    </dsp:sp>
    <dsp:sp modelId="{E7FA839F-F75D-4DB0-B8AC-12559952AA65}">
      <dsp:nvSpPr>
        <dsp:cNvPr id="0" name=""/>
        <dsp:cNvSpPr/>
      </dsp:nvSpPr>
      <dsp:spPr>
        <a:xfrm>
          <a:off x="0" y="25986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Data e luogo</a:t>
          </a:r>
          <a:endParaRPr lang="en-US" sz="2000" kern="1200" dirty="0"/>
        </a:p>
      </dsp:txBody>
      <dsp:txXfrm>
        <a:off x="23417" y="2622017"/>
        <a:ext cx="9025729" cy="432866"/>
      </dsp:txXfrm>
    </dsp:sp>
    <dsp:sp modelId="{F0D6CF26-1DED-48F6-83C4-38E5328A0CFE}">
      <dsp:nvSpPr>
        <dsp:cNvPr id="0" name=""/>
        <dsp:cNvSpPr/>
      </dsp:nvSpPr>
      <dsp:spPr>
        <a:xfrm>
          <a:off x="0" y="31359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Corpo in paragrafi, con attacco, virgolettati, chiusa – come un articolo</a:t>
          </a:r>
          <a:endParaRPr lang="en-US" sz="2000" kern="1200"/>
        </a:p>
      </dsp:txBody>
      <dsp:txXfrm>
        <a:off x="23417" y="3159317"/>
        <a:ext cx="9025729" cy="432866"/>
      </dsp:txXfrm>
    </dsp:sp>
    <dsp:sp modelId="{40864D79-A344-4D74-81BE-CF3177C3EFA9}">
      <dsp:nvSpPr>
        <dsp:cNvPr id="0" name=""/>
        <dsp:cNvSpPr/>
      </dsp:nvSpPr>
      <dsp:spPr>
        <a:xfrm>
          <a:off x="0" y="36732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Scheda bio</a:t>
          </a:r>
          <a:endParaRPr lang="en-US" sz="2000" kern="1200"/>
        </a:p>
      </dsp:txBody>
      <dsp:txXfrm>
        <a:off x="23417" y="3696617"/>
        <a:ext cx="9025729" cy="432866"/>
      </dsp:txXfrm>
    </dsp:sp>
    <dsp:sp modelId="{3CF79B13-A22F-4519-83CF-0A1660A80B48}">
      <dsp:nvSpPr>
        <dsp:cNvPr id="0" name=""/>
        <dsp:cNvSpPr/>
      </dsp:nvSpPr>
      <dsp:spPr>
        <a:xfrm>
          <a:off x="0" y="42105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Riferimenti e contatti</a:t>
          </a:r>
          <a:endParaRPr lang="en-US" sz="2000" kern="1200" dirty="0"/>
        </a:p>
      </dsp:txBody>
      <dsp:txXfrm>
        <a:off x="23417" y="4233917"/>
        <a:ext cx="9025729" cy="432866"/>
      </dsp:txXfrm>
    </dsp:sp>
    <dsp:sp modelId="{D55D8911-5307-4CB9-B1FE-C37934DF9D7A}">
      <dsp:nvSpPr>
        <dsp:cNvPr id="0" name=""/>
        <dsp:cNvSpPr/>
      </dsp:nvSpPr>
      <dsp:spPr>
        <a:xfrm>
          <a:off x="0" y="4747800"/>
          <a:ext cx="9072563" cy="4797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/>
            <a:t>Immagini / video (dropbox)</a:t>
          </a:r>
          <a:endParaRPr lang="en-US" sz="2000" kern="1200"/>
        </a:p>
      </dsp:txBody>
      <dsp:txXfrm>
        <a:off x="23417" y="4771217"/>
        <a:ext cx="9025729" cy="4328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3BE8CB4D-62DF-4072-93F0-431DBA010E86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>
            <a:lvl1pPr eaLnBrk="1" fontAlgn="auto">
              <a:spcBef>
                <a:spcPts val="0"/>
              </a:spcBef>
              <a:spcAft>
                <a:spcPts val="0"/>
              </a:spcAft>
              <a:defRPr sz="1400">
                <a:latin typeface="Arial" pitchFamily="18"/>
                <a:ea typeface="Microsoft YaHei" pitchFamily="2"/>
                <a:cs typeface="Lucida Sans" pitchFamily="2"/>
              </a:defRPr>
            </a:lvl1pPr>
          </a:lstStyle>
          <a:p>
            <a:pPr>
              <a:defRPr sz="1400"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276F65-4384-4823-B7AE-64C813C70DAC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>
            <a:lvl1pPr algn="r" eaLnBrk="1" fontAlgn="auto">
              <a:spcBef>
                <a:spcPts val="0"/>
              </a:spcBef>
              <a:spcAft>
                <a:spcPts val="0"/>
              </a:spcAft>
              <a:defRPr sz="1400">
                <a:latin typeface="Arial" pitchFamily="18"/>
                <a:ea typeface="Microsoft YaHei" pitchFamily="2"/>
                <a:cs typeface="Lucida Sans" pitchFamily="2"/>
              </a:defRPr>
            </a:lvl1pPr>
          </a:lstStyle>
          <a:p>
            <a:pPr>
              <a:defRPr sz="1400"/>
            </a:pPr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F0EFF18-3618-4A9B-932F-EB82D4938A30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>
            <a:lvl1pPr eaLnBrk="1" fontAlgn="auto">
              <a:spcBef>
                <a:spcPts val="0"/>
              </a:spcBef>
              <a:spcAft>
                <a:spcPts val="0"/>
              </a:spcAft>
              <a:defRPr sz="1400">
                <a:latin typeface="Arial" pitchFamily="18"/>
                <a:ea typeface="Microsoft YaHei" pitchFamily="2"/>
                <a:cs typeface="Lucida Sans" pitchFamily="2"/>
              </a:defRPr>
            </a:lvl1pPr>
          </a:lstStyle>
          <a:p>
            <a:pPr>
              <a:defRPr sz="1400"/>
            </a:pPr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AA86082-AD44-4420-AF47-EA3B30EA30DE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>
            <a:lvl1pPr algn="r" eaLnBrk="1" fontAlgn="auto">
              <a:spcBef>
                <a:spcPts val="0"/>
              </a:spcBef>
              <a:spcAft>
                <a:spcPts val="0"/>
              </a:spcAft>
              <a:defRPr sz="1400">
                <a:latin typeface="Arial" pitchFamily="18"/>
                <a:ea typeface="Microsoft YaHei" pitchFamily="2"/>
                <a:cs typeface="Lucida Sans" pitchFamily="2"/>
              </a:defRPr>
            </a:lvl1pPr>
          </a:lstStyle>
          <a:p>
            <a:pPr>
              <a:defRPr sz="1400"/>
            </a:pPr>
            <a:fld id="{7A049D01-20FE-415F-A00B-BC46E885FBEC}" type="slidenum">
              <a:rPr lang="it-IT"/>
              <a:pPr>
                <a:defRPr sz="1400"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egnaposto immagine diapositiva 1">
            <a:extLst>
              <a:ext uri="{FF2B5EF4-FFF2-40B4-BE49-F238E27FC236}">
                <a16:creationId xmlns:a16="http://schemas.microsoft.com/office/drawing/2014/main" id="{D9ADF62A-DEBC-467D-84E4-5E8B0211FAC3}"/>
              </a:ext>
            </a:extLst>
          </p:cNvPr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A49885B-B63F-4EE3-B3C6-A952EE1D9CC2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endParaRPr lang="it-IT" noProof="0"/>
          </a:p>
        </p:txBody>
      </p:sp>
      <p:sp>
        <p:nvSpPr>
          <p:cNvPr id="4" name="Segnaposto intestazione 3">
            <a:extLst>
              <a:ext uri="{FF2B5EF4-FFF2-40B4-BE49-F238E27FC236}">
                <a16:creationId xmlns:a16="http://schemas.microsoft.com/office/drawing/2014/main" id="{792E4DD0-0FF4-4F11-A1F4-241C0F1A9C8E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BDE92A7-DD3A-424F-A5F8-994FA5261D08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409D4BD-2526-4714-A3EC-952A781F942E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3CC0C7-ECD2-43DD-A8E4-F6F897A6B6D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eaLnBrk="1" fontAlgn="auto" hangingPunct="0">
              <a:spcBef>
                <a:spcPts val="0"/>
              </a:spcBef>
              <a:spcAft>
                <a:spcPts val="0"/>
              </a:spcAft>
              <a:buNone/>
              <a:tabLst/>
              <a:defRPr lang="it-IT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>
              <a:defRPr/>
            </a:pPr>
            <a:fld id="{D496B6F8-6AE9-4DCF-8E10-FA37A5864D69}" type="slidenum">
              <a:rPr/>
              <a:pPr>
                <a:defRPr/>
              </a:pPr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15900" indent="-215900" algn="l" rtl="0" eaLnBrk="0" fontAlgn="base" hangingPunct="0">
      <a:spcBef>
        <a:spcPct val="30000"/>
      </a:spcBef>
      <a:spcAft>
        <a:spcPct val="0"/>
      </a:spcAft>
      <a:defRPr lang="it-IT" sz="2000" kern="1200">
        <a:solidFill>
          <a:schemeClr val="tx1"/>
        </a:solidFill>
        <a:latin typeface="Arial" pitchFamily="18"/>
        <a:ea typeface="Microsoft YaHei" pitchFamily="2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anose="020B0503020204020204" pitchFamily="34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anose="020B0503020204020204" pitchFamily="34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anose="020B0503020204020204" pitchFamily="34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egnaposto numero diapositiva 6">
            <a:extLst>
              <a:ext uri="{FF2B5EF4-FFF2-40B4-BE49-F238E27FC236}">
                <a16:creationId xmlns:a16="http://schemas.microsoft.com/office/drawing/2014/main" id="{64A80251-EF70-40E8-8EE2-942D5D29A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41C842-7805-485C-BC20-30D2737E1A27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3177725-63FD-432F-95B2-F3D9B2091D4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8196" name="Segnaposto note 2">
            <a:extLst>
              <a:ext uri="{FF2B5EF4-FFF2-40B4-BE49-F238E27FC236}">
                <a16:creationId xmlns:a16="http://schemas.microsoft.com/office/drawing/2014/main" id="{79962208-F3BE-46FE-874A-0EA9391A9275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spAutoFit/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egnaposto numero diapositiva 6">
            <a:extLst>
              <a:ext uri="{FF2B5EF4-FFF2-40B4-BE49-F238E27FC236}">
                <a16:creationId xmlns:a16="http://schemas.microsoft.com/office/drawing/2014/main" id="{CDFFF884-B102-440C-A809-5F5D295AF6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5AAE2B-E6C4-4B1E-8876-1AB5C1B94A84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263CEE6-CF11-4D3C-BC6E-B3FBFFACBF7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4580" name="Segnaposto note 2">
            <a:extLst>
              <a:ext uri="{FF2B5EF4-FFF2-40B4-BE49-F238E27FC236}">
                <a16:creationId xmlns:a16="http://schemas.microsoft.com/office/drawing/2014/main" id="{2B6BD73B-3DF4-4480-9CB0-C36092434F40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egnaposto numero diapositiva 6">
            <a:extLst>
              <a:ext uri="{FF2B5EF4-FFF2-40B4-BE49-F238E27FC236}">
                <a16:creationId xmlns:a16="http://schemas.microsoft.com/office/drawing/2014/main" id="{C5CEE6B5-B56E-442D-8DB5-14A477200A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9873F7-9A99-46F6-A26D-D3F0F918F26C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809FA09-57A3-4B23-92FF-422F1372038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8676" name="Segnaposto note 2">
            <a:extLst>
              <a:ext uri="{FF2B5EF4-FFF2-40B4-BE49-F238E27FC236}">
                <a16:creationId xmlns:a16="http://schemas.microsoft.com/office/drawing/2014/main" id="{AF7019CA-99DD-4460-B9BE-70ABB25008A5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numero diapositiva 6">
            <a:extLst>
              <a:ext uri="{FF2B5EF4-FFF2-40B4-BE49-F238E27FC236}">
                <a16:creationId xmlns:a16="http://schemas.microsoft.com/office/drawing/2014/main" id="{15241EA5-8E42-4777-B490-C2A2FE6EC1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D698BE-89F8-4C8E-8701-A7E80D59005A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001F9D-063D-4105-977B-D42E3553154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0724" name="Segnaposto note 2">
            <a:extLst>
              <a:ext uri="{FF2B5EF4-FFF2-40B4-BE49-F238E27FC236}">
                <a16:creationId xmlns:a16="http://schemas.microsoft.com/office/drawing/2014/main" id="{C4522ACA-3EC3-407D-99B6-FD1084D253B8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egnaposto numero diapositiva 6">
            <a:extLst>
              <a:ext uri="{FF2B5EF4-FFF2-40B4-BE49-F238E27FC236}">
                <a16:creationId xmlns:a16="http://schemas.microsoft.com/office/drawing/2014/main" id="{13888985-0E91-41C3-B68E-A006884CED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0AF599-6568-4F2B-A99D-46BD7EE3F453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04887AD-F8B1-43FC-8442-763B760C123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2772" name="Segnaposto note 2">
            <a:extLst>
              <a:ext uri="{FF2B5EF4-FFF2-40B4-BE49-F238E27FC236}">
                <a16:creationId xmlns:a16="http://schemas.microsoft.com/office/drawing/2014/main" id="{CA80E1B6-67ED-4E8F-B76C-E143EFE7DF4A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egnaposto numero diapositiva 6">
            <a:extLst>
              <a:ext uri="{FF2B5EF4-FFF2-40B4-BE49-F238E27FC236}">
                <a16:creationId xmlns:a16="http://schemas.microsoft.com/office/drawing/2014/main" id="{BF852E79-F232-4685-9994-D6383B04C9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56F1AC-D369-48E9-98C4-CF437147AB60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61D8D7E-13DC-4A00-BDF1-181C830ACBD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4820" name="Segnaposto note 2">
            <a:extLst>
              <a:ext uri="{FF2B5EF4-FFF2-40B4-BE49-F238E27FC236}">
                <a16:creationId xmlns:a16="http://schemas.microsoft.com/office/drawing/2014/main" id="{DB7F3B33-E7D4-436E-9188-79823E79791E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egnaposto numero diapositiva 6">
            <a:extLst>
              <a:ext uri="{FF2B5EF4-FFF2-40B4-BE49-F238E27FC236}">
                <a16:creationId xmlns:a16="http://schemas.microsoft.com/office/drawing/2014/main" id="{172542EC-4243-4CAF-A1AB-394ED43640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86A8DD-56F3-448A-93F2-8A5FDBB5538B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D7EF97-B0E8-4F43-9093-3CF31380875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6868" name="Segnaposto note 2">
            <a:extLst>
              <a:ext uri="{FF2B5EF4-FFF2-40B4-BE49-F238E27FC236}">
                <a16:creationId xmlns:a16="http://schemas.microsoft.com/office/drawing/2014/main" id="{8D514CFA-7FA7-4E1F-986B-13392AB16573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egnaposto numero diapositiva 6">
            <a:extLst>
              <a:ext uri="{FF2B5EF4-FFF2-40B4-BE49-F238E27FC236}">
                <a16:creationId xmlns:a16="http://schemas.microsoft.com/office/drawing/2014/main" id="{18BD1FF9-8B14-439C-A662-037E15CC33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87964A-E7C2-4AE4-B736-DF269CA15E57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999D772-6386-4CB6-AE0D-63DB4620CB9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38916" name="Segnaposto note 2">
            <a:extLst>
              <a:ext uri="{FF2B5EF4-FFF2-40B4-BE49-F238E27FC236}">
                <a16:creationId xmlns:a16="http://schemas.microsoft.com/office/drawing/2014/main" id="{943E1F03-60AE-481C-A041-40F8006A9ABD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egnaposto numero diapositiva 6">
            <a:extLst>
              <a:ext uri="{FF2B5EF4-FFF2-40B4-BE49-F238E27FC236}">
                <a16:creationId xmlns:a16="http://schemas.microsoft.com/office/drawing/2014/main" id="{9A5C4532-ADD8-4FC8-8EB2-86279721FE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29B20D-C7CB-4182-BFC3-496281AB6A58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29B41E8-33E4-4E3E-ADAF-EAB9CF2BD8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0964" name="Segnaposto note 2">
            <a:extLst>
              <a:ext uri="{FF2B5EF4-FFF2-40B4-BE49-F238E27FC236}">
                <a16:creationId xmlns:a16="http://schemas.microsoft.com/office/drawing/2014/main" id="{3079E7C6-6FD0-4D76-ABA4-28D2F7964DE8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egnaposto numero diapositiva 6">
            <a:extLst>
              <a:ext uri="{FF2B5EF4-FFF2-40B4-BE49-F238E27FC236}">
                <a16:creationId xmlns:a16="http://schemas.microsoft.com/office/drawing/2014/main" id="{5305B841-D55D-479B-8815-3D1C992CA9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A7F254-871C-401D-9FDF-72667CFF4475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5F8D9BA-7143-4337-89B1-55DDF226FB0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3012" name="Segnaposto note 2">
            <a:extLst>
              <a:ext uri="{FF2B5EF4-FFF2-40B4-BE49-F238E27FC236}">
                <a16:creationId xmlns:a16="http://schemas.microsoft.com/office/drawing/2014/main" id="{4F1501D2-66DA-48BE-9ADB-9C8139531A56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numero diapositiva 6">
            <a:extLst>
              <a:ext uri="{FF2B5EF4-FFF2-40B4-BE49-F238E27FC236}">
                <a16:creationId xmlns:a16="http://schemas.microsoft.com/office/drawing/2014/main" id="{8F5B9831-D6DA-4BCC-8EDF-2FD82CC317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6760AE-1E08-49D5-92F8-9BFDEA5FF72A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23DE87C-65B0-4FF1-96D9-AE745896ED1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5060" name="Segnaposto note 2">
            <a:extLst>
              <a:ext uri="{FF2B5EF4-FFF2-40B4-BE49-F238E27FC236}">
                <a16:creationId xmlns:a16="http://schemas.microsoft.com/office/drawing/2014/main" id="{ACF3CF93-E681-4349-B3B0-362C45587A95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egnaposto numero diapositiva 6">
            <a:extLst>
              <a:ext uri="{FF2B5EF4-FFF2-40B4-BE49-F238E27FC236}">
                <a16:creationId xmlns:a16="http://schemas.microsoft.com/office/drawing/2014/main" id="{05AB8F80-62F3-426C-8A70-8E44318D19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D400A-1F67-4312-B004-12B2625779AF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B021143-FA76-41D8-9F3F-FA28D59F4DE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0244" name="Segnaposto note 2">
            <a:extLst>
              <a:ext uri="{FF2B5EF4-FFF2-40B4-BE49-F238E27FC236}">
                <a16:creationId xmlns:a16="http://schemas.microsoft.com/office/drawing/2014/main" id="{AE5FC991-6C68-47F1-A09C-A209779A84CC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egnaposto numero diapositiva 6">
            <a:extLst>
              <a:ext uri="{FF2B5EF4-FFF2-40B4-BE49-F238E27FC236}">
                <a16:creationId xmlns:a16="http://schemas.microsoft.com/office/drawing/2014/main" id="{FCFAECDE-D759-4BC9-9EBA-B3B4FA7BFB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4D35DD-F2CD-4420-9E3F-0EFD4046F440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E507D5-609B-43C2-B2DA-2B46CEA2A06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7108" name="Segnaposto note 2">
            <a:extLst>
              <a:ext uri="{FF2B5EF4-FFF2-40B4-BE49-F238E27FC236}">
                <a16:creationId xmlns:a16="http://schemas.microsoft.com/office/drawing/2014/main" id="{3D31FEF3-103F-41DB-A6F2-503E07EED111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egnaposto numero diapositiva 6">
            <a:extLst>
              <a:ext uri="{FF2B5EF4-FFF2-40B4-BE49-F238E27FC236}">
                <a16:creationId xmlns:a16="http://schemas.microsoft.com/office/drawing/2014/main" id="{C59B13F1-7F59-4BB9-B3C9-2C3FF2C3C2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4DA326-5B9C-46A0-ABDE-5655E159282B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F5A7FD6-6A23-410D-B324-77E3B3B23BF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49156" name="Segnaposto note 2">
            <a:extLst>
              <a:ext uri="{FF2B5EF4-FFF2-40B4-BE49-F238E27FC236}">
                <a16:creationId xmlns:a16="http://schemas.microsoft.com/office/drawing/2014/main" id="{B4A1A7D7-B50A-4690-B607-B711964EAD9C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egnaposto numero diapositiva 6">
            <a:extLst>
              <a:ext uri="{FF2B5EF4-FFF2-40B4-BE49-F238E27FC236}">
                <a16:creationId xmlns:a16="http://schemas.microsoft.com/office/drawing/2014/main" id="{79BEA38F-EFDC-481D-97BC-A1EF3552CE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3FD22F-6436-4D90-A423-FC9F50ABF89E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179CD61-8106-40D4-8A69-41F5BFCAF1C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51204" name="Segnaposto note 2">
            <a:extLst>
              <a:ext uri="{FF2B5EF4-FFF2-40B4-BE49-F238E27FC236}">
                <a16:creationId xmlns:a16="http://schemas.microsoft.com/office/drawing/2014/main" id="{BAE07D38-B0E5-4A86-912B-BFFD9B8B2992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egnaposto numero diapositiva 6">
            <a:extLst>
              <a:ext uri="{FF2B5EF4-FFF2-40B4-BE49-F238E27FC236}">
                <a16:creationId xmlns:a16="http://schemas.microsoft.com/office/drawing/2014/main" id="{92F4FA7B-F577-43CC-95DF-AE0001BCC4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C6714C-1304-4F48-AB47-10796493AE98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A52EAE1-F190-42FE-879A-BB8AA3F26CA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53252" name="Segnaposto note 2">
            <a:extLst>
              <a:ext uri="{FF2B5EF4-FFF2-40B4-BE49-F238E27FC236}">
                <a16:creationId xmlns:a16="http://schemas.microsoft.com/office/drawing/2014/main" id="{CAA5EF6D-9B5A-4500-A639-53804CF95E8D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egnaposto numero diapositiva 6">
            <a:extLst>
              <a:ext uri="{FF2B5EF4-FFF2-40B4-BE49-F238E27FC236}">
                <a16:creationId xmlns:a16="http://schemas.microsoft.com/office/drawing/2014/main" id="{C8F8941C-2AD5-4AA6-9E15-D56F8E4C8F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CCE785F-F0F4-43E7-80ED-26F48606AA9D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3165E99-1A69-4FD0-93D2-3B6F029F37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2292" name="Segnaposto note 2">
            <a:extLst>
              <a:ext uri="{FF2B5EF4-FFF2-40B4-BE49-F238E27FC236}">
                <a16:creationId xmlns:a16="http://schemas.microsoft.com/office/drawing/2014/main" id="{71122137-08D2-4E3A-978D-B80727A0E194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egnaposto numero diapositiva 6">
            <a:extLst>
              <a:ext uri="{FF2B5EF4-FFF2-40B4-BE49-F238E27FC236}">
                <a16:creationId xmlns:a16="http://schemas.microsoft.com/office/drawing/2014/main" id="{91E55557-B2DE-493C-A94F-89131104A1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E33BA63-5B55-4400-A10B-92FE63F767E2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82155FA-2E69-4ACC-8CB1-3115F41386C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4340" name="Segnaposto note 2">
            <a:extLst>
              <a:ext uri="{FF2B5EF4-FFF2-40B4-BE49-F238E27FC236}">
                <a16:creationId xmlns:a16="http://schemas.microsoft.com/office/drawing/2014/main" id="{92C0CA33-4D52-4F88-9656-818E29C3AAF0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egnaposto numero diapositiva 6">
            <a:extLst>
              <a:ext uri="{FF2B5EF4-FFF2-40B4-BE49-F238E27FC236}">
                <a16:creationId xmlns:a16="http://schemas.microsoft.com/office/drawing/2014/main" id="{6439311B-537C-4CCB-BEEB-1BC4D9A252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FDAAA3-D8DD-4BA7-BC0A-1C1BAE97F6EB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3B770-4A1D-43AE-9C84-96BBCB55345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6388" name="Segnaposto note 2">
            <a:extLst>
              <a:ext uri="{FF2B5EF4-FFF2-40B4-BE49-F238E27FC236}">
                <a16:creationId xmlns:a16="http://schemas.microsoft.com/office/drawing/2014/main" id="{3E2A33E4-0228-4525-9DB3-93E7B20696C0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numero diapositiva 6">
            <a:extLst>
              <a:ext uri="{FF2B5EF4-FFF2-40B4-BE49-F238E27FC236}">
                <a16:creationId xmlns:a16="http://schemas.microsoft.com/office/drawing/2014/main" id="{1F2CDFDD-D063-46FF-AB71-5C169416BC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C66EBD-85B0-4C63-A37E-928D4C945B30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D2E920-F46A-43EE-952A-7361B5D5DD5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8436" name="Segnaposto note 2">
            <a:extLst>
              <a:ext uri="{FF2B5EF4-FFF2-40B4-BE49-F238E27FC236}">
                <a16:creationId xmlns:a16="http://schemas.microsoft.com/office/drawing/2014/main" id="{D5E88D0D-0FFE-4434-BBC6-84C5C37E350B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egnaposto numero diapositiva 6">
            <a:extLst>
              <a:ext uri="{FF2B5EF4-FFF2-40B4-BE49-F238E27FC236}">
                <a16:creationId xmlns:a16="http://schemas.microsoft.com/office/drawing/2014/main" id="{474017E9-5A55-4E76-AF14-3059A3FF92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FC8667-F8AB-4DB6-9D08-1169AA8C4AF9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FE0C0B0-EDBE-4B7F-B7FC-8934F90937C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0484" name="Segnaposto note 2">
            <a:extLst>
              <a:ext uri="{FF2B5EF4-FFF2-40B4-BE49-F238E27FC236}">
                <a16:creationId xmlns:a16="http://schemas.microsoft.com/office/drawing/2014/main" id="{78039199-C0F2-4CBD-926B-56EA5A58B70E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numero diapositiva 6">
            <a:extLst>
              <a:ext uri="{FF2B5EF4-FFF2-40B4-BE49-F238E27FC236}">
                <a16:creationId xmlns:a16="http://schemas.microsoft.com/office/drawing/2014/main" id="{C9A59784-7FC4-4965-A578-6A407BC671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DB840B-121E-4B74-A6B5-FA2BA7B969DF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7F68724-8D8E-4A8C-9D13-351E0E02C6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2532" name="Segnaposto note 2">
            <a:extLst>
              <a:ext uri="{FF2B5EF4-FFF2-40B4-BE49-F238E27FC236}">
                <a16:creationId xmlns:a16="http://schemas.microsoft.com/office/drawing/2014/main" id="{757CF076-1735-4ACE-AFCE-F542A64745B2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numero diapositiva 6">
            <a:extLst>
              <a:ext uri="{FF2B5EF4-FFF2-40B4-BE49-F238E27FC236}">
                <a16:creationId xmlns:a16="http://schemas.microsoft.com/office/drawing/2014/main" id="{155EAB14-08BB-4445-A2D5-A2FD4643C3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>
            <a:lvl1pPr>
              <a:spcBef>
                <a:spcPct val="30000"/>
              </a:spcBef>
              <a:defRPr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27F18C-A9DB-4325-B32E-E93485A62531}" type="slidenum">
              <a:rPr altLang="it-IT" sz="1400" smtClean="0">
                <a:latin typeface="Times New Roman" panose="02020603050405020304" pitchFamily="18" charset="0"/>
                <a:ea typeface="Lucida Sans Unicode" panose="020B0602030504020204" pitchFamily="34" charset="0"/>
                <a:cs typeface="Tahoma" panose="020B060403050404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altLang="it-IT" sz="1400">
              <a:latin typeface="Times New Roman" panose="02020603050405020304" pitchFamily="18" charset="0"/>
              <a:ea typeface="Lucida Sans Unicode" panose="020B0602030504020204" pitchFamily="34" charset="0"/>
              <a:cs typeface="Tahoma" panose="020B0604030504040204" pitchFamily="34" charset="0"/>
            </a:endParaRPr>
          </a:p>
        </p:txBody>
      </p:sp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6276A41-A8F3-4196-B6F1-51A1DB18D2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26628" name="Segnaposto note 2">
            <a:extLst>
              <a:ext uri="{FF2B5EF4-FFF2-40B4-BE49-F238E27FC236}">
                <a16:creationId xmlns:a16="http://schemas.microsoft.com/office/drawing/2014/main" id="{67B73B20-2524-49E8-8409-BD9775CDC121}"/>
              </a:ext>
            </a:extLst>
          </p:cNvPr>
          <p:cNvSpPr txBox="1">
            <a:spLocks noGrp="1" noChangeArrowheads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>
              <a:spcBef>
                <a:spcPct val="0"/>
              </a:spcBef>
            </a:pPr>
            <a:endParaRPr altLang="it-IT">
              <a:solidFill>
                <a:srgbClr val="000000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192" y="1595933"/>
            <a:ext cx="7299157" cy="3670246"/>
          </a:xfrm>
        </p:spPr>
        <p:txBody>
          <a:bodyPr anchor="b"/>
          <a:lstStyle>
            <a:lvl1pPr>
              <a:defRPr sz="793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5192" y="5266177"/>
            <a:ext cx="7299157" cy="949556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61D85-57FE-4156-8EF2-935071B8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3734C7-2FB5-489B-9FFE-E40D65E2D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B1425-36C6-4CE8-9FC4-A05518890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49034-B383-4A05-9D20-5D0106C4B51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9953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4" y="5291758"/>
            <a:ext cx="7299156" cy="624724"/>
          </a:xfrm>
        </p:spPr>
        <p:txBody>
          <a:bodyPr anchor="b">
            <a:normAutofit/>
          </a:bodyPr>
          <a:lstStyle>
            <a:lvl1pPr algn="l">
              <a:defRPr sz="2646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55192" y="755968"/>
            <a:ext cx="7299157" cy="401316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3" y="5916482"/>
            <a:ext cx="7299155" cy="544226"/>
          </a:xfrm>
        </p:spPr>
        <p:txBody>
          <a:bodyPr/>
          <a:lstStyle>
            <a:lvl1pPr marL="0" indent="0">
              <a:buNone/>
              <a:defRPr sz="132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846BD0C-C952-4863-B8EE-AACBACCB0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E738C2-88C8-49CD-B90C-4DE4FF605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316A78-44E3-46DD-BD6A-3501A1F07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518FD-32EC-4541-BCBF-E83614CA35D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931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2" y="1595931"/>
            <a:ext cx="7299157" cy="2183906"/>
          </a:xfrm>
        </p:spPr>
        <p:txBody>
          <a:bodyPr/>
          <a:lstStyle>
            <a:lvl1pPr>
              <a:defRPr sz="529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2" y="4031827"/>
            <a:ext cx="7299157" cy="2603888"/>
          </a:xfrm>
        </p:spPr>
        <p:txBody>
          <a:bodyPr anchor="ctr"/>
          <a:lstStyle>
            <a:lvl1pPr marL="0" indent="0">
              <a:buNone/>
              <a:defRPr sz="1984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2BEA7-3738-425B-B1B4-947BE3D2A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784F98-768E-4E4E-9942-51D563592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D75D6-7186-47EF-B9BB-4ED9BC20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40CE2-10A1-4C1B-B731-13BD7166354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43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>
            <a:extLst>
              <a:ext uri="{FF2B5EF4-FFF2-40B4-BE49-F238E27FC236}">
                <a16:creationId xmlns:a16="http://schemas.microsoft.com/office/drawing/2014/main" id="{9CC8ED0B-487F-4142-A9FB-1360F6C952C6}"/>
              </a:ext>
            </a:extLst>
          </p:cNvPr>
          <p:cNvSpPr txBox="1"/>
          <p:nvPr/>
        </p:nvSpPr>
        <p:spPr>
          <a:xfrm>
            <a:off x="742950" y="1069975"/>
            <a:ext cx="663575" cy="21621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448" dirty="0"/>
              <a:t>“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77786EAD-A68D-469C-A58A-ADBA8668FD83}"/>
              </a:ext>
            </a:extLst>
          </p:cNvPr>
          <p:cNvSpPr txBox="1"/>
          <p:nvPr/>
        </p:nvSpPr>
        <p:spPr>
          <a:xfrm>
            <a:off x="7716838" y="2881313"/>
            <a:ext cx="663575" cy="21621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448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2422" y="1595931"/>
            <a:ext cx="6615740" cy="2561090"/>
          </a:xfrm>
        </p:spPr>
        <p:txBody>
          <a:bodyPr/>
          <a:lstStyle>
            <a:lvl1pPr>
              <a:defRPr sz="529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596515" y="4157021"/>
            <a:ext cx="6020549" cy="377183"/>
          </a:xfrm>
        </p:spPr>
        <p:txBody>
          <a:bodyPr/>
          <a:lstStyle>
            <a:lvl1pPr marL="0" indent="0">
              <a:buNone/>
              <a:defRPr lang="en-US" sz="1543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2" y="4795793"/>
            <a:ext cx="7299157" cy="1847921"/>
          </a:xfrm>
        </p:spPr>
        <p:txBody>
          <a:bodyPr anchor="ctr"/>
          <a:lstStyle>
            <a:lvl1pPr marL="0" indent="0">
              <a:buNone/>
              <a:defRPr sz="1984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93EF38-27E5-4003-AD2F-BECC4494F146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60CABB-7D93-4669-8462-7411B3555DD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181EBEF-F17C-467E-8B5D-7A89E4CDC0E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668D4-E9D1-4B05-AA92-78AEB4958C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6523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1" y="3443853"/>
            <a:ext cx="7299159" cy="1822325"/>
          </a:xfrm>
        </p:spPr>
        <p:txBody>
          <a:bodyPr anchor="b"/>
          <a:lstStyle>
            <a:lvl1pPr algn="l">
              <a:defRPr sz="4409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192" y="5266178"/>
            <a:ext cx="7299157" cy="948432"/>
          </a:xfrm>
        </p:spPr>
        <p:txBody>
          <a:bodyPr/>
          <a:lstStyle>
            <a:lvl1pPr marL="0" indent="0" algn="l">
              <a:buNone/>
              <a:defRPr sz="2205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2069-524C-4D8C-A238-E08268DEA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67E6B-E4D0-4BC0-B3C1-E18326D9F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20695-BFD8-455A-8D52-66CE7E0D9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21B91-44BF-4B45-8F47-2CAEC50F476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836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>
            <a:extLst>
              <a:ext uri="{FF2B5EF4-FFF2-40B4-BE49-F238E27FC236}">
                <a16:creationId xmlns:a16="http://schemas.microsoft.com/office/drawing/2014/main" id="{50FFDB5B-731A-45AF-993E-6695D576D9BA}"/>
              </a:ext>
            </a:extLst>
          </p:cNvPr>
          <p:cNvCxnSpPr/>
          <p:nvPr/>
        </p:nvCxnSpPr>
        <p:spPr>
          <a:xfrm>
            <a:off x="3081338" y="2352675"/>
            <a:ext cx="0" cy="436721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>
            <a:extLst>
              <a:ext uri="{FF2B5EF4-FFF2-40B4-BE49-F238E27FC236}">
                <a16:creationId xmlns:a16="http://schemas.microsoft.com/office/drawing/2014/main" id="{02E06433-5743-44E5-BB07-94EAAC8E18D5}"/>
              </a:ext>
            </a:extLst>
          </p:cNvPr>
          <p:cNvCxnSpPr/>
          <p:nvPr/>
        </p:nvCxnSpPr>
        <p:spPr>
          <a:xfrm>
            <a:off x="5757863" y="2352675"/>
            <a:ext cx="0" cy="437197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63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472" y="2183906"/>
            <a:ext cx="2437171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612" y="2939874"/>
            <a:ext cx="2421030" cy="3956580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1936" y="2183906"/>
            <a:ext cx="2428383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03207" y="2939874"/>
            <a:ext cx="2437111" cy="3956580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92400" y="2183906"/>
            <a:ext cx="2424970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92400" y="2939874"/>
            <a:ext cx="2424970" cy="3956580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C931EFA-3C35-4BAF-B0FA-708D9D054F67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42D86B1-1850-4470-AF2A-23F06E9A6559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B57193C-EC32-40D3-BFC9-31346B3693B9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F6B1C-46F6-4394-99B0-690096A9F75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5526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>
            <a:extLst>
              <a:ext uri="{FF2B5EF4-FFF2-40B4-BE49-F238E27FC236}">
                <a16:creationId xmlns:a16="http://schemas.microsoft.com/office/drawing/2014/main" id="{10163030-ACBF-4AAA-8DD4-1DD01EB9B40C}"/>
              </a:ext>
            </a:extLst>
          </p:cNvPr>
          <p:cNvCxnSpPr/>
          <p:nvPr/>
        </p:nvCxnSpPr>
        <p:spPr>
          <a:xfrm>
            <a:off x="3081338" y="2352675"/>
            <a:ext cx="0" cy="436721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>
            <a:extLst>
              <a:ext uri="{FF2B5EF4-FFF2-40B4-BE49-F238E27FC236}">
                <a16:creationId xmlns:a16="http://schemas.microsoft.com/office/drawing/2014/main" id="{F21E9832-DD07-4B9B-AFB3-7409078D0D8F}"/>
              </a:ext>
            </a:extLst>
          </p:cNvPr>
          <p:cNvCxnSpPr/>
          <p:nvPr/>
        </p:nvCxnSpPr>
        <p:spPr>
          <a:xfrm>
            <a:off x="5757863" y="2352675"/>
            <a:ext cx="0" cy="4371975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63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12" y="4685884"/>
            <a:ext cx="2431534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9612" y="2435895"/>
            <a:ext cx="2431534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9612" y="5321108"/>
            <a:ext cx="2431534" cy="726634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6663" y="4685884"/>
            <a:ext cx="2423656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16662" y="2435895"/>
            <a:ext cx="2423656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15543" y="5321107"/>
            <a:ext cx="2426866" cy="726634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92400" y="4685884"/>
            <a:ext cx="2424970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92399" y="2435895"/>
            <a:ext cx="2424970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92298" y="5321104"/>
            <a:ext cx="2428182" cy="726634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F840C790-AE4A-4E11-B14F-1398797B2B35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76A735D-9289-4F5D-93D3-D6C0A54BB1C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4CE637D-FF82-4731-A2D7-0C7FE24EA88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DB1C7-3157-4C1B-8319-7F3922D3EAA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0122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1805C-9E46-4E94-A09A-4A406FB1E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A5628-AD4C-4223-A079-E04A9420B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14247-6A3E-4826-ABE1-9200EC8E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4A52A-56BF-44B8-AD53-93D94ED4BB3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2765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7903" y="474232"/>
            <a:ext cx="1449468" cy="6422224"/>
          </a:xfrm>
        </p:spPr>
        <p:txBody>
          <a:bodyPr vert="eaVert" anchor="b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612" y="852315"/>
            <a:ext cx="6139229" cy="604414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9EF52-9064-483D-A35A-A94318D70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810CB-D64C-4161-8F71-EECFD235F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234A-7788-4B05-89F3-1ADD6E944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82B5A-94DE-4298-832C-64BF7093DA7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9356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E8465-30DA-42EC-98DA-681C4CD7D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D90A9-9B02-4A96-B994-9357E5A5D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464BE-AE4B-4164-A6F6-8A5749199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86C23-23B7-459C-A668-49FF2AA4F4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9357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4" y="3154532"/>
            <a:ext cx="7299156" cy="2111646"/>
          </a:xfrm>
        </p:spPr>
        <p:txBody>
          <a:bodyPr anchor="b"/>
          <a:lstStyle>
            <a:lvl1pPr algn="l">
              <a:defRPr sz="4409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192" y="5266178"/>
            <a:ext cx="7299157" cy="948432"/>
          </a:xfrm>
        </p:spPr>
        <p:txBody>
          <a:bodyPr/>
          <a:lstStyle>
            <a:lvl1pPr marL="0" indent="0" algn="l">
              <a:buNone/>
              <a:defRPr sz="2205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40E34-4472-4C12-9971-7B51AF3D5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156B3-E7F2-48DB-BCFC-AAF72939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702686-6E72-4883-8E67-1C70D338F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9CA4A-866E-4471-8344-6E3F6764E09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2850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482" y="2271404"/>
            <a:ext cx="3635941" cy="4625052"/>
          </a:xfrm>
        </p:spPr>
        <p:txBody>
          <a:bodyPr/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483" y="2266462"/>
            <a:ext cx="3635943" cy="4629992"/>
          </a:xfrm>
        </p:spPr>
        <p:txBody>
          <a:bodyPr/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127F4B-02E3-4F9F-9270-7EF5F4542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CAA723-6F66-4EBB-AED7-6CF758217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3D919B-4019-4885-941C-0EE83A972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F1BC6-A182-485A-AEE4-B076A1B3053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073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482" y="2099910"/>
            <a:ext cx="3635939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2482" y="2771881"/>
            <a:ext cx="3635941" cy="4124573"/>
          </a:xfrm>
        </p:spPr>
        <p:txBody>
          <a:bodyPr/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6484" y="2099910"/>
            <a:ext cx="3635941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6484" y="2771881"/>
            <a:ext cx="3635941" cy="4124573"/>
          </a:xfrm>
        </p:spPr>
        <p:txBody>
          <a:bodyPr/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61784B-FF9B-4A9D-B798-9AEFF4326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FFA3C38-2F7C-4057-8B60-FD2BC11BA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B9A0867-51E4-48C2-800C-81D905566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4649E-8D2E-4BD8-9BED-B648C278D3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0861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4E1993-B803-4CBF-83E6-823507285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28CB6D-1947-4D1A-9389-1EB66B109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6C2D87-F91B-4710-81AE-B1AFCC293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1E0C3-8317-4F54-9813-59D5F06860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1232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30A006-E32F-43E9-A4AB-FAB8C0CEB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D81B1D3-8DAD-4DF0-AEED-43C67B183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CDCD5A-1E12-4B82-8D08-742C02606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B5E3C-8A6B-4614-A13F-DEDEAC97BD2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005529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1" y="1595932"/>
            <a:ext cx="2812810" cy="1595931"/>
          </a:xfrm>
        </p:spPr>
        <p:txBody>
          <a:bodyPr anchor="b"/>
          <a:lstStyle>
            <a:lvl1pPr algn="l">
              <a:defRPr sz="2646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7061" y="1595932"/>
            <a:ext cx="4297289" cy="5039783"/>
          </a:xfrm>
        </p:spPr>
        <p:txBody>
          <a:bodyPr anchor="ctr"/>
          <a:lstStyle>
            <a:lvl1pPr>
              <a:defRPr sz="2205"/>
            </a:lvl1pPr>
            <a:lvl2pPr>
              <a:defRPr sz="1984"/>
            </a:lvl2pPr>
            <a:lvl3pPr>
              <a:defRPr sz="1764"/>
            </a:lvl3pPr>
            <a:lvl4pPr>
              <a:defRPr sz="1543"/>
            </a:lvl4pPr>
            <a:lvl5pPr>
              <a:defRPr sz="1543"/>
            </a:lvl5pPr>
            <a:lvl6pPr>
              <a:defRPr sz="1543"/>
            </a:lvl6pPr>
            <a:lvl7pPr>
              <a:defRPr sz="1543"/>
            </a:lvl7pPr>
            <a:lvl8pPr>
              <a:defRPr sz="1543"/>
            </a:lvl8pPr>
            <a:lvl9pPr>
              <a:defRPr sz="154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1" y="3449453"/>
            <a:ext cx="2812810" cy="3191862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81B309-A5BE-494D-B301-938CBA799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8714BE-F2AE-4AE9-93E3-941FF3F24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B84138-6C5C-47D4-AED0-79CF0C3BF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516B4-A69B-40B1-A5B0-6A5A29DEDAC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453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326" y="2043903"/>
            <a:ext cx="4212028" cy="1735934"/>
          </a:xfrm>
        </p:spPr>
        <p:txBody>
          <a:bodyPr anchor="b">
            <a:normAutofit/>
          </a:bodyPr>
          <a:lstStyle>
            <a:lvl1pPr algn="l">
              <a:defRPr sz="3968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47541" y="1259946"/>
            <a:ext cx="2646853" cy="503978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1" y="4031827"/>
            <a:ext cx="4205473" cy="1511935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B95393-4660-4371-9545-63FFCEDE2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B27DCC-E0D0-43D6-A6A4-C16598964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09C02A-40A3-44CF-9AEC-25EABF6F0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6D057-BC99-4EE2-8525-6B042E3BB2A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750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384B87B-215F-426F-8791-B8F545E20F70}"/>
              </a:ext>
            </a:extLst>
          </p:cNvPr>
          <p:cNvSpPr/>
          <p:nvPr/>
        </p:nvSpPr>
        <p:spPr>
          <a:xfrm>
            <a:off x="6944686" y="1847921"/>
            <a:ext cx="3108193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5432488-9AC0-469A-8C2A-C06CFFAD20E3}"/>
              </a:ext>
            </a:extLst>
          </p:cNvPr>
          <p:cNvSpPr/>
          <p:nvPr/>
        </p:nvSpPr>
        <p:spPr>
          <a:xfrm>
            <a:off x="6272645" y="-503978"/>
            <a:ext cx="1764109" cy="176392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C214F3E-1FA0-4701-A11E-F8E7BDE3B887}"/>
              </a:ext>
            </a:extLst>
          </p:cNvPr>
          <p:cNvSpPr/>
          <p:nvPr/>
        </p:nvSpPr>
        <p:spPr>
          <a:xfrm>
            <a:off x="6944686" y="6719711"/>
            <a:ext cx="1092068" cy="109195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C297BA0-8834-4815-939D-9C52D5B9DD05}"/>
              </a:ext>
            </a:extLst>
          </p:cNvPr>
          <p:cNvSpPr/>
          <p:nvPr/>
        </p:nvSpPr>
        <p:spPr>
          <a:xfrm>
            <a:off x="-169761" y="2939874"/>
            <a:ext cx="4620286" cy="4619801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153DDC7-308A-4872-B53D-E61099BC0F9A}"/>
              </a:ext>
            </a:extLst>
          </p:cNvPr>
          <p:cNvSpPr/>
          <p:nvPr/>
        </p:nvSpPr>
        <p:spPr>
          <a:xfrm>
            <a:off x="-925808" y="3191863"/>
            <a:ext cx="2604161" cy="260388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B4CDA9-B977-47B3-BE2C-A0390ACF40D4}"/>
              </a:ext>
            </a:extLst>
          </p:cNvPr>
          <p:cNvSpPr/>
          <p:nvPr/>
        </p:nvSpPr>
        <p:spPr>
          <a:xfrm>
            <a:off x="8539163" y="0"/>
            <a:ext cx="755650" cy="1211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2" name="Title Placeholder 1">
            <a:extLst>
              <a:ext uri="{FF2B5EF4-FFF2-40B4-BE49-F238E27FC236}">
                <a16:creationId xmlns:a16="http://schemas.microsoft.com/office/drawing/2014/main" id="{709C64A2-E876-406A-B925-C55CB2000F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498475"/>
            <a:ext cx="7777162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  <a:endParaRPr lang="en-US" altLang="it-IT"/>
          </a:p>
        </p:txBody>
      </p:sp>
      <p:sp>
        <p:nvSpPr>
          <p:cNvPr id="1043" name="Text Placeholder 2">
            <a:extLst>
              <a:ext uri="{FF2B5EF4-FFF2-40B4-BE49-F238E27FC236}">
                <a16:creationId xmlns:a16="http://schemas.microsoft.com/office/drawing/2014/main" id="{969A18E5-787D-4A68-940C-2A06EA5C1A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2262188"/>
            <a:ext cx="7399337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58A13-69FF-4EA2-9007-D531EA4CF3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8262144" y="2015332"/>
            <a:ext cx="1092200" cy="25241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13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F15D2-BB8A-40A1-9672-7C2719AFDA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6872288" y="3597275"/>
            <a:ext cx="4254500" cy="250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13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184F5-9361-42C3-8736-DA638E1FE6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8561388" y="325438"/>
            <a:ext cx="693737" cy="846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088" b="0" i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07125F-417E-46DA-A4A2-313416BF6E2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71" r:id="rId12"/>
    <p:sldLayoutId id="2147483768" r:id="rId13"/>
    <p:sldLayoutId id="2147483772" r:id="rId14"/>
    <p:sldLayoutId id="2147483773" r:id="rId15"/>
    <p:sldLayoutId id="2147483769" r:id="rId16"/>
    <p:sldLayoutId id="2147483770" r:id="rId17"/>
  </p:sldLayoutIdLst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entury Gothic" panose="020B0502020202020204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entury Gothic" panose="020B0502020202020204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entury Gothic" panose="020B0502020202020204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77825" indent="-377825" algn="l" defTabSz="503238" rtl="0" eaLnBrk="0" fontAlgn="base" hangingPunct="0">
        <a:spcBef>
          <a:spcPts val="11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  <a:lvl2pPr marL="817563" indent="-314325" algn="l" defTabSz="503238" rtl="0" eaLnBrk="0" fontAlgn="base" hangingPunct="0">
        <a:spcBef>
          <a:spcPts val="11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900" kern="1200">
          <a:solidFill>
            <a:schemeClr val="tx1"/>
          </a:solidFill>
          <a:latin typeface="+mj-lt"/>
          <a:ea typeface="+mj-ea"/>
          <a:cs typeface="+mj-cs"/>
        </a:defRPr>
      </a:lvl2pPr>
      <a:lvl3pPr marL="1258888" indent="-250825" algn="l" defTabSz="503238" rtl="0" eaLnBrk="0" fontAlgn="base" hangingPunct="0">
        <a:spcBef>
          <a:spcPts val="11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700" kern="1200">
          <a:solidFill>
            <a:schemeClr val="tx1"/>
          </a:solidFill>
          <a:latin typeface="+mj-lt"/>
          <a:ea typeface="+mj-ea"/>
          <a:cs typeface="+mj-cs"/>
        </a:defRPr>
      </a:lvl3pPr>
      <a:lvl4pPr marL="1763713" indent="-250825" algn="l" defTabSz="503238" rtl="0" eaLnBrk="0" fontAlgn="base" hangingPunct="0">
        <a:spcBef>
          <a:spcPts val="11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500" kern="1200">
          <a:solidFill>
            <a:schemeClr val="tx1"/>
          </a:solidFill>
          <a:latin typeface="+mj-lt"/>
          <a:ea typeface="+mj-ea"/>
          <a:cs typeface="+mj-cs"/>
        </a:defRPr>
      </a:lvl4pPr>
      <a:lvl5pPr marL="2266950" indent="-250825" algn="l" defTabSz="503238" rtl="0" eaLnBrk="0" fontAlgn="base" hangingPunct="0">
        <a:spcBef>
          <a:spcPts val="1100"/>
        </a:spcBef>
        <a:spcAft>
          <a:spcPct val="0"/>
        </a:spcAft>
        <a:buClr>
          <a:srgbClr val="8AD0D6"/>
        </a:buClr>
        <a:buSzPct val="80000"/>
        <a:buFont typeface="Wingdings 3" panose="05040102010807070707" pitchFamily="18" charset="2"/>
        <a:buChar char=""/>
        <a:defRPr sz="1500" kern="1200">
          <a:solidFill>
            <a:schemeClr val="tx1"/>
          </a:solidFill>
          <a:latin typeface="+mj-lt"/>
          <a:ea typeface="+mj-ea"/>
          <a:cs typeface="+mj-cs"/>
        </a:defRPr>
      </a:lvl5pPr>
      <a:lvl6pPr marL="2771890" indent="-251990" algn="l" defTabSz="503979" rtl="0" eaLnBrk="1" latinLnBrk="0" hangingPunct="1">
        <a:spcBef>
          <a:spcPts val="1102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3275869" indent="-251990" algn="l" defTabSz="503979" rtl="0" eaLnBrk="1" latinLnBrk="0" hangingPunct="1">
        <a:spcBef>
          <a:spcPts val="1102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779850" indent="-251990" algn="l" defTabSz="503979" rtl="0" eaLnBrk="1" latinLnBrk="0" hangingPunct="1">
        <a:spcBef>
          <a:spcPts val="1102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4283829" indent="-251990" algn="l" defTabSz="503979" rtl="0" eaLnBrk="1" latinLnBrk="0" hangingPunct="1">
        <a:spcBef>
          <a:spcPts val="1102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9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6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39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92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90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8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59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840" algn="l" defTabSz="50397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3.png"/><Relationship Id="rId7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microsoft.com/office/2007/relationships/diagramDrawing" Target="../diagrams/drawing1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4.png"/><Relationship Id="rId9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23CE37C-35C7-4B5C-819C-0369B01832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367594" y="1603828"/>
            <a:ext cx="5177496" cy="364738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7200"/>
              <a:t>L'ufficio stampa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73A1901-BB7B-4857-ADAD-0D91052A4B4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367594" y="5251210"/>
            <a:ext cx="5177496" cy="161420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None/>
              <a:defRPr/>
            </a:pPr>
            <a:r>
              <a:rPr lang="en-US" sz="2000" cap="all">
                <a:solidFill>
                  <a:schemeClr val="bg2">
                    <a:lumMod val="40000"/>
                    <a:lumOff val="60000"/>
                  </a:schemeClr>
                </a:solidFill>
              </a:rPr>
              <a:t>Elisa Manacorda</a:t>
            </a:r>
            <a:br>
              <a:rPr lang="en-US" sz="2000" cap="all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en-US" sz="2000" cap="all">
                <a:solidFill>
                  <a:schemeClr val="bg2">
                    <a:lumMod val="40000"/>
                    <a:lumOff val="60000"/>
                  </a:schemeClr>
                </a:solidFill>
              </a:rPr>
              <a:t>manacorda@galileonet.it</a:t>
            </a:r>
          </a:p>
        </p:txBody>
      </p:sp>
      <p:pic>
        <p:nvPicPr>
          <p:cNvPr id="5" name="Picture 4" descr="Pila di riviste">
            <a:extLst>
              <a:ext uri="{FF2B5EF4-FFF2-40B4-BE49-F238E27FC236}">
                <a16:creationId xmlns:a16="http://schemas.microsoft.com/office/drawing/2014/main" id="{CEEC1F9D-7AD4-D9F7-4FDD-B6EA880699C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081" r="60083" b="-1"/>
          <a:stretch/>
        </p:blipFill>
        <p:spPr>
          <a:xfrm>
            <a:off x="20" y="10"/>
            <a:ext cx="3832039" cy="755966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4CD14DB-BB81-479F-A1FC-1C75640E9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5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43A91B-7CA7-4592-A975-73B1BF8C4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id="{EC471314-E46A-414B-8D91-74880E84F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09845" y="1609633"/>
            <a:ext cx="2870779" cy="910437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 useBgFill="1">
        <p:nvSpPr>
          <p:cNvPr id="26" name="Freeform: Shape 25">
            <a:extLst>
              <a:ext uri="{FF2B5EF4-FFF2-40B4-BE49-F238E27FC236}">
                <a16:creationId xmlns:a16="http://schemas.microsoft.com/office/drawing/2014/main" id="{6A681326-1C9D-44A3-A627-3871BDAE4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942352"/>
            <a:ext cx="10080970" cy="5617323"/>
          </a:xfrm>
          <a:custGeom>
            <a:avLst/>
            <a:gdLst>
              <a:gd name="connsiteX0" fmla="*/ 0 w 12192417"/>
              <a:gd name="connsiteY0" fmla="*/ 0 h 5095933"/>
              <a:gd name="connsiteX1" fmla="*/ 71931 w 12192417"/>
              <a:gd name="connsiteY1" fmla="*/ 12261 h 5095933"/>
              <a:gd name="connsiteX2" fmla="*/ 282848 w 12192417"/>
              <a:gd name="connsiteY2" fmla="*/ 48343 h 5095933"/>
              <a:gd name="connsiteX3" fmla="*/ 436463 w 12192417"/>
              <a:gd name="connsiteY3" fmla="*/ 73565 h 5095933"/>
              <a:gd name="connsiteX4" fmla="*/ 619338 w 12192417"/>
              <a:gd name="connsiteY4" fmla="*/ 100188 h 5095933"/>
              <a:gd name="connsiteX5" fmla="*/ 836350 w 12192417"/>
              <a:gd name="connsiteY5" fmla="*/ 132066 h 5095933"/>
              <a:gd name="connsiteX6" fmla="*/ 1076527 w 12192417"/>
              <a:gd name="connsiteY6" fmla="*/ 165696 h 5095933"/>
              <a:gd name="connsiteX7" fmla="*/ 1347183 w 12192417"/>
              <a:gd name="connsiteY7" fmla="*/ 201077 h 5095933"/>
              <a:gd name="connsiteX8" fmla="*/ 1642222 w 12192417"/>
              <a:gd name="connsiteY8" fmla="*/ 238560 h 5095933"/>
              <a:gd name="connsiteX9" fmla="*/ 1962863 w 12192417"/>
              <a:gd name="connsiteY9" fmla="*/ 276043 h 5095933"/>
              <a:gd name="connsiteX10" fmla="*/ 2304231 w 12192417"/>
              <a:gd name="connsiteY10" fmla="*/ 314227 h 5095933"/>
              <a:gd name="connsiteX11" fmla="*/ 2672420 w 12192417"/>
              <a:gd name="connsiteY11" fmla="*/ 349608 h 5095933"/>
              <a:gd name="connsiteX12" fmla="*/ 3057677 w 12192417"/>
              <a:gd name="connsiteY12" fmla="*/ 383588 h 5095933"/>
              <a:gd name="connsiteX13" fmla="*/ 3464880 w 12192417"/>
              <a:gd name="connsiteY13" fmla="*/ 414415 h 5095933"/>
              <a:gd name="connsiteX14" fmla="*/ 3889151 w 12192417"/>
              <a:gd name="connsiteY14" fmla="*/ 443841 h 5095933"/>
              <a:gd name="connsiteX15" fmla="*/ 4331709 w 12192417"/>
              <a:gd name="connsiteY15" fmla="*/ 471515 h 5095933"/>
              <a:gd name="connsiteX16" fmla="*/ 4558475 w 12192417"/>
              <a:gd name="connsiteY16" fmla="*/ 481324 h 5095933"/>
              <a:gd name="connsiteX17" fmla="*/ 4790117 w 12192417"/>
              <a:gd name="connsiteY17" fmla="*/ 492183 h 5095933"/>
              <a:gd name="connsiteX18" fmla="*/ 5025417 w 12192417"/>
              <a:gd name="connsiteY18" fmla="*/ 502342 h 5095933"/>
              <a:gd name="connsiteX19" fmla="*/ 5261936 w 12192417"/>
              <a:gd name="connsiteY19" fmla="*/ 508998 h 5095933"/>
              <a:gd name="connsiteX20" fmla="*/ 5503331 w 12192417"/>
              <a:gd name="connsiteY20" fmla="*/ 514953 h 5095933"/>
              <a:gd name="connsiteX21" fmla="*/ 5747166 w 12192417"/>
              <a:gd name="connsiteY21" fmla="*/ 521259 h 5095933"/>
              <a:gd name="connsiteX22" fmla="*/ 5995876 w 12192417"/>
              <a:gd name="connsiteY22" fmla="*/ 525463 h 5095933"/>
              <a:gd name="connsiteX23" fmla="*/ 6247025 w 12192417"/>
              <a:gd name="connsiteY23" fmla="*/ 525463 h 5095933"/>
              <a:gd name="connsiteX24" fmla="*/ 6500612 w 12192417"/>
              <a:gd name="connsiteY24" fmla="*/ 527565 h 5095933"/>
              <a:gd name="connsiteX25" fmla="*/ 6756638 w 12192417"/>
              <a:gd name="connsiteY25" fmla="*/ 525463 h 5095933"/>
              <a:gd name="connsiteX26" fmla="*/ 7016321 w 12192417"/>
              <a:gd name="connsiteY26" fmla="*/ 521259 h 5095933"/>
              <a:gd name="connsiteX27" fmla="*/ 7276004 w 12192417"/>
              <a:gd name="connsiteY27" fmla="*/ 517406 h 5095933"/>
              <a:gd name="connsiteX28" fmla="*/ 7539344 w 12192417"/>
              <a:gd name="connsiteY28" fmla="*/ 508998 h 5095933"/>
              <a:gd name="connsiteX29" fmla="*/ 7805123 w 12192417"/>
              <a:gd name="connsiteY29" fmla="*/ 500241 h 5095933"/>
              <a:gd name="connsiteX30" fmla="*/ 8070902 w 12192417"/>
              <a:gd name="connsiteY30" fmla="*/ 490082 h 5095933"/>
              <a:gd name="connsiteX31" fmla="*/ 8339120 w 12192417"/>
              <a:gd name="connsiteY31" fmla="*/ 475719 h 5095933"/>
              <a:gd name="connsiteX32" fmla="*/ 8609775 w 12192417"/>
              <a:gd name="connsiteY32" fmla="*/ 458554 h 5095933"/>
              <a:gd name="connsiteX33" fmla="*/ 8881650 w 12192417"/>
              <a:gd name="connsiteY33" fmla="*/ 442089 h 5095933"/>
              <a:gd name="connsiteX34" fmla="*/ 9153525 w 12192417"/>
              <a:gd name="connsiteY34" fmla="*/ 421071 h 5095933"/>
              <a:gd name="connsiteX35" fmla="*/ 9429057 w 12192417"/>
              <a:gd name="connsiteY35" fmla="*/ 395849 h 5095933"/>
              <a:gd name="connsiteX36" fmla="*/ 9700932 w 12192417"/>
              <a:gd name="connsiteY36" fmla="*/ 370626 h 5095933"/>
              <a:gd name="connsiteX37" fmla="*/ 9977683 w 12192417"/>
              <a:gd name="connsiteY37" fmla="*/ 341551 h 5095933"/>
              <a:gd name="connsiteX38" fmla="*/ 10255654 w 12192417"/>
              <a:gd name="connsiteY38" fmla="*/ 309673 h 5095933"/>
              <a:gd name="connsiteX39" fmla="*/ 10529967 w 12192417"/>
              <a:gd name="connsiteY39" fmla="*/ 276043 h 5095933"/>
              <a:gd name="connsiteX40" fmla="*/ 10807938 w 12192417"/>
              <a:gd name="connsiteY40" fmla="*/ 236809 h 5095933"/>
              <a:gd name="connsiteX41" fmla="*/ 11084689 w 12192417"/>
              <a:gd name="connsiteY41" fmla="*/ 194772 h 5095933"/>
              <a:gd name="connsiteX42" fmla="*/ 11362660 w 12192417"/>
              <a:gd name="connsiteY42" fmla="*/ 153085 h 5095933"/>
              <a:gd name="connsiteX43" fmla="*/ 11639411 w 12192417"/>
              <a:gd name="connsiteY43" fmla="*/ 104392 h 5095933"/>
              <a:gd name="connsiteX44" fmla="*/ 11914944 w 12192417"/>
              <a:gd name="connsiteY44" fmla="*/ 54648 h 5095933"/>
              <a:gd name="connsiteX45" fmla="*/ 12191695 w 12192417"/>
              <a:gd name="connsiteY45" fmla="*/ 2452 h 5095933"/>
              <a:gd name="connsiteX46" fmla="*/ 12191695 w 12192417"/>
              <a:gd name="connsiteY46" fmla="*/ 2162231 h 5095933"/>
              <a:gd name="connsiteX47" fmla="*/ 12192417 w 12192417"/>
              <a:gd name="connsiteY47" fmla="*/ 2162231 h 5095933"/>
              <a:gd name="connsiteX48" fmla="*/ 12192417 w 12192417"/>
              <a:gd name="connsiteY48" fmla="*/ 5095933 h 5095933"/>
              <a:gd name="connsiteX49" fmla="*/ 0 w 12192417"/>
              <a:gd name="connsiteY49" fmla="*/ 5095933 h 5095933"/>
              <a:gd name="connsiteX50" fmla="*/ 0 w 12192417"/>
              <a:gd name="connsiteY50" fmla="*/ 2791958 h 5095933"/>
              <a:gd name="connsiteX51" fmla="*/ 0 w 12192417"/>
              <a:gd name="connsiteY51" fmla="*/ 2162231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2417" h="5095933">
                <a:moveTo>
                  <a:pt x="0" y="0"/>
                </a:moveTo>
                <a:lnTo>
                  <a:pt x="71931" y="12261"/>
                </a:lnTo>
                <a:lnTo>
                  <a:pt x="282848" y="48343"/>
                </a:lnTo>
                <a:lnTo>
                  <a:pt x="436463" y="73565"/>
                </a:lnTo>
                <a:lnTo>
                  <a:pt x="619338" y="100188"/>
                </a:lnTo>
                <a:lnTo>
                  <a:pt x="836350" y="132066"/>
                </a:lnTo>
                <a:lnTo>
                  <a:pt x="1076527" y="165696"/>
                </a:lnTo>
                <a:lnTo>
                  <a:pt x="1347183" y="201077"/>
                </a:lnTo>
                <a:lnTo>
                  <a:pt x="1642222" y="238560"/>
                </a:lnTo>
                <a:lnTo>
                  <a:pt x="1962863" y="276043"/>
                </a:lnTo>
                <a:lnTo>
                  <a:pt x="2304231" y="314227"/>
                </a:lnTo>
                <a:lnTo>
                  <a:pt x="2672420" y="349608"/>
                </a:lnTo>
                <a:lnTo>
                  <a:pt x="3057677" y="383588"/>
                </a:lnTo>
                <a:lnTo>
                  <a:pt x="3464880" y="414415"/>
                </a:lnTo>
                <a:lnTo>
                  <a:pt x="3889151" y="443841"/>
                </a:lnTo>
                <a:lnTo>
                  <a:pt x="4331709" y="471515"/>
                </a:lnTo>
                <a:lnTo>
                  <a:pt x="4558475" y="481324"/>
                </a:lnTo>
                <a:lnTo>
                  <a:pt x="4790117" y="492183"/>
                </a:lnTo>
                <a:lnTo>
                  <a:pt x="5025417" y="502342"/>
                </a:lnTo>
                <a:lnTo>
                  <a:pt x="5261936" y="508998"/>
                </a:lnTo>
                <a:lnTo>
                  <a:pt x="5503331" y="514953"/>
                </a:lnTo>
                <a:lnTo>
                  <a:pt x="5747166" y="521259"/>
                </a:lnTo>
                <a:lnTo>
                  <a:pt x="5995876" y="525463"/>
                </a:lnTo>
                <a:lnTo>
                  <a:pt x="6247025" y="525463"/>
                </a:lnTo>
                <a:lnTo>
                  <a:pt x="6500612" y="527565"/>
                </a:lnTo>
                <a:lnTo>
                  <a:pt x="6756638" y="525463"/>
                </a:lnTo>
                <a:lnTo>
                  <a:pt x="7016321" y="521259"/>
                </a:lnTo>
                <a:lnTo>
                  <a:pt x="7276004" y="517406"/>
                </a:lnTo>
                <a:lnTo>
                  <a:pt x="7539344" y="508998"/>
                </a:lnTo>
                <a:lnTo>
                  <a:pt x="7805123" y="500241"/>
                </a:lnTo>
                <a:lnTo>
                  <a:pt x="8070902" y="490082"/>
                </a:lnTo>
                <a:lnTo>
                  <a:pt x="8339120" y="475719"/>
                </a:lnTo>
                <a:lnTo>
                  <a:pt x="8609775" y="458554"/>
                </a:lnTo>
                <a:lnTo>
                  <a:pt x="8881650" y="442089"/>
                </a:lnTo>
                <a:lnTo>
                  <a:pt x="9153525" y="421071"/>
                </a:lnTo>
                <a:lnTo>
                  <a:pt x="9429057" y="395849"/>
                </a:lnTo>
                <a:lnTo>
                  <a:pt x="9700932" y="370626"/>
                </a:lnTo>
                <a:lnTo>
                  <a:pt x="9977683" y="341551"/>
                </a:lnTo>
                <a:lnTo>
                  <a:pt x="10255654" y="309673"/>
                </a:lnTo>
                <a:lnTo>
                  <a:pt x="10529967" y="276043"/>
                </a:lnTo>
                <a:lnTo>
                  <a:pt x="10807938" y="236809"/>
                </a:lnTo>
                <a:lnTo>
                  <a:pt x="11084689" y="194772"/>
                </a:lnTo>
                <a:lnTo>
                  <a:pt x="11362660" y="153085"/>
                </a:lnTo>
                <a:lnTo>
                  <a:pt x="11639411" y="104392"/>
                </a:lnTo>
                <a:lnTo>
                  <a:pt x="11914944" y="54648"/>
                </a:lnTo>
                <a:lnTo>
                  <a:pt x="12191695" y="2452"/>
                </a:lnTo>
                <a:lnTo>
                  <a:pt x="12191695" y="2162231"/>
                </a:lnTo>
                <a:lnTo>
                  <a:pt x="12192417" y="2162231"/>
                </a:lnTo>
                <a:lnTo>
                  <a:pt x="12192417" y="5095933"/>
                </a:lnTo>
                <a:lnTo>
                  <a:pt x="0" y="5095933"/>
                </a:lnTo>
                <a:lnTo>
                  <a:pt x="0" y="2791958"/>
                </a:lnTo>
                <a:lnTo>
                  <a:pt x="0" y="2162231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8C0EB09-48CE-4A50-BE0F-94048AA51C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12243" y="499037"/>
            <a:ext cx="7398016" cy="15438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4200" b="0" i="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Il media training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B34A8CE-29BD-4DFC-A29C-707952986C7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912243" y="3046269"/>
            <a:ext cx="7397205" cy="3841433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Serve ad “allenare” i quadri al rapporto con i giornalisti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One-to-one, one-to-many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Simulazione di intervista / video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Domande “scomode”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27655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27658" name="Picture 27657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27660" name="Oval 27659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27662" name="Picture 27661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27664" name="Picture 27663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27666" name="Rectangle 27665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7668" name="Rectangle 2766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5" cy="7559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7670" name="Rectangle 2766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0078104" cy="7559675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672" name="Straight Connector 2767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48277" y="2015913"/>
            <a:ext cx="0" cy="3527848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74" name="Picture 2767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865304"/>
            <a:ext cx="821642" cy="839964"/>
          </a:xfrm>
          <a:prstGeom prst="rect">
            <a:avLst/>
          </a:prstGeom>
        </p:spPr>
      </p:pic>
      <p:sp>
        <p:nvSpPr>
          <p:cNvPr id="2767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312" y="0"/>
            <a:ext cx="10080624" cy="7557925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95FC14D-F6B9-48D3-8637-F47790872B3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66580" y="887001"/>
            <a:ext cx="2911540" cy="57856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en-US" sz="33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Il viaggio del comunicato stampa</a:t>
            </a:r>
          </a:p>
        </p:txBody>
      </p:sp>
      <p:sp>
        <p:nvSpPr>
          <p:cNvPr id="27651" name="Segnaposto testo 2">
            <a:extLst>
              <a:ext uri="{FF2B5EF4-FFF2-40B4-BE49-F238E27FC236}">
                <a16:creationId xmlns:a16="http://schemas.microsoft.com/office/drawing/2014/main" id="{E3B6DC78-2404-4653-A970-966D8C2781F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114155" y="887000"/>
            <a:ext cx="5291609" cy="57856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Brief con le altre strutture dell'azienda o del centro di ricerca su una comunicazione (un nuovo farmaco, un nuovo studio)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Definizione degli obiettivi: cosa vogliamo comunicare? Quale taglio ci interessa? A quali testate diamo la precedenza?...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Scrittura del comunicato stampa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Approvazione a tutti i livelli (anche internazionale)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Invio alla mailing list selezionata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Recall telefonico</a:t>
            </a:r>
          </a:p>
          <a:p>
            <a:pPr defTabSz="457200" ea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altLang="it-IT"/>
              <a:t>Verifica delle uscite (rassegna stampa)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8382378-9E68-4B4F-8749-C2134534883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367593" y="693649"/>
            <a:ext cx="3941854" cy="18099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900"/>
              <a:t>Altre modalità di comunicazione</a:t>
            </a:r>
          </a:p>
        </p:txBody>
      </p:sp>
      <p:pic>
        <p:nvPicPr>
          <p:cNvPr id="5" name="Picture 4" descr="Aeroplano in volo in un cielo suggestivo">
            <a:extLst>
              <a:ext uri="{FF2B5EF4-FFF2-40B4-BE49-F238E27FC236}">
                <a16:creationId xmlns:a16="http://schemas.microsoft.com/office/drawing/2014/main" id="{39044989-F2B9-492B-5646-0903DF09611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874" r="44417" b="1"/>
          <a:stretch/>
        </p:blipFill>
        <p:spPr>
          <a:xfrm>
            <a:off x="20" y="10"/>
            <a:ext cx="3832038" cy="7559665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932DE1C-4824-45A7-B764-27CAA557821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367593" y="2687884"/>
            <a:ext cx="3941854" cy="4199818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 err="1"/>
              <a:t>Rapporto</a:t>
            </a:r>
            <a:r>
              <a:rPr lang="en-US" dirty="0"/>
              <a:t> </a:t>
            </a:r>
            <a:r>
              <a:rPr lang="en-US" dirty="0" err="1"/>
              <a:t>singolo</a:t>
            </a:r>
            <a:r>
              <a:rPr lang="en-US" dirty="0"/>
              <a:t> con il </a:t>
            </a:r>
            <a:r>
              <a:rPr lang="en-US" dirty="0" err="1"/>
              <a:t>giornalista</a:t>
            </a:r>
            <a:endParaRPr lang="en-US" dirty="0"/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 err="1"/>
              <a:t>Offerta</a:t>
            </a:r>
            <a:r>
              <a:rPr lang="en-US" dirty="0"/>
              <a:t> di </a:t>
            </a:r>
            <a:r>
              <a:rPr lang="en-US" dirty="0" err="1"/>
              <a:t>esclusiva</a:t>
            </a:r>
            <a:endParaRPr lang="en-US" dirty="0"/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 err="1"/>
              <a:t>Viaggio</a:t>
            </a:r>
            <a:r>
              <a:rPr lang="en-US" dirty="0"/>
              <a:t> </a:t>
            </a:r>
            <a:r>
              <a:rPr lang="en-US" dirty="0" err="1"/>
              <a:t>stampa</a:t>
            </a:r>
            <a:r>
              <a:rPr lang="en-US" dirty="0"/>
              <a:t> / </a:t>
            </a:r>
            <a:r>
              <a:rPr lang="en-US" dirty="0" err="1"/>
              <a:t>congresso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562362-5793-4215-B0B3-DE3AFA802CF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è fatto un comunicato?</a:t>
            </a:r>
          </a:p>
        </p:txBody>
      </p:sp>
      <p:graphicFrame>
        <p:nvGraphicFramePr>
          <p:cNvPr id="5" name="Segnaposto testo 2">
            <a:extLst>
              <a:ext uri="{FF2B5EF4-FFF2-40B4-BE49-F238E27FC236}">
                <a16:creationId xmlns:a16="http://schemas.microsoft.com/office/drawing/2014/main" id="{DE76FAB4-F15C-B1FF-D4BB-A76A01EC156E}"/>
              </a:ext>
            </a:extLst>
          </p:cNvPr>
          <p:cNvGraphicFramePr/>
          <p:nvPr/>
        </p:nvGraphicFramePr>
        <p:xfrm>
          <a:off x="0" y="1768475"/>
          <a:ext cx="9072563" cy="5676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375DB99-9935-47D3-AEB1-65B75AE87D7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574529" y="693649"/>
            <a:ext cx="2734918" cy="18099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900"/>
              <a:t>Come inviare una mail</a:t>
            </a:r>
          </a:p>
        </p:txBody>
      </p:sp>
      <p:pic>
        <p:nvPicPr>
          <p:cNvPr id="5" name="Picture 4" descr="Fumetti vuoti">
            <a:extLst>
              <a:ext uri="{FF2B5EF4-FFF2-40B4-BE49-F238E27FC236}">
                <a16:creationId xmlns:a16="http://schemas.microsoft.com/office/drawing/2014/main" id="{A1C0007F-CD50-2CF4-D96F-578DEC88DBA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2001" r="23506" b="-1"/>
          <a:stretch/>
        </p:blipFill>
        <p:spPr>
          <a:xfrm>
            <a:off x="-1" y="10"/>
            <a:ext cx="5038994" cy="7559665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096CB3-7FB1-4989-BD33-A84698C6DC8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574529" y="2687884"/>
            <a:ext cx="2734918" cy="4199818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Sender chiaro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Oggetto chiaro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Intro personalizzata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Testo nel corpo e in allegato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Firma completa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56ADDF-2E93-42A6-9802-10D47A09B28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rmAutofit fontScale="90000"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società scientifiche / 1</a:t>
            </a:r>
          </a:p>
        </p:txBody>
      </p:sp>
      <p:pic>
        <p:nvPicPr>
          <p:cNvPr id="35843" name="Picture 3">
            <a:extLst>
              <a:ext uri="{FF2B5EF4-FFF2-40B4-BE49-F238E27FC236}">
                <a16:creationId xmlns:a16="http://schemas.microsoft.com/office/drawing/2014/main" id="{238C57B1-4BCA-48DB-89CE-88E90CD3B308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68475"/>
            <a:ext cx="6983413" cy="4989513"/>
          </a:xfr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6556B02-73D8-40EC-9A81-0AB50BFA50F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sp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società scientifiche / 2</a:t>
            </a:r>
          </a:p>
        </p:txBody>
      </p:sp>
      <p:pic>
        <p:nvPicPr>
          <p:cNvPr id="37891" name="Picture 3">
            <a:extLst>
              <a:ext uri="{FF2B5EF4-FFF2-40B4-BE49-F238E27FC236}">
                <a16:creationId xmlns:a16="http://schemas.microsoft.com/office/drawing/2014/main" id="{177ECEBE-BE45-4745-8C96-C99A69FD40F0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68475"/>
            <a:ext cx="8966200" cy="4989513"/>
          </a:xfrm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9F92C6-CEB5-4B0F-BDA3-2BB116D99DA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istituzioni</a:t>
            </a:r>
          </a:p>
        </p:txBody>
      </p:sp>
      <p:pic>
        <p:nvPicPr>
          <p:cNvPr id="39939" name="Picture 3">
            <a:extLst>
              <a:ext uri="{FF2B5EF4-FFF2-40B4-BE49-F238E27FC236}">
                <a16:creationId xmlns:a16="http://schemas.microsoft.com/office/drawing/2014/main" id="{CF845335-6D0D-44F4-B435-66DF52B5B438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384425"/>
            <a:ext cx="9070975" cy="3756025"/>
          </a:xfrm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BDB57AB-1697-49DC-B2A7-893167C6570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sp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istituzioni / 2</a:t>
            </a:r>
          </a:p>
        </p:txBody>
      </p:sp>
      <p:pic>
        <p:nvPicPr>
          <p:cNvPr id="41987" name="Picture 3">
            <a:extLst>
              <a:ext uri="{FF2B5EF4-FFF2-40B4-BE49-F238E27FC236}">
                <a16:creationId xmlns:a16="http://schemas.microsoft.com/office/drawing/2014/main" id="{886470A3-64A2-4DB5-A838-0FB10C1A8F00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68475"/>
            <a:ext cx="7181850" cy="4989513"/>
          </a:xfr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7699C7C-0A7B-413C-9711-F041E87F44F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istituzioni / 3</a:t>
            </a:r>
          </a:p>
        </p:txBody>
      </p:sp>
      <p:pic>
        <p:nvPicPr>
          <p:cNvPr id="44035" name="Picture 3">
            <a:extLst>
              <a:ext uri="{FF2B5EF4-FFF2-40B4-BE49-F238E27FC236}">
                <a16:creationId xmlns:a16="http://schemas.microsoft.com/office/drawing/2014/main" id="{E92AB77F-60D9-40AA-882A-AFB88784294E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09913"/>
            <a:ext cx="9070975" cy="2306637"/>
          </a:xfr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1B8F9CB-890B-4CB8-B503-188A763E2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632AB4-3837-4FD0-8B62-0A18B573F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C393B4A7-6ABF-423D-A762-3CDB4897A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CD2319A-6FA9-4EFB-9EDF-730446742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692A93-3514-4486-8B67-CCA4E0259B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1AD250C-F2EA-449F-9B14-DF5BB674C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747F1B4-B831-4277-8AB0-32767F7EB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4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D80CFA21-AB7C-4BEB-9BFF-05764FBBF3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09845" y="1609633"/>
            <a:ext cx="2870779" cy="910437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D42A05F-8FD8-4161-9D11-1B0FAF609ED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6550" y="693650"/>
            <a:ext cx="7649893" cy="11206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4200">
                <a:solidFill>
                  <a:srgbClr val="EBEBEB"/>
                </a:solidFill>
              </a:rPr>
              <a:t>L'ufficio comunicazione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2F7E335-851A-4CAE-B09F-E657819D46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0B541F0-7F6E-402E-84D8-CF96EACA5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942352"/>
            <a:ext cx="10080969" cy="561732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5" name="Segnaposto testo 2">
            <a:extLst>
              <a:ext uri="{FF2B5EF4-FFF2-40B4-BE49-F238E27FC236}">
                <a16:creationId xmlns:a16="http://schemas.microsoft.com/office/drawing/2014/main" id="{2025C4C7-FE7D-F65F-6DC1-F2FB42B842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0354161"/>
              </p:ext>
            </p:extLst>
          </p:nvPr>
        </p:nvGraphicFramePr>
        <p:xfrm>
          <a:off x="536550" y="3097786"/>
          <a:ext cx="9008541" cy="3752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C0F23D-149D-458D-89A1-4AD40448DCB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sp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aziende</a:t>
            </a:r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id="{C869B3F7-2399-4930-A361-8E77F17D6AB2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60663"/>
            <a:ext cx="9070975" cy="3005137"/>
          </a:xfr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7CC3BB-9BAE-4C5B-BEFB-9C8AA65A325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aziende / 2</a:t>
            </a:r>
          </a:p>
        </p:txBody>
      </p:sp>
      <p:pic>
        <p:nvPicPr>
          <p:cNvPr id="48131" name="Picture 3">
            <a:extLst>
              <a:ext uri="{FF2B5EF4-FFF2-40B4-BE49-F238E27FC236}">
                <a16:creationId xmlns:a16="http://schemas.microsoft.com/office/drawing/2014/main" id="{4EBFC3E3-CEF9-45D5-B241-560E35BDBE52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68475"/>
            <a:ext cx="7426325" cy="4989513"/>
          </a:xfrm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8E7449-A769-4672-82DE-05D2CB09213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Come comunicano le aziende / 3</a:t>
            </a:r>
          </a:p>
        </p:txBody>
      </p:sp>
      <p:pic>
        <p:nvPicPr>
          <p:cNvPr id="50179" name="Picture 3">
            <a:extLst>
              <a:ext uri="{FF2B5EF4-FFF2-40B4-BE49-F238E27FC236}">
                <a16:creationId xmlns:a16="http://schemas.microsoft.com/office/drawing/2014/main" id="{CAB14553-767C-4E33-80CC-D496E993B5A8}"/>
              </a:ext>
            </a:extLst>
          </p:cNvPr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740025"/>
            <a:ext cx="9070975" cy="3046413"/>
          </a:xfr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5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AC920FF-8078-443D-8C89-AEEB929A193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36550" y="693649"/>
            <a:ext cx="5116537" cy="1788308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4200">
                <a:solidFill>
                  <a:srgbClr val="EBEBEB"/>
                </a:solidFill>
              </a:rPr>
              <a:t>Le doti di buon ufficio stampa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DC81E6D-32ED-4B13-A242-30D8C68412B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36550" y="2687884"/>
            <a:ext cx="5116536" cy="4172723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>
                <a:solidFill>
                  <a:srgbClr val="FFFFFF"/>
                </a:solidFill>
              </a:rPr>
              <a:t>Sociali (buoni contatti con i giornalisti, agenda piena di numeri. Sangue freddo in caso di comunicazione di crisi)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>
                <a:solidFill>
                  <a:srgbClr val="FFFFFF"/>
                </a:solidFill>
              </a:rPr>
              <a:t>Organizzative (gestire le agenzie per i viaggi)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>
                <a:solidFill>
                  <a:srgbClr val="FFFFFF"/>
                </a:solidFill>
              </a:rPr>
              <a:t>Giornalistiche (scrivere comunicati)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>
                <a:solidFill>
                  <a:srgbClr val="FFFFFF"/>
                </a:solidFill>
              </a:rPr>
              <a:t>Problem solving</a:t>
            </a:r>
          </a:p>
        </p:txBody>
      </p:sp>
      <p:sp>
        <p:nvSpPr>
          <p:cNvPr id="23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00968" y="-1"/>
            <a:ext cx="462584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imbri di immigrazione">
            <a:extLst>
              <a:ext uri="{FF2B5EF4-FFF2-40B4-BE49-F238E27FC236}">
                <a16:creationId xmlns:a16="http://schemas.microsoft.com/office/drawing/2014/main" id="{610A3AC5-C5AA-6FBE-A760-1EB75D3D3EC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9324" r="5223" b="3"/>
          <a:stretch/>
        </p:blipFill>
        <p:spPr>
          <a:xfrm>
            <a:off x="5977247" y="1"/>
            <a:ext cx="4103725" cy="7559676"/>
          </a:xfrm>
          <a:custGeom>
            <a:avLst/>
            <a:gdLst/>
            <a:ahLst/>
            <a:cxnLst/>
            <a:rect l="l" t="t" r="r" b="b"/>
            <a:pathLst>
              <a:path w="4963245" h="6858001">
                <a:moveTo>
                  <a:pt x="1177" y="0"/>
                </a:moveTo>
                <a:lnTo>
                  <a:pt x="1344715" y="0"/>
                </a:lnTo>
                <a:lnTo>
                  <a:pt x="1344715" y="1"/>
                </a:lnTo>
                <a:lnTo>
                  <a:pt x="4963245" y="1"/>
                </a:lnTo>
                <a:lnTo>
                  <a:pt x="4963244" y="6858001"/>
                </a:lnTo>
                <a:lnTo>
                  <a:pt x="900697" y="6858001"/>
                </a:lnTo>
                <a:lnTo>
                  <a:pt x="900697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9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9" y="5934227"/>
                </a:lnTo>
                <a:lnTo>
                  <a:pt x="132454" y="5753862"/>
                </a:lnTo>
                <a:lnTo>
                  <a:pt x="150776" y="5561838"/>
                </a:lnTo>
                <a:lnTo>
                  <a:pt x="167753" y="5354726"/>
                </a:lnTo>
                <a:lnTo>
                  <a:pt x="184058" y="5138013"/>
                </a:lnTo>
                <a:lnTo>
                  <a:pt x="198849" y="4908956"/>
                </a:lnTo>
                <a:lnTo>
                  <a:pt x="212969" y="4670298"/>
                </a:lnTo>
                <a:lnTo>
                  <a:pt x="226248" y="4421352"/>
                </a:lnTo>
                <a:lnTo>
                  <a:pt x="230955" y="4293793"/>
                </a:lnTo>
                <a:lnTo>
                  <a:pt x="236165" y="4163492"/>
                </a:lnTo>
                <a:lnTo>
                  <a:pt x="241040" y="4031133"/>
                </a:lnTo>
                <a:lnTo>
                  <a:pt x="244234" y="3898087"/>
                </a:lnTo>
                <a:lnTo>
                  <a:pt x="247091" y="3762299"/>
                </a:lnTo>
                <a:lnTo>
                  <a:pt x="250117" y="3625139"/>
                </a:lnTo>
                <a:lnTo>
                  <a:pt x="252134" y="3485236"/>
                </a:lnTo>
                <a:lnTo>
                  <a:pt x="252134" y="3343961"/>
                </a:lnTo>
                <a:lnTo>
                  <a:pt x="253142" y="3201315"/>
                </a:lnTo>
                <a:lnTo>
                  <a:pt x="252134" y="3057297"/>
                </a:lnTo>
                <a:lnTo>
                  <a:pt x="250117" y="2911221"/>
                </a:lnTo>
                <a:lnTo>
                  <a:pt x="248268" y="2765146"/>
                </a:lnTo>
                <a:lnTo>
                  <a:pt x="244234" y="2617013"/>
                </a:lnTo>
                <a:lnTo>
                  <a:pt x="240032" y="2467509"/>
                </a:lnTo>
                <a:lnTo>
                  <a:pt x="235157" y="2318004"/>
                </a:lnTo>
                <a:lnTo>
                  <a:pt x="228266" y="2167128"/>
                </a:lnTo>
                <a:lnTo>
                  <a:pt x="220029" y="2014881"/>
                </a:lnTo>
                <a:lnTo>
                  <a:pt x="212129" y="1861947"/>
                </a:lnTo>
                <a:lnTo>
                  <a:pt x="202044" y="1709014"/>
                </a:lnTo>
                <a:lnTo>
                  <a:pt x="189941" y="1554023"/>
                </a:lnTo>
                <a:lnTo>
                  <a:pt x="177839" y="1401090"/>
                </a:lnTo>
                <a:lnTo>
                  <a:pt x="163887" y="1245413"/>
                </a:lnTo>
                <a:lnTo>
                  <a:pt x="148591" y="1089051"/>
                </a:lnTo>
                <a:lnTo>
                  <a:pt x="132455" y="934746"/>
                </a:lnTo>
                <a:lnTo>
                  <a:pt x="113629" y="778383"/>
                </a:lnTo>
                <a:lnTo>
                  <a:pt x="93458" y="622707"/>
                </a:lnTo>
                <a:lnTo>
                  <a:pt x="73455" y="466344"/>
                </a:lnTo>
                <a:lnTo>
                  <a:pt x="50091" y="310668"/>
                </a:lnTo>
                <a:lnTo>
                  <a:pt x="26222" y="155677"/>
                </a:lnTo>
                <a:close/>
              </a:path>
            </a:pathLst>
          </a:cu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11271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274" name="Picture 11273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1276" name="Oval 11275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1278" name="Picture 11277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1280" name="Picture 11279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1282" name="Rectangle 11281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1266" name="Titolo 1">
            <a:extLst>
              <a:ext uri="{FF2B5EF4-FFF2-40B4-BE49-F238E27FC236}">
                <a16:creationId xmlns:a16="http://schemas.microsoft.com/office/drawing/2014/main" id="{D2A8673C-C6E4-48C9-BCC6-FA2F5FD2E53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367593" y="693649"/>
            <a:ext cx="3941854" cy="18099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hangingPunct="1">
              <a:lnSpc>
                <a:spcPct val="90000"/>
              </a:lnSpc>
            </a:pPr>
            <a:r>
              <a:rPr lang="en-US" altLang="it-IT" sz="3900"/>
              <a:t>Ufficio stampa / addetto stampa</a:t>
            </a:r>
          </a:p>
        </p:txBody>
      </p:sp>
      <p:pic>
        <p:nvPicPr>
          <p:cNvPr id="11268" name="Picture 11267" descr="Biblioteca pubblica sfocata astratta con scaffali">
            <a:extLst>
              <a:ext uri="{FF2B5EF4-FFF2-40B4-BE49-F238E27FC236}">
                <a16:creationId xmlns:a16="http://schemas.microsoft.com/office/drawing/2014/main" id="{598F0967-D4B0-986A-2855-15D7219BBB6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912" r="44252" b="-1"/>
          <a:stretch/>
        </p:blipFill>
        <p:spPr>
          <a:xfrm>
            <a:off x="20" y="10"/>
            <a:ext cx="3832038" cy="7559665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BF0F645-A56E-46FB-B284-0E3929A5221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367593" y="2687884"/>
            <a:ext cx="3941854" cy="4199818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Singole persone (attori, medici, politici...)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Istituzioni (Comuni, Regioni...)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Enti della PA (Università, centri di ricerca...)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Privati (Associazioni, aziende)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Giornali (riviste di settore)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endParaRPr 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9F8163-E0F4-4066-977B-01E03F95DAF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L'agenzia di comunicazione</a:t>
            </a:r>
          </a:p>
        </p:txBody>
      </p:sp>
      <p:graphicFrame>
        <p:nvGraphicFramePr>
          <p:cNvPr id="7" name="Segnaposto testo 2">
            <a:extLst>
              <a:ext uri="{FF2B5EF4-FFF2-40B4-BE49-F238E27FC236}">
                <a16:creationId xmlns:a16="http://schemas.microsoft.com/office/drawing/2014/main" id="{4CE3155A-AE6B-7135-81D9-5F6FC42529B2}"/>
              </a:ext>
            </a:extLst>
          </p:cNvPr>
          <p:cNvGraphicFramePr/>
          <p:nvPr/>
        </p:nvGraphicFramePr>
        <p:xfrm>
          <a:off x="0" y="1768475"/>
          <a:ext cx="9072563" cy="498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5AEBDB-918A-4ED3-89A5-C08F9801C0C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Chi è un addetto stampa</a:t>
            </a:r>
          </a:p>
        </p:txBody>
      </p:sp>
      <p:graphicFrame>
        <p:nvGraphicFramePr>
          <p:cNvPr id="5" name="Segnaposto testo 2">
            <a:extLst>
              <a:ext uri="{FF2B5EF4-FFF2-40B4-BE49-F238E27FC236}">
                <a16:creationId xmlns:a16="http://schemas.microsoft.com/office/drawing/2014/main" id="{D07665C3-37EA-B3EE-7145-4DC86D14362D}"/>
              </a:ext>
            </a:extLst>
          </p:cNvPr>
          <p:cNvGraphicFramePr/>
          <p:nvPr/>
        </p:nvGraphicFramePr>
        <p:xfrm>
          <a:off x="0" y="1768475"/>
          <a:ext cx="9072563" cy="498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1A99CE-B15B-4E43-8222-EE6EA8B91D8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01625"/>
            <a:ext cx="9072563" cy="1262063"/>
          </a:xfrm>
        </p:spPr>
        <p:txBody>
          <a:bodyPr rtlCol="0">
            <a:noAutofit/>
          </a:bodyPr>
          <a:lstStyle/>
          <a:p>
            <a:pPr defTabSz="503979" eaLnBrk="1" fontAlgn="auto" hangingPunct="1">
              <a:spcAft>
                <a:spcPts val="0"/>
              </a:spcAft>
              <a:defRPr/>
            </a:pPr>
            <a:r>
              <a:rPr lang="it-IT" sz="4630"/>
              <a:t>Cosa fa un ufficio stampa</a:t>
            </a:r>
          </a:p>
        </p:txBody>
      </p:sp>
      <p:graphicFrame>
        <p:nvGraphicFramePr>
          <p:cNvPr id="7" name="Segnaposto testo 2">
            <a:extLst>
              <a:ext uri="{FF2B5EF4-FFF2-40B4-BE49-F238E27FC236}">
                <a16:creationId xmlns:a16="http://schemas.microsoft.com/office/drawing/2014/main" id="{1F2EC33D-9FED-629C-12F0-5B3C41F8A5BB}"/>
              </a:ext>
            </a:extLst>
          </p:cNvPr>
          <p:cNvGraphicFramePr/>
          <p:nvPr/>
        </p:nvGraphicFramePr>
        <p:xfrm>
          <a:off x="0" y="1768475"/>
          <a:ext cx="9072563" cy="49895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D9B8FD4-CDEB-4EB4-B4DE-C89E11938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5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36">
            <a:extLst>
              <a:ext uri="{FF2B5EF4-FFF2-40B4-BE49-F238E27FC236}">
                <a16:creationId xmlns:a16="http://schemas.microsoft.com/office/drawing/2014/main" id="{5A2E3D1D-9E9F-4739-BA14-D4D7FA9FB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840292" y="0"/>
            <a:ext cx="462584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FFB365B-E9DC-4859-B8AB-CB83EEBE4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4126600" cy="7559676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DAB9C8-EB37-4914-A699-C716FC8FE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F24D88B-7632-4CA9-AF80-CEB668A694A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40033" y="1814322"/>
            <a:ext cx="2912797" cy="492825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 defTabSz="457200" eaLnBrk="1" fontAlgn="auto" hangingPunct="1">
              <a:spcAft>
                <a:spcPts val="0"/>
              </a:spcAft>
              <a:defRPr/>
            </a:pPr>
            <a:r>
              <a:rPr lang="en-US"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rPr>
              <a:t>La conferenza stampa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7452494-5854-4A91-A5D5-A36CA5CB613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302876" y="1814322"/>
            <a:ext cx="5183712" cy="4928252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Evento dedicato ai giornalisti per comunicare una notizia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In presenza, online, ibrida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Speakers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Moderatore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Domande dal pubblico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Distribuzione della cartella stampa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/>
              <a:t>Buffet!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076D72E-36DC-4A7F-B46C-479D3A4B9AF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574529" y="693649"/>
            <a:ext cx="2734918" cy="1809985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3900"/>
              <a:t>La cartella stampa</a:t>
            </a:r>
          </a:p>
        </p:txBody>
      </p:sp>
      <p:pic>
        <p:nvPicPr>
          <p:cNvPr id="5" name="Picture 4" descr="Pila di raccoglitori">
            <a:extLst>
              <a:ext uri="{FF2B5EF4-FFF2-40B4-BE49-F238E27FC236}">
                <a16:creationId xmlns:a16="http://schemas.microsoft.com/office/drawing/2014/main" id="{0A4238C3-C51F-214F-5A27-92110F094E2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288" r="26218" b="-1"/>
          <a:stretch/>
        </p:blipFill>
        <p:spPr>
          <a:xfrm>
            <a:off x="-1" y="10"/>
            <a:ext cx="5038994" cy="7559665"/>
          </a:xfrm>
          <a:prstGeom prst="rect">
            <a:avLst/>
          </a:prstGeom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0438AAA-091E-46E8-B330-68051FED2C0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574529" y="2687884"/>
            <a:ext cx="2734918" cy="4199818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Digitale (chiavetta) o cartacea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Comunicato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Schede interviste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Schede approfondimento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Altre schede (bio, glossario...)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Fogli per appunti / taccuino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Penna</a:t>
            </a:r>
          </a:p>
          <a:p>
            <a:pPr marL="377985" indent="-377985" defTabSz="45720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sz="1500"/>
              <a:t>Perché andare alle conferenze stampa???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5537" y="6719711"/>
            <a:ext cx="821642" cy="83996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B235671-689A-4C7B-A842-DB3646BA47F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319327" y="693649"/>
            <a:ext cx="4122100" cy="16202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457200" eaLnBrk="1" fontAlgn="auto" hangingPunct="1">
              <a:spcAft>
                <a:spcPts val="0"/>
              </a:spcAft>
              <a:defRPr/>
            </a:pPr>
            <a:r>
              <a:rPr lang="en-US" sz="42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Il media tutorial</a:t>
            </a:r>
          </a:p>
        </p:txBody>
      </p:sp>
      <p:pic>
        <p:nvPicPr>
          <p:cNvPr id="7" name="Graphic 6" descr="Aula">
            <a:extLst>
              <a:ext uri="{FF2B5EF4-FFF2-40B4-BE49-F238E27FC236}">
                <a16:creationId xmlns:a16="http://schemas.microsoft.com/office/drawing/2014/main" id="{3DE89C47-76BF-C63F-27BF-D0C14AC5AB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6615" y="2063538"/>
            <a:ext cx="3523166" cy="35231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D76A620-027C-4A8C-AE6C-50351088C62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319327" y="2576862"/>
            <a:ext cx="4122100" cy="4310840"/>
          </a:xfrm>
        </p:spPr>
        <p:txBody>
          <a:bodyPr vert="horz" lIns="91440" tIns="45720" rIns="91440" bIns="45720" rtlCol="0">
            <a:normAutofit/>
          </a:bodyPr>
          <a:lstStyle/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/>
              <a:t>Assenza di notizia (ma argomento di interesse)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/>
              <a:t>Disposizione “alla pari” tra giornalisti e speaker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/>
              <a:t>Ambiente informale (ristorante)</a:t>
            </a:r>
          </a:p>
          <a:p>
            <a:pPr marL="377985" indent="-377985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Font typeface="Wingdings 3" charset="2"/>
              <a:buChar char=""/>
              <a:defRPr/>
            </a:pPr>
            <a:r>
              <a:rPr lang="en-US" dirty="0"/>
              <a:t>Conversazione e possibilità di interviste one-to-one</a:t>
            </a: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e">
  <a:themeElements>
    <a:clrScheme name="Ione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</TotalTime>
  <Words>584</Words>
  <Application>Microsoft Office PowerPoint</Application>
  <PresentationFormat>Personalizzato</PresentationFormat>
  <Paragraphs>121</Paragraphs>
  <Slides>23</Slides>
  <Notes>23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8" baseType="lpstr">
      <vt:lpstr>Arial</vt:lpstr>
      <vt:lpstr>Century Gothic</vt:lpstr>
      <vt:lpstr>Times New Roman</vt:lpstr>
      <vt:lpstr>Wingdings 3</vt:lpstr>
      <vt:lpstr>Ione</vt:lpstr>
      <vt:lpstr>L'ufficio stampa</vt:lpstr>
      <vt:lpstr>L'ufficio comunicazione</vt:lpstr>
      <vt:lpstr>Ufficio stampa / addetto stampa</vt:lpstr>
      <vt:lpstr>L'agenzia di comunicazione</vt:lpstr>
      <vt:lpstr>Chi è un addetto stampa</vt:lpstr>
      <vt:lpstr>Cosa fa un ufficio stampa</vt:lpstr>
      <vt:lpstr>La conferenza stampa</vt:lpstr>
      <vt:lpstr>La cartella stampa</vt:lpstr>
      <vt:lpstr>Il media tutorial</vt:lpstr>
      <vt:lpstr>Il media training</vt:lpstr>
      <vt:lpstr>Il viaggio del comunicato stampa</vt:lpstr>
      <vt:lpstr>Altre modalità di comunicazione</vt:lpstr>
      <vt:lpstr>Come è fatto un comunicato?</vt:lpstr>
      <vt:lpstr>Come inviare una mail</vt:lpstr>
      <vt:lpstr>Come comunicano le società scientifiche / 1</vt:lpstr>
      <vt:lpstr>Come comunicano le società scientifiche / 2</vt:lpstr>
      <vt:lpstr>Come comunicano le istituzioni</vt:lpstr>
      <vt:lpstr>Come comunicano le istituzioni / 2</vt:lpstr>
      <vt:lpstr>Come comunicano le istituzioni / 3</vt:lpstr>
      <vt:lpstr>Come comunicano le aziende</vt:lpstr>
      <vt:lpstr>Come comunicano le aziende / 2</vt:lpstr>
      <vt:lpstr>Come comunicano le aziende / 3</vt:lpstr>
      <vt:lpstr>Le doti di buon ufficio stampa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L'ufficio stampa</dc:title>
  <dc:creator>Elisa Manacorda</dc:creator>
  <cp:lastModifiedBy>Galileo Servizi Editoriali</cp:lastModifiedBy>
  <cp:revision>21</cp:revision>
  <dcterms:created xsi:type="dcterms:W3CDTF">2019-07-23T08:23:27Z</dcterms:created>
  <dcterms:modified xsi:type="dcterms:W3CDTF">2025-02-11T15:08:36Z</dcterms:modified>
</cp:coreProperties>
</file>