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8" r:id="rId7"/>
    <p:sldId id="265" r:id="rId8"/>
    <p:sldId id="266" r:id="rId9"/>
    <p:sldId id="261" r:id="rId10"/>
    <p:sldId id="262" r:id="rId11"/>
    <p:sldId id="264" r:id="rId12"/>
    <p:sldId id="281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0" autoAdjust="0"/>
    <p:restoredTop sz="94660"/>
  </p:normalViewPr>
  <p:slideViewPr>
    <p:cSldViewPr snapToGrid="0">
      <p:cViewPr varScale="1">
        <p:scale>
          <a:sx n="96" d="100"/>
          <a:sy n="96" d="100"/>
        </p:scale>
        <p:origin x="210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svg"/><Relationship Id="rId1" Type="http://schemas.openxmlformats.org/officeDocument/2006/relationships/image" Target="../media/image1.png"/><Relationship Id="rId4" Type="http://schemas.openxmlformats.org/officeDocument/2006/relationships/image" Target="../media/image4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svg"/><Relationship Id="rId1" Type="http://schemas.openxmlformats.org/officeDocument/2006/relationships/image" Target="../media/image1.png"/><Relationship Id="rId4" Type="http://schemas.openxmlformats.org/officeDocument/2006/relationships/image" Target="../media/image4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CDB4EC-76A3-44F7-9902-BB6BC9EE4F9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A8BB8CBA-6FC7-4BE4-8F39-78482880B5E8}">
      <dgm:prSet/>
      <dgm:spPr/>
      <dgm:t>
        <a:bodyPr/>
        <a:lstStyle/>
        <a:p>
          <a:r>
            <a:rPr lang="it-IT"/>
            <a:t>Scegliere la testata che vi interessa</a:t>
          </a:r>
          <a:endParaRPr lang="en-US"/>
        </a:p>
      </dgm:t>
    </dgm:pt>
    <dgm:pt modelId="{853F565D-AA53-425C-B553-30D25199C5F1}" type="parTrans" cxnId="{873D1AEB-66DC-4495-B357-D1679A5CD6E2}">
      <dgm:prSet/>
      <dgm:spPr/>
      <dgm:t>
        <a:bodyPr/>
        <a:lstStyle/>
        <a:p>
          <a:endParaRPr lang="en-US"/>
        </a:p>
      </dgm:t>
    </dgm:pt>
    <dgm:pt modelId="{EADC32C1-BDB4-48B3-8205-B9E1A89D5833}" type="sibTrans" cxnId="{873D1AEB-66DC-4495-B357-D1679A5CD6E2}">
      <dgm:prSet/>
      <dgm:spPr/>
      <dgm:t>
        <a:bodyPr/>
        <a:lstStyle/>
        <a:p>
          <a:endParaRPr lang="en-US"/>
        </a:p>
      </dgm:t>
    </dgm:pt>
    <dgm:pt modelId="{C7DF2694-87C0-44BC-8868-12EF296D15D7}">
      <dgm:prSet/>
      <dgm:spPr/>
      <dgm:t>
        <a:bodyPr/>
        <a:lstStyle/>
        <a:p>
          <a:r>
            <a:rPr lang="it-IT"/>
            <a:t>Studiarla (stile, argomenti, pubblico, periodicità)</a:t>
          </a:r>
          <a:endParaRPr lang="en-US"/>
        </a:p>
      </dgm:t>
    </dgm:pt>
    <dgm:pt modelId="{D8D89708-30C1-4DC2-BD84-C71DAFA2FA62}" type="parTrans" cxnId="{8B1B812D-85DB-4AAA-BA07-86E0FD9106B6}">
      <dgm:prSet/>
      <dgm:spPr/>
      <dgm:t>
        <a:bodyPr/>
        <a:lstStyle/>
        <a:p>
          <a:endParaRPr lang="en-US"/>
        </a:p>
      </dgm:t>
    </dgm:pt>
    <dgm:pt modelId="{62F07E9A-5E95-4B97-A859-E6A59656CE0D}" type="sibTrans" cxnId="{8B1B812D-85DB-4AAA-BA07-86E0FD9106B6}">
      <dgm:prSet/>
      <dgm:spPr/>
      <dgm:t>
        <a:bodyPr/>
        <a:lstStyle/>
        <a:p>
          <a:endParaRPr lang="en-US"/>
        </a:p>
      </dgm:t>
    </dgm:pt>
    <dgm:pt modelId="{F4E3B88E-AAEF-4D62-BB67-91382AEBF851}">
      <dgm:prSet/>
      <dgm:spPr/>
      <dgm:t>
        <a:bodyPr/>
        <a:lstStyle/>
        <a:p>
          <a:r>
            <a:rPr lang="it-IT"/>
            <a:t>Sapere chi è chi</a:t>
          </a:r>
          <a:endParaRPr lang="en-US"/>
        </a:p>
      </dgm:t>
    </dgm:pt>
    <dgm:pt modelId="{44864D8D-AA95-4464-A2E0-A202D40A9276}" type="parTrans" cxnId="{F97EBDB4-4113-458B-9C09-F7B48BDC29B4}">
      <dgm:prSet/>
      <dgm:spPr/>
      <dgm:t>
        <a:bodyPr/>
        <a:lstStyle/>
        <a:p>
          <a:endParaRPr lang="en-US"/>
        </a:p>
      </dgm:t>
    </dgm:pt>
    <dgm:pt modelId="{81D37C09-B58D-430D-88E4-1FE4FDE61392}" type="sibTrans" cxnId="{F97EBDB4-4113-458B-9C09-F7B48BDC29B4}">
      <dgm:prSet/>
      <dgm:spPr/>
      <dgm:t>
        <a:bodyPr/>
        <a:lstStyle/>
        <a:p>
          <a:endParaRPr lang="en-US"/>
        </a:p>
      </dgm:t>
    </dgm:pt>
    <dgm:pt modelId="{4F857B45-33AB-46E7-8865-C94B92809F9F}">
      <dgm:prSet/>
      <dgm:spPr/>
      <dgm:t>
        <a:bodyPr/>
        <a:lstStyle/>
        <a:p>
          <a:r>
            <a:rPr lang="it-IT"/>
            <a:t>Scrivere la mail giusta sin dall’oggetto</a:t>
          </a:r>
          <a:endParaRPr lang="en-US"/>
        </a:p>
      </dgm:t>
    </dgm:pt>
    <dgm:pt modelId="{77C556D6-7335-4CB3-BB59-838E0A923D97}" type="parTrans" cxnId="{C6BE5A7B-2235-40E9-B8B9-F655EC35FF86}">
      <dgm:prSet/>
      <dgm:spPr/>
      <dgm:t>
        <a:bodyPr/>
        <a:lstStyle/>
        <a:p>
          <a:endParaRPr lang="en-US"/>
        </a:p>
      </dgm:t>
    </dgm:pt>
    <dgm:pt modelId="{2B048D9E-7B27-4B22-BC2F-EFFD8673F516}" type="sibTrans" cxnId="{C6BE5A7B-2235-40E9-B8B9-F655EC35FF86}">
      <dgm:prSet/>
      <dgm:spPr/>
      <dgm:t>
        <a:bodyPr/>
        <a:lstStyle/>
        <a:p>
          <a:endParaRPr lang="en-US"/>
        </a:p>
      </dgm:t>
    </dgm:pt>
    <dgm:pt modelId="{81D06ED7-CBFF-4203-84F5-2A8F9BACC702}" type="pres">
      <dgm:prSet presAssocID="{C9CDB4EC-76A3-44F7-9902-BB6BC9EE4F97}" presName="linear" presStyleCnt="0">
        <dgm:presLayoutVars>
          <dgm:animLvl val="lvl"/>
          <dgm:resizeHandles val="exact"/>
        </dgm:presLayoutVars>
      </dgm:prSet>
      <dgm:spPr/>
    </dgm:pt>
    <dgm:pt modelId="{F4F0A444-816C-490D-931F-E6F50BC3FDCC}" type="pres">
      <dgm:prSet presAssocID="{A8BB8CBA-6FC7-4BE4-8F39-78482880B5E8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A676B9C9-0D4B-4713-A70A-47DAA0E36C6D}" type="pres">
      <dgm:prSet presAssocID="{EADC32C1-BDB4-48B3-8205-B9E1A89D5833}" presName="spacer" presStyleCnt="0"/>
      <dgm:spPr/>
    </dgm:pt>
    <dgm:pt modelId="{7EF6D43E-5890-4350-B0BF-C886B07DA60B}" type="pres">
      <dgm:prSet presAssocID="{C7DF2694-87C0-44BC-8868-12EF296D15D7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DFFAFC16-3F7F-4D04-B088-AE1B0E64DC2D}" type="pres">
      <dgm:prSet presAssocID="{62F07E9A-5E95-4B97-A859-E6A59656CE0D}" presName="spacer" presStyleCnt="0"/>
      <dgm:spPr/>
    </dgm:pt>
    <dgm:pt modelId="{81822A80-1037-44B5-B7DC-3020EC280F57}" type="pres">
      <dgm:prSet presAssocID="{F4E3B88E-AAEF-4D62-BB67-91382AEBF851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FE32727B-E313-4B8B-8422-BE8A1AAA3C48}" type="pres">
      <dgm:prSet presAssocID="{81D37C09-B58D-430D-88E4-1FE4FDE61392}" presName="spacer" presStyleCnt="0"/>
      <dgm:spPr/>
    </dgm:pt>
    <dgm:pt modelId="{65D95D1C-949A-48CF-9DD3-D195C2F637E9}" type="pres">
      <dgm:prSet presAssocID="{4F857B45-33AB-46E7-8865-C94B92809F9F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57F7E601-FC2A-4954-BB6C-F1E433DF7986}" type="presOf" srcId="{C7DF2694-87C0-44BC-8868-12EF296D15D7}" destId="{7EF6D43E-5890-4350-B0BF-C886B07DA60B}" srcOrd="0" destOrd="0" presId="urn:microsoft.com/office/officeart/2005/8/layout/vList2"/>
    <dgm:cxn modelId="{8B1B812D-85DB-4AAA-BA07-86E0FD9106B6}" srcId="{C9CDB4EC-76A3-44F7-9902-BB6BC9EE4F97}" destId="{C7DF2694-87C0-44BC-8868-12EF296D15D7}" srcOrd="1" destOrd="0" parTransId="{D8D89708-30C1-4DC2-BD84-C71DAFA2FA62}" sibTransId="{62F07E9A-5E95-4B97-A859-E6A59656CE0D}"/>
    <dgm:cxn modelId="{C6BE5A7B-2235-40E9-B8B9-F655EC35FF86}" srcId="{C9CDB4EC-76A3-44F7-9902-BB6BC9EE4F97}" destId="{4F857B45-33AB-46E7-8865-C94B92809F9F}" srcOrd="3" destOrd="0" parTransId="{77C556D6-7335-4CB3-BB59-838E0A923D97}" sibTransId="{2B048D9E-7B27-4B22-BC2F-EFFD8673F516}"/>
    <dgm:cxn modelId="{E9875F7E-FF19-4631-B03B-C9831982DA15}" type="presOf" srcId="{A8BB8CBA-6FC7-4BE4-8F39-78482880B5E8}" destId="{F4F0A444-816C-490D-931F-E6F50BC3FDCC}" srcOrd="0" destOrd="0" presId="urn:microsoft.com/office/officeart/2005/8/layout/vList2"/>
    <dgm:cxn modelId="{F97EBDB4-4113-458B-9C09-F7B48BDC29B4}" srcId="{C9CDB4EC-76A3-44F7-9902-BB6BC9EE4F97}" destId="{F4E3B88E-AAEF-4D62-BB67-91382AEBF851}" srcOrd="2" destOrd="0" parTransId="{44864D8D-AA95-4464-A2E0-A202D40A9276}" sibTransId="{81D37C09-B58D-430D-88E4-1FE4FDE61392}"/>
    <dgm:cxn modelId="{17CA52B9-94F7-4918-9862-7CFE797C9303}" type="presOf" srcId="{C9CDB4EC-76A3-44F7-9902-BB6BC9EE4F97}" destId="{81D06ED7-CBFF-4203-84F5-2A8F9BACC702}" srcOrd="0" destOrd="0" presId="urn:microsoft.com/office/officeart/2005/8/layout/vList2"/>
    <dgm:cxn modelId="{873D1AEB-66DC-4495-B357-D1679A5CD6E2}" srcId="{C9CDB4EC-76A3-44F7-9902-BB6BC9EE4F97}" destId="{A8BB8CBA-6FC7-4BE4-8F39-78482880B5E8}" srcOrd="0" destOrd="0" parTransId="{853F565D-AA53-425C-B553-30D25199C5F1}" sibTransId="{EADC32C1-BDB4-48B3-8205-B9E1A89D5833}"/>
    <dgm:cxn modelId="{71B538F4-AFE2-45EA-8AA8-A87976CCAA52}" type="presOf" srcId="{F4E3B88E-AAEF-4D62-BB67-91382AEBF851}" destId="{81822A80-1037-44B5-B7DC-3020EC280F57}" srcOrd="0" destOrd="0" presId="urn:microsoft.com/office/officeart/2005/8/layout/vList2"/>
    <dgm:cxn modelId="{AC4388FB-9F05-43E3-8802-9CF1426DF679}" type="presOf" srcId="{4F857B45-33AB-46E7-8865-C94B92809F9F}" destId="{65D95D1C-949A-48CF-9DD3-D195C2F637E9}" srcOrd="0" destOrd="0" presId="urn:microsoft.com/office/officeart/2005/8/layout/vList2"/>
    <dgm:cxn modelId="{9857DD76-DBA8-4BE0-B5E1-FE50E1ADFEB6}" type="presParOf" srcId="{81D06ED7-CBFF-4203-84F5-2A8F9BACC702}" destId="{F4F0A444-816C-490D-931F-E6F50BC3FDCC}" srcOrd="0" destOrd="0" presId="urn:microsoft.com/office/officeart/2005/8/layout/vList2"/>
    <dgm:cxn modelId="{F96D8C67-492C-494B-BA22-C904F473C9A3}" type="presParOf" srcId="{81D06ED7-CBFF-4203-84F5-2A8F9BACC702}" destId="{A676B9C9-0D4B-4713-A70A-47DAA0E36C6D}" srcOrd="1" destOrd="0" presId="urn:microsoft.com/office/officeart/2005/8/layout/vList2"/>
    <dgm:cxn modelId="{B48F473E-27BB-4742-867D-496D4E648B02}" type="presParOf" srcId="{81D06ED7-CBFF-4203-84F5-2A8F9BACC702}" destId="{7EF6D43E-5890-4350-B0BF-C886B07DA60B}" srcOrd="2" destOrd="0" presId="urn:microsoft.com/office/officeart/2005/8/layout/vList2"/>
    <dgm:cxn modelId="{3A71B7B0-562D-4724-8E14-1C1E5CF2E595}" type="presParOf" srcId="{81D06ED7-CBFF-4203-84F5-2A8F9BACC702}" destId="{DFFAFC16-3F7F-4D04-B088-AE1B0E64DC2D}" srcOrd="3" destOrd="0" presId="urn:microsoft.com/office/officeart/2005/8/layout/vList2"/>
    <dgm:cxn modelId="{2051DDA6-EBBA-402B-80BE-47950CB6471A}" type="presParOf" srcId="{81D06ED7-CBFF-4203-84F5-2A8F9BACC702}" destId="{81822A80-1037-44B5-B7DC-3020EC280F57}" srcOrd="4" destOrd="0" presId="urn:microsoft.com/office/officeart/2005/8/layout/vList2"/>
    <dgm:cxn modelId="{1D708017-C079-489A-BDB8-94718E0692EA}" type="presParOf" srcId="{81D06ED7-CBFF-4203-84F5-2A8F9BACC702}" destId="{FE32727B-E313-4B8B-8422-BE8A1AAA3C48}" srcOrd="5" destOrd="0" presId="urn:microsoft.com/office/officeart/2005/8/layout/vList2"/>
    <dgm:cxn modelId="{C8B298BC-29A5-46C8-B4FC-7313CF01EDF5}" type="presParOf" srcId="{81D06ED7-CBFF-4203-84F5-2A8F9BACC702}" destId="{65D95D1C-949A-48CF-9DD3-D195C2F637E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58E46A1-6481-4674-BF7E-295768CEF620}" type="doc">
      <dgm:prSet loTypeId="urn:microsoft.com/office/officeart/2005/8/layout/process5" loCatId="process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9859831F-C9A4-4DD0-97AE-397DC9E2A35E}">
      <dgm:prSet/>
      <dgm:spPr/>
      <dgm:t>
        <a:bodyPr/>
        <a:lstStyle/>
        <a:p>
          <a:r>
            <a:rPr lang="it-IT" dirty="0"/>
            <a:t>Notizia, attualità, interesse</a:t>
          </a:r>
          <a:endParaRPr lang="en-US" dirty="0"/>
        </a:p>
      </dgm:t>
    </dgm:pt>
    <dgm:pt modelId="{62E0AF91-ACD7-452E-9CB9-A685CDD35643}" type="parTrans" cxnId="{DC3A4D63-855B-4040-9517-65ECCD576CF4}">
      <dgm:prSet/>
      <dgm:spPr/>
      <dgm:t>
        <a:bodyPr/>
        <a:lstStyle/>
        <a:p>
          <a:endParaRPr lang="en-US"/>
        </a:p>
      </dgm:t>
    </dgm:pt>
    <dgm:pt modelId="{52A18CC9-44B9-4125-B66C-EE75772B25B5}" type="sibTrans" cxnId="{DC3A4D63-855B-4040-9517-65ECCD576CF4}">
      <dgm:prSet/>
      <dgm:spPr/>
      <dgm:t>
        <a:bodyPr/>
        <a:lstStyle/>
        <a:p>
          <a:endParaRPr lang="en-US"/>
        </a:p>
      </dgm:t>
    </dgm:pt>
    <dgm:pt modelId="{512076A9-3D9F-40F1-A48D-84D6B8F10038}">
      <dgm:prSet/>
      <dgm:spPr/>
      <dgm:t>
        <a:bodyPr/>
        <a:lstStyle/>
        <a:p>
          <a:r>
            <a:rPr lang="en-US" dirty="0" err="1"/>
            <a:t>Titolo</a:t>
          </a:r>
          <a:r>
            <a:rPr lang="en-US" dirty="0"/>
            <a:t> di </a:t>
          </a:r>
          <a:r>
            <a:rPr lang="en-US" dirty="0" err="1"/>
            <a:t>lavoro</a:t>
          </a:r>
          <a:endParaRPr lang="en-US" dirty="0"/>
        </a:p>
      </dgm:t>
    </dgm:pt>
    <dgm:pt modelId="{B7AE1287-6B95-4B76-A53F-1CFFFE43C75C}" type="parTrans" cxnId="{3A69706B-6242-40F6-B361-874F57897937}">
      <dgm:prSet/>
      <dgm:spPr/>
      <dgm:t>
        <a:bodyPr/>
        <a:lstStyle/>
        <a:p>
          <a:endParaRPr lang="en-US"/>
        </a:p>
      </dgm:t>
    </dgm:pt>
    <dgm:pt modelId="{76A407A2-EDA2-4A58-AB83-B784D129E941}" type="sibTrans" cxnId="{3A69706B-6242-40F6-B361-874F57897937}">
      <dgm:prSet/>
      <dgm:spPr/>
      <dgm:t>
        <a:bodyPr/>
        <a:lstStyle/>
        <a:p>
          <a:endParaRPr lang="en-US"/>
        </a:p>
      </dgm:t>
    </dgm:pt>
    <dgm:pt modelId="{95562B56-E705-4249-AA4B-B14EC6723064}">
      <dgm:prSet/>
      <dgm:spPr/>
      <dgm:t>
        <a:bodyPr/>
        <a:lstStyle/>
        <a:p>
          <a:r>
            <a:rPr lang="it-IT" dirty="0"/>
            <a:t>Persone da sentire / intervista</a:t>
          </a:r>
          <a:endParaRPr lang="en-US" dirty="0"/>
        </a:p>
      </dgm:t>
    </dgm:pt>
    <dgm:pt modelId="{0F9BC0DA-9872-462A-9F4F-920F919D7CBC}" type="parTrans" cxnId="{746D2C6D-BFD6-471C-ACBC-28BB6B56B138}">
      <dgm:prSet/>
      <dgm:spPr/>
      <dgm:t>
        <a:bodyPr/>
        <a:lstStyle/>
        <a:p>
          <a:endParaRPr lang="en-US"/>
        </a:p>
      </dgm:t>
    </dgm:pt>
    <dgm:pt modelId="{D67EB396-6553-4F5D-AB85-27B37DB8F593}" type="sibTrans" cxnId="{746D2C6D-BFD6-471C-ACBC-28BB6B56B138}">
      <dgm:prSet/>
      <dgm:spPr/>
      <dgm:t>
        <a:bodyPr/>
        <a:lstStyle/>
        <a:p>
          <a:endParaRPr lang="en-US"/>
        </a:p>
      </dgm:t>
    </dgm:pt>
    <dgm:pt modelId="{AC5ED2A8-B357-4501-9E51-41CC31F0E5A4}">
      <dgm:prSet/>
      <dgm:spPr/>
      <dgm:t>
        <a:bodyPr/>
        <a:lstStyle/>
        <a:p>
          <a:r>
            <a:rPr lang="it-IT"/>
            <a:t>Link alla/e fonte/i</a:t>
          </a:r>
          <a:endParaRPr lang="en-US"/>
        </a:p>
      </dgm:t>
    </dgm:pt>
    <dgm:pt modelId="{88149828-B9C7-4BC4-8B29-E52B96DE119E}" type="parTrans" cxnId="{78BFC016-87E1-4D36-9EE0-62F672E37911}">
      <dgm:prSet/>
      <dgm:spPr/>
      <dgm:t>
        <a:bodyPr/>
        <a:lstStyle/>
        <a:p>
          <a:endParaRPr lang="en-US"/>
        </a:p>
      </dgm:t>
    </dgm:pt>
    <dgm:pt modelId="{B8E7BCB0-12A1-4C70-85FF-EF24F78DE01B}" type="sibTrans" cxnId="{78BFC016-87E1-4D36-9EE0-62F672E37911}">
      <dgm:prSet/>
      <dgm:spPr/>
      <dgm:t>
        <a:bodyPr/>
        <a:lstStyle/>
        <a:p>
          <a:endParaRPr lang="en-US"/>
        </a:p>
      </dgm:t>
    </dgm:pt>
    <dgm:pt modelId="{B55E232C-54AF-444F-9B8C-BD81A762C141}">
      <dgm:prSet/>
      <dgm:spPr/>
      <dgm:t>
        <a:bodyPr/>
        <a:lstStyle/>
        <a:p>
          <a:r>
            <a:rPr lang="it-IT"/>
            <a:t>Trovare la misura giusta (chi legge non ha tempo per voi)</a:t>
          </a:r>
          <a:endParaRPr lang="en-US"/>
        </a:p>
      </dgm:t>
    </dgm:pt>
    <dgm:pt modelId="{5CCD36E5-EC78-40E7-9F43-21CA8F657956}" type="parTrans" cxnId="{64CED677-226B-4964-9F54-1F532B9F19F2}">
      <dgm:prSet/>
      <dgm:spPr/>
      <dgm:t>
        <a:bodyPr/>
        <a:lstStyle/>
        <a:p>
          <a:endParaRPr lang="en-US"/>
        </a:p>
      </dgm:t>
    </dgm:pt>
    <dgm:pt modelId="{F40939AE-6C96-40A3-B53A-DA86B8D97337}" type="sibTrans" cxnId="{64CED677-226B-4964-9F54-1F532B9F19F2}">
      <dgm:prSet/>
      <dgm:spPr/>
      <dgm:t>
        <a:bodyPr/>
        <a:lstStyle/>
        <a:p>
          <a:endParaRPr lang="en-US"/>
        </a:p>
      </dgm:t>
    </dgm:pt>
    <dgm:pt modelId="{574B2A1F-42AB-4750-9794-BE60D49E50A2}" type="pres">
      <dgm:prSet presAssocID="{458E46A1-6481-4674-BF7E-295768CEF620}" presName="diagram" presStyleCnt="0">
        <dgm:presLayoutVars>
          <dgm:dir/>
          <dgm:resizeHandles val="exact"/>
        </dgm:presLayoutVars>
      </dgm:prSet>
      <dgm:spPr/>
    </dgm:pt>
    <dgm:pt modelId="{84FE0BF7-E856-467D-A2B6-47FC28ABECF4}" type="pres">
      <dgm:prSet presAssocID="{9859831F-C9A4-4DD0-97AE-397DC9E2A35E}" presName="node" presStyleLbl="node1" presStyleIdx="0" presStyleCnt="5">
        <dgm:presLayoutVars>
          <dgm:bulletEnabled val="1"/>
        </dgm:presLayoutVars>
      </dgm:prSet>
      <dgm:spPr/>
    </dgm:pt>
    <dgm:pt modelId="{65902EB5-3F86-48D0-9D9D-D891DF3BD33A}" type="pres">
      <dgm:prSet presAssocID="{52A18CC9-44B9-4125-B66C-EE75772B25B5}" presName="sibTrans" presStyleLbl="sibTrans2D1" presStyleIdx="0" presStyleCnt="4"/>
      <dgm:spPr/>
    </dgm:pt>
    <dgm:pt modelId="{5274B266-4346-4714-8CC5-A606C14A86A8}" type="pres">
      <dgm:prSet presAssocID="{52A18CC9-44B9-4125-B66C-EE75772B25B5}" presName="connectorText" presStyleLbl="sibTrans2D1" presStyleIdx="0" presStyleCnt="4"/>
      <dgm:spPr/>
    </dgm:pt>
    <dgm:pt modelId="{441B5B5F-1B3F-40A3-BBDA-EDCA275A68F7}" type="pres">
      <dgm:prSet presAssocID="{512076A9-3D9F-40F1-A48D-84D6B8F10038}" presName="node" presStyleLbl="node1" presStyleIdx="1" presStyleCnt="5">
        <dgm:presLayoutVars>
          <dgm:bulletEnabled val="1"/>
        </dgm:presLayoutVars>
      </dgm:prSet>
      <dgm:spPr/>
    </dgm:pt>
    <dgm:pt modelId="{15BC4530-4C82-4443-A5CF-6F4EAB78AC22}" type="pres">
      <dgm:prSet presAssocID="{76A407A2-EDA2-4A58-AB83-B784D129E941}" presName="sibTrans" presStyleLbl="sibTrans2D1" presStyleIdx="1" presStyleCnt="4"/>
      <dgm:spPr/>
    </dgm:pt>
    <dgm:pt modelId="{AA07D247-81D4-47E6-9143-0AC53E2D052E}" type="pres">
      <dgm:prSet presAssocID="{76A407A2-EDA2-4A58-AB83-B784D129E941}" presName="connectorText" presStyleLbl="sibTrans2D1" presStyleIdx="1" presStyleCnt="4"/>
      <dgm:spPr/>
    </dgm:pt>
    <dgm:pt modelId="{8A7A6FCE-58A5-4B4C-9AF1-7A816B4AD134}" type="pres">
      <dgm:prSet presAssocID="{95562B56-E705-4249-AA4B-B14EC6723064}" presName="node" presStyleLbl="node1" presStyleIdx="2" presStyleCnt="5">
        <dgm:presLayoutVars>
          <dgm:bulletEnabled val="1"/>
        </dgm:presLayoutVars>
      </dgm:prSet>
      <dgm:spPr/>
    </dgm:pt>
    <dgm:pt modelId="{5DB42C1D-4033-4DCF-93E2-7D66CAFD91D6}" type="pres">
      <dgm:prSet presAssocID="{D67EB396-6553-4F5D-AB85-27B37DB8F593}" presName="sibTrans" presStyleLbl="sibTrans2D1" presStyleIdx="2" presStyleCnt="4"/>
      <dgm:spPr/>
    </dgm:pt>
    <dgm:pt modelId="{5DF51F83-4867-46D4-8B47-42EE96302E8B}" type="pres">
      <dgm:prSet presAssocID="{D67EB396-6553-4F5D-AB85-27B37DB8F593}" presName="connectorText" presStyleLbl="sibTrans2D1" presStyleIdx="2" presStyleCnt="4"/>
      <dgm:spPr/>
    </dgm:pt>
    <dgm:pt modelId="{25F8CEF0-8B26-4F22-A394-E3CF230C5C9E}" type="pres">
      <dgm:prSet presAssocID="{AC5ED2A8-B357-4501-9E51-41CC31F0E5A4}" presName="node" presStyleLbl="node1" presStyleIdx="3" presStyleCnt="5">
        <dgm:presLayoutVars>
          <dgm:bulletEnabled val="1"/>
        </dgm:presLayoutVars>
      </dgm:prSet>
      <dgm:spPr/>
    </dgm:pt>
    <dgm:pt modelId="{43BDAEF3-3CEF-46A0-B874-02E28A3A3568}" type="pres">
      <dgm:prSet presAssocID="{B8E7BCB0-12A1-4C70-85FF-EF24F78DE01B}" presName="sibTrans" presStyleLbl="sibTrans2D1" presStyleIdx="3" presStyleCnt="4"/>
      <dgm:spPr/>
    </dgm:pt>
    <dgm:pt modelId="{80C42350-3526-45A9-920A-493A14693C4F}" type="pres">
      <dgm:prSet presAssocID="{B8E7BCB0-12A1-4C70-85FF-EF24F78DE01B}" presName="connectorText" presStyleLbl="sibTrans2D1" presStyleIdx="3" presStyleCnt="4"/>
      <dgm:spPr/>
    </dgm:pt>
    <dgm:pt modelId="{75B5E488-67E5-46DC-9A28-F4F80968F5D0}" type="pres">
      <dgm:prSet presAssocID="{B55E232C-54AF-444F-9B8C-BD81A762C141}" presName="node" presStyleLbl="node1" presStyleIdx="4" presStyleCnt="5">
        <dgm:presLayoutVars>
          <dgm:bulletEnabled val="1"/>
        </dgm:presLayoutVars>
      </dgm:prSet>
      <dgm:spPr/>
    </dgm:pt>
  </dgm:ptLst>
  <dgm:cxnLst>
    <dgm:cxn modelId="{9DADBB01-6CCB-4D2D-ABF9-1130AF188959}" type="presOf" srcId="{B8E7BCB0-12A1-4C70-85FF-EF24F78DE01B}" destId="{43BDAEF3-3CEF-46A0-B874-02E28A3A3568}" srcOrd="0" destOrd="0" presId="urn:microsoft.com/office/officeart/2005/8/layout/process5"/>
    <dgm:cxn modelId="{78BFC016-87E1-4D36-9EE0-62F672E37911}" srcId="{458E46A1-6481-4674-BF7E-295768CEF620}" destId="{AC5ED2A8-B357-4501-9E51-41CC31F0E5A4}" srcOrd="3" destOrd="0" parTransId="{88149828-B9C7-4BC4-8B29-E52B96DE119E}" sibTransId="{B8E7BCB0-12A1-4C70-85FF-EF24F78DE01B}"/>
    <dgm:cxn modelId="{01A0A019-164B-47CA-A15F-AF3EA585E6AD}" type="presOf" srcId="{512076A9-3D9F-40F1-A48D-84D6B8F10038}" destId="{441B5B5F-1B3F-40A3-BBDA-EDCA275A68F7}" srcOrd="0" destOrd="0" presId="urn:microsoft.com/office/officeart/2005/8/layout/process5"/>
    <dgm:cxn modelId="{77A2071B-9151-412F-B171-AE8B1FB95B5E}" type="presOf" srcId="{D67EB396-6553-4F5D-AB85-27B37DB8F593}" destId="{5DF51F83-4867-46D4-8B47-42EE96302E8B}" srcOrd="1" destOrd="0" presId="urn:microsoft.com/office/officeart/2005/8/layout/process5"/>
    <dgm:cxn modelId="{2699EC25-9FC0-419E-885F-DF9954E82196}" type="presOf" srcId="{52A18CC9-44B9-4125-B66C-EE75772B25B5}" destId="{65902EB5-3F86-48D0-9D9D-D891DF3BD33A}" srcOrd="0" destOrd="0" presId="urn:microsoft.com/office/officeart/2005/8/layout/process5"/>
    <dgm:cxn modelId="{6133992A-2731-49F8-AB43-FA12623672FB}" type="presOf" srcId="{458E46A1-6481-4674-BF7E-295768CEF620}" destId="{574B2A1F-42AB-4750-9794-BE60D49E50A2}" srcOrd="0" destOrd="0" presId="urn:microsoft.com/office/officeart/2005/8/layout/process5"/>
    <dgm:cxn modelId="{15E0175E-A242-4E9B-8B8F-D08F88F9A4D3}" type="presOf" srcId="{9859831F-C9A4-4DD0-97AE-397DC9E2A35E}" destId="{84FE0BF7-E856-467D-A2B6-47FC28ABECF4}" srcOrd="0" destOrd="0" presId="urn:microsoft.com/office/officeart/2005/8/layout/process5"/>
    <dgm:cxn modelId="{DC3A4D63-855B-4040-9517-65ECCD576CF4}" srcId="{458E46A1-6481-4674-BF7E-295768CEF620}" destId="{9859831F-C9A4-4DD0-97AE-397DC9E2A35E}" srcOrd="0" destOrd="0" parTransId="{62E0AF91-ACD7-452E-9CB9-A685CDD35643}" sibTransId="{52A18CC9-44B9-4125-B66C-EE75772B25B5}"/>
    <dgm:cxn modelId="{3A69706B-6242-40F6-B361-874F57897937}" srcId="{458E46A1-6481-4674-BF7E-295768CEF620}" destId="{512076A9-3D9F-40F1-A48D-84D6B8F10038}" srcOrd="1" destOrd="0" parTransId="{B7AE1287-6B95-4B76-A53F-1CFFFE43C75C}" sibTransId="{76A407A2-EDA2-4A58-AB83-B784D129E941}"/>
    <dgm:cxn modelId="{771DBD6C-1D14-4D69-8D6D-E6AC44AD7ADA}" type="presOf" srcId="{76A407A2-EDA2-4A58-AB83-B784D129E941}" destId="{AA07D247-81D4-47E6-9143-0AC53E2D052E}" srcOrd="1" destOrd="0" presId="urn:microsoft.com/office/officeart/2005/8/layout/process5"/>
    <dgm:cxn modelId="{746D2C6D-BFD6-471C-ACBC-28BB6B56B138}" srcId="{458E46A1-6481-4674-BF7E-295768CEF620}" destId="{95562B56-E705-4249-AA4B-B14EC6723064}" srcOrd="2" destOrd="0" parTransId="{0F9BC0DA-9872-462A-9F4F-920F919D7CBC}" sibTransId="{D67EB396-6553-4F5D-AB85-27B37DB8F593}"/>
    <dgm:cxn modelId="{41175E77-7BD8-4028-8FF2-F3B3FBA3D245}" type="presOf" srcId="{B55E232C-54AF-444F-9B8C-BD81A762C141}" destId="{75B5E488-67E5-46DC-9A28-F4F80968F5D0}" srcOrd="0" destOrd="0" presId="urn:microsoft.com/office/officeart/2005/8/layout/process5"/>
    <dgm:cxn modelId="{64CED677-226B-4964-9F54-1F532B9F19F2}" srcId="{458E46A1-6481-4674-BF7E-295768CEF620}" destId="{B55E232C-54AF-444F-9B8C-BD81A762C141}" srcOrd="4" destOrd="0" parTransId="{5CCD36E5-EC78-40E7-9F43-21CA8F657956}" sibTransId="{F40939AE-6C96-40A3-B53A-DA86B8D97337}"/>
    <dgm:cxn modelId="{C60D6187-076E-4245-BC13-E17CD0D221AF}" type="presOf" srcId="{D67EB396-6553-4F5D-AB85-27B37DB8F593}" destId="{5DB42C1D-4033-4DCF-93E2-7D66CAFD91D6}" srcOrd="0" destOrd="0" presId="urn:microsoft.com/office/officeart/2005/8/layout/process5"/>
    <dgm:cxn modelId="{845D3894-6DDE-4002-BCE8-C8E13945F06B}" type="presOf" srcId="{76A407A2-EDA2-4A58-AB83-B784D129E941}" destId="{15BC4530-4C82-4443-A5CF-6F4EAB78AC22}" srcOrd="0" destOrd="0" presId="urn:microsoft.com/office/officeart/2005/8/layout/process5"/>
    <dgm:cxn modelId="{FB0818A0-CBD5-40AE-82B6-48C8C83A2E68}" type="presOf" srcId="{52A18CC9-44B9-4125-B66C-EE75772B25B5}" destId="{5274B266-4346-4714-8CC5-A606C14A86A8}" srcOrd="1" destOrd="0" presId="urn:microsoft.com/office/officeart/2005/8/layout/process5"/>
    <dgm:cxn modelId="{35C5A8D6-EA08-4B46-A034-DCFC0B3B44D1}" type="presOf" srcId="{95562B56-E705-4249-AA4B-B14EC6723064}" destId="{8A7A6FCE-58A5-4B4C-9AF1-7A816B4AD134}" srcOrd="0" destOrd="0" presId="urn:microsoft.com/office/officeart/2005/8/layout/process5"/>
    <dgm:cxn modelId="{DBA224E3-4689-431B-B1C7-C6BAF0747E66}" type="presOf" srcId="{AC5ED2A8-B357-4501-9E51-41CC31F0E5A4}" destId="{25F8CEF0-8B26-4F22-A394-E3CF230C5C9E}" srcOrd="0" destOrd="0" presId="urn:microsoft.com/office/officeart/2005/8/layout/process5"/>
    <dgm:cxn modelId="{F979D2E5-5C7C-425F-A0B7-8A5A5D49830F}" type="presOf" srcId="{B8E7BCB0-12A1-4C70-85FF-EF24F78DE01B}" destId="{80C42350-3526-45A9-920A-493A14693C4F}" srcOrd="1" destOrd="0" presId="urn:microsoft.com/office/officeart/2005/8/layout/process5"/>
    <dgm:cxn modelId="{423A0190-F080-4FA4-8D6E-4E7322E75315}" type="presParOf" srcId="{574B2A1F-42AB-4750-9794-BE60D49E50A2}" destId="{84FE0BF7-E856-467D-A2B6-47FC28ABECF4}" srcOrd="0" destOrd="0" presId="urn:microsoft.com/office/officeart/2005/8/layout/process5"/>
    <dgm:cxn modelId="{18098B3B-678C-4633-B8DF-01583FF0B20D}" type="presParOf" srcId="{574B2A1F-42AB-4750-9794-BE60D49E50A2}" destId="{65902EB5-3F86-48D0-9D9D-D891DF3BD33A}" srcOrd="1" destOrd="0" presId="urn:microsoft.com/office/officeart/2005/8/layout/process5"/>
    <dgm:cxn modelId="{F5A32688-6EFD-44A3-957B-BD1189A3C79A}" type="presParOf" srcId="{65902EB5-3F86-48D0-9D9D-D891DF3BD33A}" destId="{5274B266-4346-4714-8CC5-A606C14A86A8}" srcOrd="0" destOrd="0" presId="urn:microsoft.com/office/officeart/2005/8/layout/process5"/>
    <dgm:cxn modelId="{DBF2C625-6B36-4AA6-AA9F-03A2C373AB98}" type="presParOf" srcId="{574B2A1F-42AB-4750-9794-BE60D49E50A2}" destId="{441B5B5F-1B3F-40A3-BBDA-EDCA275A68F7}" srcOrd="2" destOrd="0" presId="urn:microsoft.com/office/officeart/2005/8/layout/process5"/>
    <dgm:cxn modelId="{C4CEC9E5-6DDE-47EA-8A83-BE9E361FC9FD}" type="presParOf" srcId="{574B2A1F-42AB-4750-9794-BE60D49E50A2}" destId="{15BC4530-4C82-4443-A5CF-6F4EAB78AC22}" srcOrd="3" destOrd="0" presId="urn:microsoft.com/office/officeart/2005/8/layout/process5"/>
    <dgm:cxn modelId="{C49471E9-85A8-4584-99B0-7EC86FBD0FD5}" type="presParOf" srcId="{15BC4530-4C82-4443-A5CF-6F4EAB78AC22}" destId="{AA07D247-81D4-47E6-9143-0AC53E2D052E}" srcOrd="0" destOrd="0" presId="urn:microsoft.com/office/officeart/2005/8/layout/process5"/>
    <dgm:cxn modelId="{683F4DB5-89CE-4AC5-ABAA-1137D7741A37}" type="presParOf" srcId="{574B2A1F-42AB-4750-9794-BE60D49E50A2}" destId="{8A7A6FCE-58A5-4B4C-9AF1-7A816B4AD134}" srcOrd="4" destOrd="0" presId="urn:microsoft.com/office/officeart/2005/8/layout/process5"/>
    <dgm:cxn modelId="{B6327DD7-E17A-4126-B17D-F7201D06D741}" type="presParOf" srcId="{574B2A1F-42AB-4750-9794-BE60D49E50A2}" destId="{5DB42C1D-4033-4DCF-93E2-7D66CAFD91D6}" srcOrd="5" destOrd="0" presId="urn:microsoft.com/office/officeart/2005/8/layout/process5"/>
    <dgm:cxn modelId="{FE3F360D-1093-41FA-84FF-8BFDF4092BC7}" type="presParOf" srcId="{5DB42C1D-4033-4DCF-93E2-7D66CAFD91D6}" destId="{5DF51F83-4867-46D4-8B47-42EE96302E8B}" srcOrd="0" destOrd="0" presId="urn:microsoft.com/office/officeart/2005/8/layout/process5"/>
    <dgm:cxn modelId="{311B0F56-6B36-4612-83E0-3A6F5F1B9324}" type="presParOf" srcId="{574B2A1F-42AB-4750-9794-BE60D49E50A2}" destId="{25F8CEF0-8B26-4F22-A394-E3CF230C5C9E}" srcOrd="6" destOrd="0" presId="urn:microsoft.com/office/officeart/2005/8/layout/process5"/>
    <dgm:cxn modelId="{B190C72D-67D8-433F-8DD1-AA446588B437}" type="presParOf" srcId="{574B2A1F-42AB-4750-9794-BE60D49E50A2}" destId="{43BDAEF3-3CEF-46A0-B874-02E28A3A3568}" srcOrd="7" destOrd="0" presId="urn:microsoft.com/office/officeart/2005/8/layout/process5"/>
    <dgm:cxn modelId="{C1424E4F-237A-4778-AAFA-9E851097A759}" type="presParOf" srcId="{43BDAEF3-3CEF-46A0-B874-02E28A3A3568}" destId="{80C42350-3526-45A9-920A-493A14693C4F}" srcOrd="0" destOrd="0" presId="urn:microsoft.com/office/officeart/2005/8/layout/process5"/>
    <dgm:cxn modelId="{793E68FE-52A5-423B-93E3-1A19F9935AFC}" type="presParOf" srcId="{574B2A1F-42AB-4750-9794-BE60D49E50A2}" destId="{75B5E488-67E5-46DC-9A28-F4F80968F5D0}" srcOrd="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0357A99-CCCA-4F95-9E6F-9B011A98D7AA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329A4703-AC77-4639-A874-A4EEC579EE01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it-IT"/>
            <a:t>Fonti primarie (dirette)</a:t>
          </a:r>
          <a:endParaRPr lang="en-US"/>
        </a:p>
      </dgm:t>
    </dgm:pt>
    <dgm:pt modelId="{FC664301-E6B5-4F13-BC76-8B4049EE37AC}" type="parTrans" cxnId="{F7065A46-70B4-489A-B9AA-ECE0636345CF}">
      <dgm:prSet/>
      <dgm:spPr/>
      <dgm:t>
        <a:bodyPr/>
        <a:lstStyle/>
        <a:p>
          <a:endParaRPr lang="en-US"/>
        </a:p>
      </dgm:t>
    </dgm:pt>
    <dgm:pt modelId="{944A4361-5674-4D8B-82E9-50B631C9EA0D}" type="sibTrans" cxnId="{F7065A46-70B4-489A-B9AA-ECE0636345CF}">
      <dgm:prSet/>
      <dgm:spPr/>
      <dgm:t>
        <a:bodyPr/>
        <a:lstStyle/>
        <a:p>
          <a:endParaRPr lang="en-US"/>
        </a:p>
      </dgm:t>
    </dgm:pt>
    <dgm:pt modelId="{050A702E-D746-4AD4-A886-047EC62E78E1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it-IT"/>
            <a:t>Fonti secondarie (indirette)</a:t>
          </a:r>
          <a:endParaRPr lang="en-US"/>
        </a:p>
      </dgm:t>
    </dgm:pt>
    <dgm:pt modelId="{5EC57A2A-303D-415A-95ED-45123D769B3D}" type="parTrans" cxnId="{56426B5E-C102-4ECB-9413-EBE13A6C7230}">
      <dgm:prSet/>
      <dgm:spPr/>
      <dgm:t>
        <a:bodyPr/>
        <a:lstStyle/>
        <a:p>
          <a:endParaRPr lang="en-US"/>
        </a:p>
      </dgm:t>
    </dgm:pt>
    <dgm:pt modelId="{F0ADE019-374F-4F90-B127-D5E52E8B8A44}" type="sibTrans" cxnId="{56426B5E-C102-4ECB-9413-EBE13A6C7230}">
      <dgm:prSet/>
      <dgm:spPr/>
      <dgm:t>
        <a:bodyPr/>
        <a:lstStyle/>
        <a:p>
          <a:endParaRPr lang="en-US"/>
        </a:p>
      </dgm:t>
    </dgm:pt>
    <dgm:pt modelId="{95D5BC96-8C69-423F-A776-EB37653B92C5}" type="pres">
      <dgm:prSet presAssocID="{D0357A99-CCCA-4F95-9E6F-9B011A98D7AA}" presName="root" presStyleCnt="0">
        <dgm:presLayoutVars>
          <dgm:dir/>
          <dgm:resizeHandles val="exact"/>
        </dgm:presLayoutVars>
      </dgm:prSet>
      <dgm:spPr/>
    </dgm:pt>
    <dgm:pt modelId="{EDC473BC-5440-44F8-9CF8-F7AF139DDE53}" type="pres">
      <dgm:prSet presAssocID="{329A4703-AC77-4639-A874-A4EEC579EE01}" presName="compNode" presStyleCnt="0"/>
      <dgm:spPr/>
    </dgm:pt>
    <dgm:pt modelId="{CFD5B043-C190-491E-B270-8D33E4735C7C}" type="pres">
      <dgm:prSet presAssocID="{329A4703-AC77-4639-A874-A4EEC579EE01}" presName="iconBgRect" presStyleLbl="bgShp" presStyleIdx="0" presStyleCnt="2"/>
      <dgm:spPr/>
    </dgm:pt>
    <dgm:pt modelId="{7A9C51EE-EBEB-4019-9F9B-565220238868}" type="pres">
      <dgm:prSet presAssocID="{329A4703-AC77-4639-A874-A4EEC579EE01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iornale"/>
        </a:ext>
      </dgm:extLst>
    </dgm:pt>
    <dgm:pt modelId="{568B580C-0CB4-4FA5-A652-0ED2DC9767DE}" type="pres">
      <dgm:prSet presAssocID="{329A4703-AC77-4639-A874-A4EEC579EE01}" presName="spaceRect" presStyleCnt="0"/>
      <dgm:spPr/>
    </dgm:pt>
    <dgm:pt modelId="{B552EE93-2964-43A1-BB4C-01096559A563}" type="pres">
      <dgm:prSet presAssocID="{329A4703-AC77-4639-A874-A4EEC579EE01}" presName="textRect" presStyleLbl="revTx" presStyleIdx="0" presStyleCnt="2">
        <dgm:presLayoutVars>
          <dgm:chMax val="1"/>
          <dgm:chPref val="1"/>
        </dgm:presLayoutVars>
      </dgm:prSet>
      <dgm:spPr/>
    </dgm:pt>
    <dgm:pt modelId="{17769038-CA46-4500-B26F-BDA1C9ECE9C7}" type="pres">
      <dgm:prSet presAssocID="{944A4361-5674-4D8B-82E9-50B631C9EA0D}" presName="sibTrans" presStyleCnt="0"/>
      <dgm:spPr/>
    </dgm:pt>
    <dgm:pt modelId="{2E4C750D-6B50-4425-9220-D184AC8B0FCA}" type="pres">
      <dgm:prSet presAssocID="{050A702E-D746-4AD4-A886-047EC62E78E1}" presName="compNode" presStyleCnt="0"/>
      <dgm:spPr/>
    </dgm:pt>
    <dgm:pt modelId="{B91CD74B-BE82-47BA-A078-9E143D08F6DB}" type="pres">
      <dgm:prSet presAssocID="{050A702E-D746-4AD4-A886-047EC62E78E1}" presName="iconBgRect" presStyleLbl="bgShp" presStyleIdx="1" presStyleCnt="2"/>
      <dgm:spPr/>
    </dgm:pt>
    <dgm:pt modelId="{DA75E68C-0375-4D88-8F6A-97D559B35A50}" type="pres">
      <dgm:prSet presAssocID="{050A702E-D746-4AD4-A886-047EC62E78E1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acchino"/>
        </a:ext>
      </dgm:extLst>
    </dgm:pt>
    <dgm:pt modelId="{8CAFA5DA-D971-4877-B386-D85DC8C24716}" type="pres">
      <dgm:prSet presAssocID="{050A702E-D746-4AD4-A886-047EC62E78E1}" presName="spaceRect" presStyleCnt="0"/>
      <dgm:spPr/>
    </dgm:pt>
    <dgm:pt modelId="{A0A5BB19-7F45-4535-A268-2EAA17E03F44}" type="pres">
      <dgm:prSet presAssocID="{050A702E-D746-4AD4-A886-047EC62E78E1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2FCFED31-B438-4FEA-9488-9C0A60E2908E}" type="presOf" srcId="{D0357A99-CCCA-4F95-9E6F-9B011A98D7AA}" destId="{95D5BC96-8C69-423F-A776-EB37653B92C5}" srcOrd="0" destOrd="0" presId="urn:microsoft.com/office/officeart/2018/5/layout/IconCircleLabelList"/>
    <dgm:cxn modelId="{56426B5E-C102-4ECB-9413-EBE13A6C7230}" srcId="{D0357A99-CCCA-4F95-9E6F-9B011A98D7AA}" destId="{050A702E-D746-4AD4-A886-047EC62E78E1}" srcOrd="1" destOrd="0" parTransId="{5EC57A2A-303D-415A-95ED-45123D769B3D}" sibTransId="{F0ADE019-374F-4F90-B127-D5E52E8B8A44}"/>
    <dgm:cxn modelId="{F7065A46-70B4-489A-B9AA-ECE0636345CF}" srcId="{D0357A99-CCCA-4F95-9E6F-9B011A98D7AA}" destId="{329A4703-AC77-4639-A874-A4EEC579EE01}" srcOrd="0" destOrd="0" parTransId="{FC664301-E6B5-4F13-BC76-8B4049EE37AC}" sibTransId="{944A4361-5674-4D8B-82E9-50B631C9EA0D}"/>
    <dgm:cxn modelId="{760792AB-EE80-4FFD-94B5-52EC5858AA94}" type="presOf" srcId="{329A4703-AC77-4639-A874-A4EEC579EE01}" destId="{B552EE93-2964-43A1-BB4C-01096559A563}" srcOrd="0" destOrd="0" presId="urn:microsoft.com/office/officeart/2018/5/layout/IconCircleLabelList"/>
    <dgm:cxn modelId="{0826DAF5-F51A-407C-9629-E94CC713F470}" type="presOf" srcId="{050A702E-D746-4AD4-A886-047EC62E78E1}" destId="{A0A5BB19-7F45-4535-A268-2EAA17E03F44}" srcOrd="0" destOrd="0" presId="urn:microsoft.com/office/officeart/2018/5/layout/IconCircleLabelList"/>
    <dgm:cxn modelId="{90E173EF-0648-48CB-ABCA-46D834A27759}" type="presParOf" srcId="{95D5BC96-8C69-423F-A776-EB37653B92C5}" destId="{EDC473BC-5440-44F8-9CF8-F7AF139DDE53}" srcOrd="0" destOrd="0" presId="urn:microsoft.com/office/officeart/2018/5/layout/IconCircleLabelList"/>
    <dgm:cxn modelId="{FC7CB517-9351-4055-81FD-C4AB9A67FC92}" type="presParOf" srcId="{EDC473BC-5440-44F8-9CF8-F7AF139DDE53}" destId="{CFD5B043-C190-491E-B270-8D33E4735C7C}" srcOrd="0" destOrd="0" presId="urn:microsoft.com/office/officeart/2018/5/layout/IconCircleLabelList"/>
    <dgm:cxn modelId="{D8FDCF93-00DF-41E5-BFA7-3CCAD68495C2}" type="presParOf" srcId="{EDC473BC-5440-44F8-9CF8-F7AF139DDE53}" destId="{7A9C51EE-EBEB-4019-9F9B-565220238868}" srcOrd="1" destOrd="0" presId="urn:microsoft.com/office/officeart/2018/5/layout/IconCircleLabelList"/>
    <dgm:cxn modelId="{61A9E1CA-300A-4DAD-9FD2-60FEDD71EDC2}" type="presParOf" srcId="{EDC473BC-5440-44F8-9CF8-F7AF139DDE53}" destId="{568B580C-0CB4-4FA5-A652-0ED2DC9767DE}" srcOrd="2" destOrd="0" presId="urn:microsoft.com/office/officeart/2018/5/layout/IconCircleLabelList"/>
    <dgm:cxn modelId="{93698008-9C14-4D4C-97E1-7EA154AB086A}" type="presParOf" srcId="{EDC473BC-5440-44F8-9CF8-F7AF139DDE53}" destId="{B552EE93-2964-43A1-BB4C-01096559A563}" srcOrd="3" destOrd="0" presId="urn:microsoft.com/office/officeart/2018/5/layout/IconCircleLabelList"/>
    <dgm:cxn modelId="{C8BDC2AD-8896-4065-85A7-8D567E9FC9F1}" type="presParOf" srcId="{95D5BC96-8C69-423F-A776-EB37653B92C5}" destId="{17769038-CA46-4500-B26F-BDA1C9ECE9C7}" srcOrd="1" destOrd="0" presId="urn:microsoft.com/office/officeart/2018/5/layout/IconCircleLabelList"/>
    <dgm:cxn modelId="{08FCE5B5-B720-4ADA-A77D-3C82284251D3}" type="presParOf" srcId="{95D5BC96-8C69-423F-A776-EB37653B92C5}" destId="{2E4C750D-6B50-4425-9220-D184AC8B0FCA}" srcOrd="2" destOrd="0" presId="urn:microsoft.com/office/officeart/2018/5/layout/IconCircleLabelList"/>
    <dgm:cxn modelId="{1D497FD2-ACC9-450B-91B1-683F50A3C36F}" type="presParOf" srcId="{2E4C750D-6B50-4425-9220-D184AC8B0FCA}" destId="{B91CD74B-BE82-47BA-A078-9E143D08F6DB}" srcOrd="0" destOrd="0" presId="urn:microsoft.com/office/officeart/2018/5/layout/IconCircleLabelList"/>
    <dgm:cxn modelId="{6F899B61-6A7D-4985-9637-9FCC5D710F34}" type="presParOf" srcId="{2E4C750D-6B50-4425-9220-D184AC8B0FCA}" destId="{DA75E68C-0375-4D88-8F6A-97D559B35A50}" srcOrd="1" destOrd="0" presId="urn:microsoft.com/office/officeart/2018/5/layout/IconCircleLabelList"/>
    <dgm:cxn modelId="{2ACB5D6C-E9BB-4C54-B358-0A514470DBB8}" type="presParOf" srcId="{2E4C750D-6B50-4425-9220-D184AC8B0FCA}" destId="{8CAFA5DA-D971-4877-B386-D85DC8C24716}" srcOrd="2" destOrd="0" presId="urn:microsoft.com/office/officeart/2018/5/layout/IconCircleLabelList"/>
    <dgm:cxn modelId="{7607DA32-C46D-43AE-8389-BE8ACABB5403}" type="presParOf" srcId="{2E4C750D-6B50-4425-9220-D184AC8B0FCA}" destId="{A0A5BB19-7F45-4535-A268-2EAA17E03F44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F0F8699-CA4D-47DD-AA54-16169F17732E}" type="doc">
      <dgm:prSet loTypeId="urn:microsoft.com/office/officeart/2005/8/layout/arrow5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4F3E7C61-8258-49D6-8D00-DF7A979F88B2}">
      <dgm:prSet/>
      <dgm:spPr/>
      <dgm:t>
        <a:bodyPr/>
        <a:lstStyle/>
        <a:p>
          <a:r>
            <a:rPr lang="it-IT" dirty="0"/>
            <a:t>Ricercatori / KOL</a:t>
          </a:r>
          <a:endParaRPr lang="en-US" dirty="0"/>
        </a:p>
      </dgm:t>
    </dgm:pt>
    <dgm:pt modelId="{5F07CE7B-72BF-41B4-87CC-48E3F946B466}" type="parTrans" cxnId="{5CB85361-ED9D-426C-8758-BDD381D9BCD6}">
      <dgm:prSet/>
      <dgm:spPr/>
      <dgm:t>
        <a:bodyPr/>
        <a:lstStyle/>
        <a:p>
          <a:endParaRPr lang="en-US"/>
        </a:p>
      </dgm:t>
    </dgm:pt>
    <dgm:pt modelId="{BF485080-C1DB-43DA-B336-5FFCB28ED791}" type="sibTrans" cxnId="{5CB85361-ED9D-426C-8758-BDD381D9BCD6}">
      <dgm:prSet/>
      <dgm:spPr/>
      <dgm:t>
        <a:bodyPr/>
        <a:lstStyle/>
        <a:p>
          <a:endParaRPr lang="en-US"/>
        </a:p>
      </dgm:t>
    </dgm:pt>
    <dgm:pt modelId="{D7DDAABF-71DC-4FE8-9116-262D6F145FBD}">
      <dgm:prSet/>
      <dgm:spPr/>
      <dgm:t>
        <a:bodyPr/>
        <a:lstStyle/>
        <a:p>
          <a:r>
            <a:rPr lang="it-IT"/>
            <a:t>Paper</a:t>
          </a:r>
          <a:endParaRPr lang="en-US"/>
        </a:p>
      </dgm:t>
    </dgm:pt>
    <dgm:pt modelId="{21E3700F-D62C-41C3-B07C-DF0588E5E172}" type="parTrans" cxnId="{B0556A61-2B95-4BE4-9F70-2D76137315B1}">
      <dgm:prSet/>
      <dgm:spPr/>
      <dgm:t>
        <a:bodyPr/>
        <a:lstStyle/>
        <a:p>
          <a:endParaRPr lang="en-US"/>
        </a:p>
      </dgm:t>
    </dgm:pt>
    <dgm:pt modelId="{FDA89DB4-153E-48F0-9049-2F9F8C9E1607}" type="sibTrans" cxnId="{B0556A61-2B95-4BE4-9F70-2D76137315B1}">
      <dgm:prSet/>
      <dgm:spPr/>
      <dgm:t>
        <a:bodyPr/>
        <a:lstStyle/>
        <a:p>
          <a:endParaRPr lang="en-US"/>
        </a:p>
      </dgm:t>
    </dgm:pt>
    <dgm:pt modelId="{F90B6CDE-F2AA-44B8-B6D7-8CD6E95AB43A}">
      <dgm:prSet/>
      <dgm:spPr/>
      <dgm:t>
        <a:bodyPr/>
        <a:lstStyle/>
        <a:p>
          <a:r>
            <a:rPr lang="it-IT" dirty="0"/>
            <a:t>Rapporti / libri bianchi</a:t>
          </a:r>
          <a:endParaRPr lang="en-US" dirty="0"/>
        </a:p>
      </dgm:t>
    </dgm:pt>
    <dgm:pt modelId="{F789D37D-3050-49B9-A5C8-F98EFEC88270}" type="parTrans" cxnId="{CDFD5BEC-859D-4591-A241-DC15DEF83B16}">
      <dgm:prSet/>
      <dgm:spPr/>
      <dgm:t>
        <a:bodyPr/>
        <a:lstStyle/>
        <a:p>
          <a:endParaRPr lang="en-US"/>
        </a:p>
      </dgm:t>
    </dgm:pt>
    <dgm:pt modelId="{F59DBF72-58BD-44F0-BB85-695E422832DC}" type="sibTrans" cxnId="{CDFD5BEC-859D-4591-A241-DC15DEF83B16}">
      <dgm:prSet/>
      <dgm:spPr/>
      <dgm:t>
        <a:bodyPr/>
        <a:lstStyle/>
        <a:p>
          <a:endParaRPr lang="en-US"/>
        </a:p>
      </dgm:t>
    </dgm:pt>
    <dgm:pt modelId="{C46C1AE9-FA05-4374-88EE-FACA8A30969D}" type="pres">
      <dgm:prSet presAssocID="{FF0F8699-CA4D-47DD-AA54-16169F17732E}" presName="diagram" presStyleCnt="0">
        <dgm:presLayoutVars>
          <dgm:dir/>
          <dgm:resizeHandles val="exact"/>
        </dgm:presLayoutVars>
      </dgm:prSet>
      <dgm:spPr/>
    </dgm:pt>
    <dgm:pt modelId="{548BCC96-4D91-4F9D-92FD-D3297DA716E3}" type="pres">
      <dgm:prSet presAssocID="{4F3E7C61-8258-49D6-8D00-DF7A979F88B2}" presName="arrow" presStyleLbl="node1" presStyleIdx="0" presStyleCnt="3">
        <dgm:presLayoutVars>
          <dgm:bulletEnabled val="1"/>
        </dgm:presLayoutVars>
      </dgm:prSet>
      <dgm:spPr/>
    </dgm:pt>
    <dgm:pt modelId="{AB8AC708-3138-4906-B477-A3EDFEBDCFE4}" type="pres">
      <dgm:prSet presAssocID="{D7DDAABF-71DC-4FE8-9116-262D6F145FBD}" presName="arrow" presStyleLbl="node1" presStyleIdx="1" presStyleCnt="3">
        <dgm:presLayoutVars>
          <dgm:bulletEnabled val="1"/>
        </dgm:presLayoutVars>
      </dgm:prSet>
      <dgm:spPr/>
    </dgm:pt>
    <dgm:pt modelId="{8EE85EC0-2730-4652-879E-93B6EC4AFE24}" type="pres">
      <dgm:prSet presAssocID="{F90B6CDE-F2AA-44B8-B6D7-8CD6E95AB43A}" presName="arrow" presStyleLbl="node1" presStyleIdx="2" presStyleCnt="3">
        <dgm:presLayoutVars>
          <dgm:bulletEnabled val="1"/>
        </dgm:presLayoutVars>
      </dgm:prSet>
      <dgm:spPr/>
    </dgm:pt>
  </dgm:ptLst>
  <dgm:cxnLst>
    <dgm:cxn modelId="{ABA37B3C-DD36-48EF-9C32-F9EC12A5C19B}" type="presOf" srcId="{F90B6CDE-F2AA-44B8-B6D7-8CD6E95AB43A}" destId="{8EE85EC0-2730-4652-879E-93B6EC4AFE24}" srcOrd="0" destOrd="0" presId="urn:microsoft.com/office/officeart/2005/8/layout/arrow5"/>
    <dgm:cxn modelId="{67444A5D-0A79-41F5-A0DC-606F20726D8F}" type="presOf" srcId="{4F3E7C61-8258-49D6-8D00-DF7A979F88B2}" destId="{548BCC96-4D91-4F9D-92FD-D3297DA716E3}" srcOrd="0" destOrd="0" presId="urn:microsoft.com/office/officeart/2005/8/layout/arrow5"/>
    <dgm:cxn modelId="{B0556A61-2B95-4BE4-9F70-2D76137315B1}" srcId="{FF0F8699-CA4D-47DD-AA54-16169F17732E}" destId="{D7DDAABF-71DC-4FE8-9116-262D6F145FBD}" srcOrd="1" destOrd="0" parTransId="{21E3700F-D62C-41C3-B07C-DF0588E5E172}" sibTransId="{FDA89DB4-153E-48F0-9049-2F9F8C9E1607}"/>
    <dgm:cxn modelId="{5CB85361-ED9D-426C-8758-BDD381D9BCD6}" srcId="{FF0F8699-CA4D-47DD-AA54-16169F17732E}" destId="{4F3E7C61-8258-49D6-8D00-DF7A979F88B2}" srcOrd="0" destOrd="0" parTransId="{5F07CE7B-72BF-41B4-87CC-48E3F946B466}" sibTransId="{BF485080-C1DB-43DA-B336-5FFCB28ED791}"/>
    <dgm:cxn modelId="{16CF29C1-A095-4720-864C-8AA322960210}" type="presOf" srcId="{FF0F8699-CA4D-47DD-AA54-16169F17732E}" destId="{C46C1AE9-FA05-4374-88EE-FACA8A30969D}" srcOrd="0" destOrd="0" presId="urn:microsoft.com/office/officeart/2005/8/layout/arrow5"/>
    <dgm:cxn modelId="{CDFD5BEC-859D-4591-A241-DC15DEF83B16}" srcId="{FF0F8699-CA4D-47DD-AA54-16169F17732E}" destId="{F90B6CDE-F2AA-44B8-B6D7-8CD6E95AB43A}" srcOrd="2" destOrd="0" parTransId="{F789D37D-3050-49B9-A5C8-F98EFEC88270}" sibTransId="{F59DBF72-58BD-44F0-BB85-695E422832DC}"/>
    <dgm:cxn modelId="{4AACFDF0-8017-4C51-8421-AE378D9B5B6A}" type="presOf" srcId="{D7DDAABF-71DC-4FE8-9116-262D6F145FBD}" destId="{AB8AC708-3138-4906-B477-A3EDFEBDCFE4}" srcOrd="0" destOrd="0" presId="urn:microsoft.com/office/officeart/2005/8/layout/arrow5"/>
    <dgm:cxn modelId="{46444C44-EB11-4C1F-8949-8B6860949C6A}" type="presParOf" srcId="{C46C1AE9-FA05-4374-88EE-FACA8A30969D}" destId="{548BCC96-4D91-4F9D-92FD-D3297DA716E3}" srcOrd="0" destOrd="0" presId="urn:microsoft.com/office/officeart/2005/8/layout/arrow5"/>
    <dgm:cxn modelId="{F06564F0-AB87-48FE-8F81-BE0089FDB22E}" type="presParOf" srcId="{C46C1AE9-FA05-4374-88EE-FACA8A30969D}" destId="{AB8AC708-3138-4906-B477-A3EDFEBDCFE4}" srcOrd="1" destOrd="0" presId="urn:microsoft.com/office/officeart/2005/8/layout/arrow5"/>
    <dgm:cxn modelId="{D00DFCA5-15F5-449A-A5DF-A7053887C3CB}" type="presParOf" srcId="{C46C1AE9-FA05-4374-88EE-FACA8A30969D}" destId="{8EE85EC0-2730-4652-879E-93B6EC4AFE24}" srcOrd="2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3DBC1C8-C7F3-4D75-B6E1-4641EC3E2ADD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417FE3C6-E7F2-44B0-A918-D80BD8452983}">
      <dgm:prSet/>
      <dgm:spPr/>
      <dgm:t>
        <a:bodyPr/>
        <a:lstStyle/>
        <a:p>
          <a:r>
            <a:rPr lang="it-IT" dirty="0"/>
            <a:t>Stampa laica</a:t>
          </a:r>
          <a:r>
            <a:rPr lang="it-IT"/>
            <a:t>, </a:t>
          </a:r>
          <a:br>
            <a:rPr lang="it-IT"/>
          </a:br>
          <a:r>
            <a:rPr lang="it-IT"/>
            <a:t>stampa estera</a:t>
          </a:r>
          <a:endParaRPr lang="en-US" dirty="0"/>
        </a:p>
      </dgm:t>
    </dgm:pt>
    <dgm:pt modelId="{643247D2-97A7-49CD-83A2-9DF9BDF2A3A8}" type="parTrans" cxnId="{9533526B-5632-45C2-A6DF-A9BA76FC49EB}">
      <dgm:prSet/>
      <dgm:spPr/>
      <dgm:t>
        <a:bodyPr/>
        <a:lstStyle/>
        <a:p>
          <a:endParaRPr lang="en-US"/>
        </a:p>
      </dgm:t>
    </dgm:pt>
    <dgm:pt modelId="{33CC5396-8C2C-4F80-AAF8-85C7BC088774}" type="sibTrans" cxnId="{9533526B-5632-45C2-A6DF-A9BA76FC49EB}">
      <dgm:prSet/>
      <dgm:spPr/>
      <dgm:t>
        <a:bodyPr/>
        <a:lstStyle/>
        <a:p>
          <a:endParaRPr lang="en-US"/>
        </a:p>
      </dgm:t>
    </dgm:pt>
    <dgm:pt modelId="{9CD371FC-022B-41AC-95C4-E82BAB51179F}">
      <dgm:prSet/>
      <dgm:spPr/>
      <dgm:t>
        <a:bodyPr/>
        <a:lstStyle/>
        <a:p>
          <a:r>
            <a:rPr lang="it-IT" dirty="0"/>
            <a:t>Comunicati stampa aziendali, di società scientifiche, di associazioni</a:t>
          </a:r>
          <a:endParaRPr lang="en-US" dirty="0"/>
        </a:p>
      </dgm:t>
    </dgm:pt>
    <dgm:pt modelId="{CA9763F3-DECF-425F-9481-1E234FE59B97}" type="parTrans" cxnId="{26E05582-31C2-412B-86B0-A59EF9080FE1}">
      <dgm:prSet/>
      <dgm:spPr/>
      <dgm:t>
        <a:bodyPr/>
        <a:lstStyle/>
        <a:p>
          <a:endParaRPr lang="en-US"/>
        </a:p>
      </dgm:t>
    </dgm:pt>
    <dgm:pt modelId="{B4BC8934-3072-4C6C-B077-C602695BF322}" type="sibTrans" cxnId="{26E05582-31C2-412B-86B0-A59EF9080FE1}">
      <dgm:prSet/>
      <dgm:spPr/>
      <dgm:t>
        <a:bodyPr/>
        <a:lstStyle/>
        <a:p>
          <a:endParaRPr lang="en-US"/>
        </a:p>
      </dgm:t>
    </dgm:pt>
    <dgm:pt modelId="{50E05247-B7D8-4A6A-AC30-C57290A67CCE}">
      <dgm:prSet/>
      <dgm:spPr/>
      <dgm:t>
        <a:bodyPr/>
        <a:lstStyle/>
        <a:p>
          <a:r>
            <a:rPr lang="it-IT"/>
            <a:t>Qualunque contenuto non originale</a:t>
          </a:r>
          <a:endParaRPr lang="en-US"/>
        </a:p>
      </dgm:t>
    </dgm:pt>
    <dgm:pt modelId="{85B8BDFB-4F0D-4EB4-B954-32D11E4EA791}" type="parTrans" cxnId="{BC788FE2-2C81-4AEF-B7C7-05D237FEDFC8}">
      <dgm:prSet/>
      <dgm:spPr/>
      <dgm:t>
        <a:bodyPr/>
        <a:lstStyle/>
        <a:p>
          <a:endParaRPr lang="en-US"/>
        </a:p>
      </dgm:t>
    </dgm:pt>
    <dgm:pt modelId="{13129DB5-0FCF-42E3-84BF-79FFF644B957}" type="sibTrans" cxnId="{BC788FE2-2C81-4AEF-B7C7-05D237FEDFC8}">
      <dgm:prSet/>
      <dgm:spPr/>
      <dgm:t>
        <a:bodyPr/>
        <a:lstStyle/>
        <a:p>
          <a:endParaRPr lang="en-US"/>
        </a:p>
      </dgm:t>
    </dgm:pt>
    <dgm:pt modelId="{047F777E-FA99-4F68-A4D3-2BE8F29B7079}" type="pres">
      <dgm:prSet presAssocID="{43DBC1C8-C7F3-4D75-B6E1-4641EC3E2ADD}" presName="root" presStyleCnt="0">
        <dgm:presLayoutVars>
          <dgm:dir/>
          <dgm:resizeHandles val="exact"/>
        </dgm:presLayoutVars>
      </dgm:prSet>
      <dgm:spPr/>
    </dgm:pt>
    <dgm:pt modelId="{DA37DB54-57BA-4A99-944D-38DA583A9C03}" type="pres">
      <dgm:prSet presAssocID="{417FE3C6-E7F2-44B0-A918-D80BD8452983}" presName="compNode" presStyleCnt="0"/>
      <dgm:spPr/>
    </dgm:pt>
    <dgm:pt modelId="{F6BE665B-AA72-4C40-8FB9-89D35B814D2E}" type="pres">
      <dgm:prSet presAssocID="{417FE3C6-E7F2-44B0-A918-D80BD8452983}" presName="bgRect" presStyleLbl="bgShp" presStyleIdx="0" presStyleCnt="3"/>
      <dgm:spPr/>
    </dgm:pt>
    <dgm:pt modelId="{FCC5B746-E48F-4F73-B1F7-B756F474DB4B}" type="pres">
      <dgm:prSet presAssocID="{417FE3C6-E7F2-44B0-A918-D80BD8452983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ampante"/>
        </a:ext>
      </dgm:extLst>
    </dgm:pt>
    <dgm:pt modelId="{A66593B8-32F2-4CB4-882F-5585FC318BB2}" type="pres">
      <dgm:prSet presAssocID="{417FE3C6-E7F2-44B0-A918-D80BD8452983}" presName="spaceRect" presStyleCnt="0"/>
      <dgm:spPr/>
    </dgm:pt>
    <dgm:pt modelId="{052C38EA-2F6C-434A-BA60-7503E655A662}" type="pres">
      <dgm:prSet presAssocID="{417FE3C6-E7F2-44B0-A918-D80BD8452983}" presName="parTx" presStyleLbl="revTx" presStyleIdx="0" presStyleCnt="3">
        <dgm:presLayoutVars>
          <dgm:chMax val="0"/>
          <dgm:chPref val="0"/>
        </dgm:presLayoutVars>
      </dgm:prSet>
      <dgm:spPr/>
    </dgm:pt>
    <dgm:pt modelId="{BCD702DA-3F70-4F98-8755-8283D07D143D}" type="pres">
      <dgm:prSet presAssocID="{33CC5396-8C2C-4F80-AAF8-85C7BC088774}" presName="sibTrans" presStyleCnt="0"/>
      <dgm:spPr/>
    </dgm:pt>
    <dgm:pt modelId="{A2344F78-FDAC-4F1B-BB94-A8C468207179}" type="pres">
      <dgm:prSet presAssocID="{9CD371FC-022B-41AC-95C4-E82BAB51179F}" presName="compNode" presStyleCnt="0"/>
      <dgm:spPr/>
    </dgm:pt>
    <dgm:pt modelId="{6C66C170-1F05-4315-9B39-020766E68163}" type="pres">
      <dgm:prSet presAssocID="{9CD371FC-022B-41AC-95C4-E82BAB51179F}" presName="bgRect" presStyleLbl="bgShp" presStyleIdx="1" presStyleCnt="3"/>
      <dgm:spPr/>
    </dgm:pt>
    <dgm:pt modelId="{1D0A2E3C-FA9E-4E66-B7CA-3BB7FA30E4DA}" type="pres">
      <dgm:prSet presAssocID="{9CD371FC-022B-41AC-95C4-E82BAB51179F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iornale"/>
        </a:ext>
      </dgm:extLst>
    </dgm:pt>
    <dgm:pt modelId="{187D2F66-F396-46FE-96D5-0689232C939B}" type="pres">
      <dgm:prSet presAssocID="{9CD371FC-022B-41AC-95C4-E82BAB51179F}" presName="spaceRect" presStyleCnt="0"/>
      <dgm:spPr/>
    </dgm:pt>
    <dgm:pt modelId="{D94E9712-1E77-4D48-ACA3-3FECBED7FDAF}" type="pres">
      <dgm:prSet presAssocID="{9CD371FC-022B-41AC-95C4-E82BAB51179F}" presName="parTx" presStyleLbl="revTx" presStyleIdx="1" presStyleCnt="3">
        <dgm:presLayoutVars>
          <dgm:chMax val="0"/>
          <dgm:chPref val="0"/>
        </dgm:presLayoutVars>
      </dgm:prSet>
      <dgm:spPr/>
    </dgm:pt>
    <dgm:pt modelId="{04C629E6-DEF9-448F-B5E0-08B706B6D77E}" type="pres">
      <dgm:prSet presAssocID="{B4BC8934-3072-4C6C-B077-C602695BF322}" presName="sibTrans" presStyleCnt="0"/>
      <dgm:spPr/>
    </dgm:pt>
    <dgm:pt modelId="{CEE4E765-59A6-44F6-A839-4A8BFF78AD64}" type="pres">
      <dgm:prSet presAssocID="{50E05247-B7D8-4A6A-AC30-C57290A67CCE}" presName="compNode" presStyleCnt="0"/>
      <dgm:spPr/>
    </dgm:pt>
    <dgm:pt modelId="{75D9ECCE-173B-4231-AA0E-C81A98C820CA}" type="pres">
      <dgm:prSet presAssocID="{50E05247-B7D8-4A6A-AC30-C57290A67CCE}" presName="bgRect" presStyleLbl="bgShp" presStyleIdx="2" presStyleCnt="3"/>
      <dgm:spPr/>
    </dgm:pt>
    <dgm:pt modelId="{0A4DF9B3-8E35-4801-902E-6D8EA4B6CCA7}" type="pres">
      <dgm:prSet presAssocID="{50E05247-B7D8-4A6A-AC30-C57290A67CCE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egno di spunta"/>
        </a:ext>
      </dgm:extLst>
    </dgm:pt>
    <dgm:pt modelId="{D1278604-4318-4A11-9461-472992103FF9}" type="pres">
      <dgm:prSet presAssocID="{50E05247-B7D8-4A6A-AC30-C57290A67CCE}" presName="spaceRect" presStyleCnt="0"/>
      <dgm:spPr/>
    </dgm:pt>
    <dgm:pt modelId="{CBDE35E2-9D53-4A1F-BFD3-9A731C792396}" type="pres">
      <dgm:prSet presAssocID="{50E05247-B7D8-4A6A-AC30-C57290A67CCE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9533526B-5632-45C2-A6DF-A9BA76FC49EB}" srcId="{43DBC1C8-C7F3-4D75-B6E1-4641EC3E2ADD}" destId="{417FE3C6-E7F2-44B0-A918-D80BD8452983}" srcOrd="0" destOrd="0" parTransId="{643247D2-97A7-49CD-83A2-9DF9BDF2A3A8}" sibTransId="{33CC5396-8C2C-4F80-AAF8-85C7BC088774}"/>
    <dgm:cxn modelId="{E123CB59-E86F-4D4D-9F74-845DAF1D16CC}" type="presOf" srcId="{50E05247-B7D8-4A6A-AC30-C57290A67CCE}" destId="{CBDE35E2-9D53-4A1F-BFD3-9A731C792396}" srcOrd="0" destOrd="0" presId="urn:microsoft.com/office/officeart/2018/2/layout/IconVerticalSolidList"/>
    <dgm:cxn modelId="{26E05582-31C2-412B-86B0-A59EF9080FE1}" srcId="{43DBC1C8-C7F3-4D75-B6E1-4641EC3E2ADD}" destId="{9CD371FC-022B-41AC-95C4-E82BAB51179F}" srcOrd="1" destOrd="0" parTransId="{CA9763F3-DECF-425F-9481-1E234FE59B97}" sibTransId="{B4BC8934-3072-4C6C-B077-C602695BF322}"/>
    <dgm:cxn modelId="{0919CA8F-5EBE-4110-9D71-F9C51F146AC4}" type="presOf" srcId="{9CD371FC-022B-41AC-95C4-E82BAB51179F}" destId="{D94E9712-1E77-4D48-ACA3-3FECBED7FDAF}" srcOrd="0" destOrd="0" presId="urn:microsoft.com/office/officeart/2018/2/layout/IconVerticalSolidList"/>
    <dgm:cxn modelId="{68D7C998-39CE-413E-B665-05CF3273D2CE}" type="presOf" srcId="{43DBC1C8-C7F3-4D75-B6E1-4641EC3E2ADD}" destId="{047F777E-FA99-4F68-A4D3-2BE8F29B7079}" srcOrd="0" destOrd="0" presId="urn:microsoft.com/office/officeart/2018/2/layout/IconVerticalSolidList"/>
    <dgm:cxn modelId="{F9B603B8-3D9A-4228-B84B-CF8818F03D44}" type="presOf" srcId="{417FE3C6-E7F2-44B0-A918-D80BD8452983}" destId="{052C38EA-2F6C-434A-BA60-7503E655A662}" srcOrd="0" destOrd="0" presId="urn:microsoft.com/office/officeart/2018/2/layout/IconVerticalSolidList"/>
    <dgm:cxn modelId="{BC788FE2-2C81-4AEF-B7C7-05D237FEDFC8}" srcId="{43DBC1C8-C7F3-4D75-B6E1-4641EC3E2ADD}" destId="{50E05247-B7D8-4A6A-AC30-C57290A67CCE}" srcOrd="2" destOrd="0" parTransId="{85B8BDFB-4F0D-4EB4-B954-32D11E4EA791}" sibTransId="{13129DB5-0FCF-42E3-84BF-79FFF644B957}"/>
    <dgm:cxn modelId="{5129786C-3608-4819-9FA3-8EFE3EF825D9}" type="presParOf" srcId="{047F777E-FA99-4F68-A4D3-2BE8F29B7079}" destId="{DA37DB54-57BA-4A99-944D-38DA583A9C03}" srcOrd="0" destOrd="0" presId="urn:microsoft.com/office/officeart/2018/2/layout/IconVerticalSolidList"/>
    <dgm:cxn modelId="{3190C48C-4DAD-467F-9095-9D0349A37319}" type="presParOf" srcId="{DA37DB54-57BA-4A99-944D-38DA583A9C03}" destId="{F6BE665B-AA72-4C40-8FB9-89D35B814D2E}" srcOrd="0" destOrd="0" presId="urn:microsoft.com/office/officeart/2018/2/layout/IconVerticalSolidList"/>
    <dgm:cxn modelId="{50811662-0EE5-4758-8EFA-23836FD60B3D}" type="presParOf" srcId="{DA37DB54-57BA-4A99-944D-38DA583A9C03}" destId="{FCC5B746-E48F-4F73-B1F7-B756F474DB4B}" srcOrd="1" destOrd="0" presId="urn:microsoft.com/office/officeart/2018/2/layout/IconVerticalSolidList"/>
    <dgm:cxn modelId="{22317C9D-1334-41F1-AEB8-A0951EFC8F46}" type="presParOf" srcId="{DA37DB54-57BA-4A99-944D-38DA583A9C03}" destId="{A66593B8-32F2-4CB4-882F-5585FC318BB2}" srcOrd="2" destOrd="0" presId="urn:microsoft.com/office/officeart/2018/2/layout/IconVerticalSolidList"/>
    <dgm:cxn modelId="{D99F18B5-523D-4DCB-9751-D36BD1814B01}" type="presParOf" srcId="{DA37DB54-57BA-4A99-944D-38DA583A9C03}" destId="{052C38EA-2F6C-434A-BA60-7503E655A662}" srcOrd="3" destOrd="0" presId="urn:microsoft.com/office/officeart/2018/2/layout/IconVerticalSolidList"/>
    <dgm:cxn modelId="{8CEAAEEB-6674-4A46-8A2D-C604C2E0A50D}" type="presParOf" srcId="{047F777E-FA99-4F68-A4D3-2BE8F29B7079}" destId="{BCD702DA-3F70-4F98-8755-8283D07D143D}" srcOrd="1" destOrd="0" presId="urn:microsoft.com/office/officeart/2018/2/layout/IconVerticalSolidList"/>
    <dgm:cxn modelId="{4EB5FB3B-1536-4ACD-9ECA-FAA04C88C5D7}" type="presParOf" srcId="{047F777E-FA99-4F68-A4D3-2BE8F29B7079}" destId="{A2344F78-FDAC-4F1B-BB94-A8C468207179}" srcOrd="2" destOrd="0" presId="urn:microsoft.com/office/officeart/2018/2/layout/IconVerticalSolidList"/>
    <dgm:cxn modelId="{441EF10E-ECB6-4560-98BF-E4F439CC6976}" type="presParOf" srcId="{A2344F78-FDAC-4F1B-BB94-A8C468207179}" destId="{6C66C170-1F05-4315-9B39-020766E68163}" srcOrd="0" destOrd="0" presId="urn:microsoft.com/office/officeart/2018/2/layout/IconVerticalSolidList"/>
    <dgm:cxn modelId="{6C1A6BE9-CA3F-447F-AC8D-7665CFB80DA6}" type="presParOf" srcId="{A2344F78-FDAC-4F1B-BB94-A8C468207179}" destId="{1D0A2E3C-FA9E-4E66-B7CA-3BB7FA30E4DA}" srcOrd="1" destOrd="0" presId="urn:microsoft.com/office/officeart/2018/2/layout/IconVerticalSolidList"/>
    <dgm:cxn modelId="{F4D99C41-72FC-4574-B0F2-36F7EBD68B7C}" type="presParOf" srcId="{A2344F78-FDAC-4F1B-BB94-A8C468207179}" destId="{187D2F66-F396-46FE-96D5-0689232C939B}" srcOrd="2" destOrd="0" presId="urn:microsoft.com/office/officeart/2018/2/layout/IconVerticalSolidList"/>
    <dgm:cxn modelId="{4F9E69C5-5755-4432-8A17-B05C613BDE19}" type="presParOf" srcId="{A2344F78-FDAC-4F1B-BB94-A8C468207179}" destId="{D94E9712-1E77-4D48-ACA3-3FECBED7FDAF}" srcOrd="3" destOrd="0" presId="urn:microsoft.com/office/officeart/2018/2/layout/IconVerticalSolidList"/>
    <dgm:cxn modelId="{99980E37-A684-4142-AC2A-E534E0D60D79}" type="presParOf" srcId="{047F777E-FA99-4F68-A4D3-2BE8F29B7079}" destId="{04C629E6-DEF9-448F-B5E0-08B706B6D77E}" srcOrd="3" destOrd="0" presId="urn:microsoft.com/office/officeart/2018/2/layout/IconVerticalSolidList"/>
    <dgm:cxn modelId="{ED80252D-B9CC-4563-B145-D2A47DAA57E1}" type="presParOf" srcId="{047F777E-FA99-4F68-A4D3-2BE8F29B7079}" destId="{CEE4E765-59A6-44F6-A839-4A8BFF78AD64}" srcOrd="4" destOrd="0" presId="urn:microsoft.com/office/officeart/2018/2/layout/IconVerticalSolidList"/>
    <dgm:cxn modelId="{35D76E3B-71E0-4853-B837-C81CC8500873}" type="presParOf" srcId="{CEE4E765-59A6-44F6-A839-4A8BFF78AD64}" destId="{75D9ECCE-173B-4231-AA0E-C81A98C820CA}" srcOrd="0" destOrd="0" presId="urn:microsoft.com/office/officeart/2018/2/layout/IconVerticalSolidList"/>
    <dgm:cxn modelId="{AAEF9D36-CA5E-4410-A443-539968C1CC04}" type="presParOf" srcId="{CEE4E765-59A6-44F6-A839-4A8BFF78AD64}" destId="{0A4DF9B3-8E35-4801-902E-6D8EA4B6CCA7}" srcOrd="1" destOrd="0" presId="urn:microsoft.com/office/officeart/2018/2/layout/IconVerticalSolidList"/>
    <dgm:cxn modelId="{AF3FD66D-74CA-4D08-AEDA-2D237773FC80}" type="presParOf" srcId="{CEE4E765-59A6-44F6-A839-4A8BFF78AD64}" destId="{D1278604-4318-4A11-9461-472992103FF9}" srcOrd="2" destOrd="0" presId="urn:microsoft.com/office/officeart/2018/2/layout/IconVerticalSolidList"/>
    <dgm:cxn modelId="{5668E186-BECD-4660-87FA-00CEEB4A1B6A}" type="presParOf" srcId="{CEE4E765-59A6-44F6-A839-4A8BFF78AD64}" destId="{CBDE35E2-9D53-4A1F-BFD3-9A731C79239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42AF151-CFAE-44E5-AD49-06030A4532E1}" type="doc">
      <dgm:prSet loTypeId="urn:microsoft.com/office/officeart/2005/8/layout/vProcess5" loCatId="process" qsTypeId="urn:microsoft.com/office/officeart/2005/8/quickstyle/simple2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0DE3790C-DEBB-4A67-96D0-C268DC3BE0C3}">
      <dgm:prSet/>
      <dgm:spPr/>
      <dgm:t>
        <a:bodyPr/>
        <a:lstStyle/>
        <a:p>
          <a:r>
            <a:rPr lang="it-IT"/>
            <a:t>Alphagalileo (www.alphagalileo.org)</a:t>
          </a:r>
          <a:endParaRPr lang="en-US"/>
        </a:p>
      </dgm:t>
    </dgm:pt>
    <dgm:pt modelId="{6C387AE9-8E83-4BA7-99D2-B1E01413B7D8}" type="parTrans" cxnId="{BC41ECA5-AB47-4563-A04C-7A1825E7671A}">
      <dgm:prSet/>
      <dgm:spPr/>
      <dgm:t>
        <a:bodyPr/>
        <a:lstStyle/>
        <a:p>
          <a:endParaRPr lang="en-US"/>
        </a:p>
      </dgm:t>
    </dgm:pt>
    <dgm:pt modelId="{326F680E-9082-41CC-9B01-5CEDC79B9151}" type="sibTrans" cxnId="{BC41ECA5-AB47-4563-A04C-7A1825E7671A}">
      <dgm:prSet/>
      <dgm:spPr/>
      <dgm:t>
        <a:bodyPr/>
        <a:lstStyle/>
        <a:p>
          <a:endParaRPr lang="en-US"/>
        </a:p>
      </dgm:t>
    </dgm:pt>
    <dgm:pt modelId="{CDC32CB1-6F1B-4822-B1D7-F1AD49E79912}">
      <dgm:prSet/>
      <dgm:spPr/>
      <dgm:t>
        <a:bodyPr/>
        <a:lstStyle/>
        <a:p>
          <a:r>
            <a:rPr lang="it-IT"/>
            <a:t>Eurekalert (www.eurekalert.com)</a:t>
          </a:r>
          <a:endParaRPr lang="en-US"/>
        </a:p>
      </dgm:t>
    </dgm:pt>
    <dgm:pt modelId="{F70723FB-4EC8-4143-B688-3785F71EE0E9}" type="parTrans" cxnId="{7776EF89-2804-4FD3-B3DE-D128FB2D8101}">
      <dgm:prSet/>
      <dgm:spPr/>
      <dgm:t>
        <a:bodyPr/>
        <a:lstStyle/>
        <a:p>
          <a:endParaRPr lang="en-US"/>
        </a:p>
      </dgm:t>
    </dgm:pt>
    <dgm:pt modelId="{FD4428B5-9BA9-43C3-A613-8A5EACB85C78}" type="sibTrans" cxnId="{7776EF89-2804-4FD3-B3DE-D128FB2D8101}">
      <dgm:prSet/>
      <dgm:spPr/>
      <dgm:t>
        <a:bodyPr/>
        <a:lstStyle/>
        <a:p>
          <a:endParaRPr lang="en-US"/>
        </a:p>
      </dgm:t>
    </dgm:pt>
    <dgm:pt modelId="{9F76A8D0-7BE9-42E0-BBEC-1462299BC979}">
      <dgm:prSet/>
      <dgm:spPr/>
      <dgm:t>
        <a:bodyPr/>
        <a:lstStyle/>
        <a:p>
          <a:r>
            <a:rPr lang="it-IT"/>
            <a:t>Newswise (www.newswise.com)</a:t>
          </a:r>
          <a:endParaRPr lang="en-US"/>
        </a:p>
      </dgm:t>
    </dgm:pt>
    <dgm:pt modelId="{F6EE357F-B5EA-4DFD-8BAA-4594C229BCBB}" type="parTrans" cxnId="{310D7F6F-9313-4E95-9F57-FD4E211AA26E}">
      <dgm:prSet/>
      <dgm:spPr/>
      <dgm:t>
        <a:bodyPr/>
        <a:lstStyle/>
        <a:p>
          <a:endParaRPr lang="en-US"/>
        </a:p>
      </dgm:t>
    </dgm:pt>
    <dgm:pt modelId="{498E063C-5BD2-470B-8E31-F57FC62D4F9D}" type="sibTrans" cxnId="{310D7F6F-9313-4E95-9F57-FD4E211AA26E}">
      <dgm:prSet/>
      <dgm:spPr/>
      <dgm:t>
        <a:bodyPr/>
        <a:lstStyle/>
        <a:p>
          <a:endParaRPr lang="en-US"/>
        </a:p>
      </dgm:t>
    </dgm:pt>
    <dgm:pt modelId="{812D63E3-8DA1-47E2-ACF1-83AD70E31D66}">
      <dgm:prSet/>
      <dgm:spPr/>
      <dgm:t>
        <a:bodyPr/>
        <a:lstStyle/>
        <a:p>
          <a:r>
            <a:rPr lang="it-IT"/>
            <a:t>Press releases di Science, Nature, Jama, BMJ…</a:t>
          </a:r>
          <a:endParaRPr lang="en-US"/>
        </a:p>
      </dgm:t>
    </dgm:pt>
    <dgm:pt modelId="{02EAE382-72DA-4808-890E-F34569B9D6C7}" type="parTrans" cxnId="{3A561513-9B14-4227-A47A-FEDEE2C2D1D1}">
      <dgm:prSet/>
      <dgm:spPr/>
      <dgm:t>
        <a:bodyPr/>
        <a:lstStyle/>
        <a:p>
          <a:endParaRPr lang="en-US"/>
        </a:p>
      </dgm:t>
    </dgm:pt>
    <dgm:pt modelId="{E7DD238D-F697-4ADB-8336-8F84CD61ECB0}" type="sibTrans" cxnId="{3A561513-9B14-4227-A47A-FEDEE2C2D1D1}">
      <dgm:prSet/>
      <dgm:spPr/>
      <dgm:t>
        <a:bodyPr/>
        <a:lstStyle/>
        <a:p>
          <a:endParaRPr lang="en-US"/>
        </a:p>
      </dgm:t>
    </dgm:pt>
    <dgm:pt modelId="{B91B62BD-75E3-4814-8D9C-E03A7AB22D89}">
      <dgm:prSet/>
      <dgm:spPr/>
      <dgm:t>
        <a:bodyPr/>
        <a:lstStyle/>
        <a:p>
          <a:r>
            <a:rPr lang="it-IT"/>
            <a:t>Phys.org, MedArXive…</a:t>
          </a:r>
          <a:endParaRPr lang="en-US"/>
        </a:p>
      </dgm:t>
    </dgm:pt>
    <dgm:pt modelId="{58385A8C-C06D-4FEE-996B-8FC0A27E46FE}" type="parTrans" cxnId="{4B676E7F-06F8-4C30-B00B-9F32E422E0E0}">
      <dgm:prSet/>
      <dgm:spPr/>
      <dgm:t>
        <a:bodyPr/>
        <a:lstStyle/>
        <a:p>
          <a:endParaRPr lang="en-US"/>
        </a:p>
      </dgm:t>
    </dgm:pt>
    <dgm:pt modelId="{A37F042C-4C39-4FFB-A2FF-E68867491FC6}" type="sibTrans" cxnId="{4B676E7F-06F8-4C30-B00B-9F32E422E0E0}">
      <dgm:prSet/>
      <dgm:spPr/>
      <dgm:t>
        <a:bodyPr/>
        <a:lstStyle/>
        <a:p>
          <a:endParaRPr lang="en-US"/>
        </a:p>
      </dgm:t>
    </dgm:pt>
    <dgm:pt modelId="{35E1C70C-CA96-4847-967F-5895068B7B04}" type="pres">
      <dgm:prSet presAssocID="{442AF151-CFAE-44E5-AD49-06030A4532E1}" presName="outerComposite" presStyleCnt="0">
        <dgm:presLayoutVars>
          <dgm:chMax val="5"/>
          <dgm:dir/>
          <dgm:resizeHandles val="exact"/>
        </dgm:presLayoutVars>
      </dgm:prSet>
      <dgm:spPr/>
    </dgm:pt>
    <dgm:pt modelId="{6FD1A1F3-09D1-45A0-BD3E-13DA593E2BD6}" type="pres">
      <dgm:prSet presAssocID="{442AF151-CFAE-44E5-AD49-06030A4532E1}" presName="dummyMaxCanvas" presStyleCnt="0">
        <dgm:presLayoutVars/>
      </dgm:prSet>
      <dgm:spPr/>
    </dgm:pt>
    <dgm:pt modelId="{E9248651-AF79-4A87-8AEF-F457819961B5}" type="pres">
      <dgm:prSet presAssocID="{442AF151-CFAE-44E5-AD49-06030A4532E1}" presName="FiveNodes_1" presStyleLbl="node1" presStyleIdx="0" presStyleCnt="5">
        <dgm:presLayoutVars>
          <dgm:bulletEnabled val="1"/>
        </dgm:presLayoutVars>
      </dgm:prSet>
      <dgm:spPr/>
    </dgm:pt>
    <dgm:pt modelId="{A1979E52-9FDB-4D40-9C4B-D4AB50FED54B}" type="pres">
      <dgm:prSet presAssocID="{442AF151-CFAE-44E5-AD49-06030A4532E1}" presName="FiveNodes_2" presStyleLbl="node1" presStyleIdx="1" presStyleCnt="5">
        <dgm:presLayoutVars>
          <dgm:bulletEnabled val="1"/>
        </dgm:presLayoutVars>
      </dgm:prSet>
      <dgm:spPr/>
    </dgm:pt>
    <dgm:pt modelId="{3348B2D3-E625-4B84-A2B2-567D7F3C55FF}" type="pres">
      <dgm:prSet presAssocID="{442AF151-CFAE-44E5-AD49-06030A4532E1}" presName="FiveNodes_3" presStyleLbl="node1" presStyleIdx="2" presStyleCnt="5">
        <dgm:presLayoutVars>
          <dgm:bulletEnabled val="1"/>
        </dgm:presLayoutVars>
      </dgm:prSet>
      <dgm:spPr/>
    </dgm:pt>
    <dgm:pt modelId="{96856D2D-FC1D-4511-AC35-F397CBFC7D37}" type="pres">
      <dgm:prSet presAssocID="{442AF151-CFAE-44E5-AD49-06030A4532E1}" presName="FiveNodes_4" presStyleLbl="node1" presStyleIdx="3" presStyleCnt="5">
        <dgm:presLayoutVars>
          <dgm:bulletEnabled val="1"/>
        </dgm:presLayoutVars>
      </dgm:prSet>
      <dgm:spPr/>
    </dgm:pt>
    <dgm:pt modelId="{8CAFAB8B-86CD-4556-A567-9F4DFF0817B7}" type="pres">
      <dgm:prSet presAssocID="{442AF151-CFAE-44E5-AD49-06030A4532E1}" presName="FiveNodes_5" presStyleLbl="node1" presStyleIdx="4" presStyleCnt="5">
        <dgm:presLayoutVars>
          <dgm:bulletEnabled val="1"/>
        </dgm:presLayoutVars>
      </dgm:prSet>
      <dgm:spPr/>
    </dgm:pt>
    <dgm:pt modelId="{5B5CBB07-39F6-477D-9497-C3C32CB4063A}" type="pres">
      <dgm:prSet presAssocID="{442AF151-CFAE-44E5-AD49-06030A4532E1}" presName="FiveConn_1-2" presStyleLbl="fgAccFollowNode1" presStyleIdx="0" presStyleCnt="4">
        <dgm:presLayoutVars>
          <dgm:bulletEnabled val="1"/>
        </dgm:presLayoutVars>
      </dgm:prSet>
      <dgm:spPr/>
    </dgm:pt>
    <dgm:pt modelId="{56BC8330-0A79-4136-8915-33E75BDD1535}" type="pres">
      <dgm:prSet presAssocID="{442AF151-CFAE-44E5-AD49-06030A4532E1}" presName="FiveConn_2-3" presStyleLbl="fgAccFollowNode1" presStyleIdx="1" presStyleCnt="4">
        <dgm:presLayoutVars>
          <dgm:bulletEnabled val="1"/>
        </dgm:presLayoutVars>
      </dgm:prSet>
      <dgm:spPr/>
    </dgm:pt>
    <dgm:pt modelId="{D5F2BCE6-C0A8-444E-A9D5-E6A9156A27F7}" type="pres">
      <dgm:prSet presAssocID="{442AF151-CFAE-44E5-AD49-06030A4532E1}" presName="FiveConn_3-4" presStyleLbl="fgAccFollowNode1" presStyleIdx="2" presStyleCnt="4">
        <dgm:presLayoutVars>
          <dgm:bulletEnabled val="1"/>
        </dgm:presLayoutVars>
      </dgm:prSet>
      <dgm:spPr/>
    </dgm:pt>
    <dgm:pt modelId="{7BD50E35-5083-4BC2-9F87-5A96C86EA40A}" type="pres">
      <dgm:prSet presAssocID="{442AF151-CFAE-44E5-AD49-06030A4532E1}" presName="FiveConn_4-5" presStyleLbl="fgAccFollowNode1" presStyleIdx="3" presStyleCnt="4">
        <dgm:presLayoutVars>
          <dgm:bulletEnabled val="1"/>
        </dgm:presLayoutVars>
      </dgm:prSet>
      <dgm:spPr/>
    </dgm:pt>
    <dgm:pt modelId="{663BDFB3-7965-48FE-BE7B-12477DB5DE10}" type="pres">
      <dgm:prSet presAssocID="{442AF151-CFAE-44E5-AD49-06030A4532E1}" presName="FiveNodes_1_text" presStyleLbl="node1" presStyleIdx="4" presStyleCnt="5">
        <dgm:presLayoutVars>
          <dgm:bulletEnabled val="1"/>
        </dgm:presLayoutVars>
      </dgm:prSet>
      <dgm:spPr/>
    </dgm:pt>
    <dgm:pt modelId="{EB12ED9B-3BA6-48FF-B56B-6CF9C920BB23}" type="pres">
      <dgm:prSet presAssocID="{442AF151-CFAE-44E5-AD49-06030A4532E1}" presName="FiveNodes_2_text" presStyleLbl="node1" presStyleIdx="4" presStyleCnt="5">
        <dgm:presLayoutVars>
          <dgm:bulletEnabled val="1"/>
        </dgm:presLayoutVars>
      </dgm:prSet>
      <dgm:spPr/>
    </dgm:pt>
    <dgm:pt modelId="{2BA27A7D-5057-46DC-A8CF-38885358656A}" type="pres">
      <dgm:prSet presAssocID="{442AF151-CFAE-44E5-AD49-06030A4532E1}" presName="FiveNodes_3_text" presStyleLbl="node1" presStyleIdx="4" presStyleCnt="5">
        <dgm:presLayoutVars>
          <dgm:bulletEnabled val="1"/>
        </dgm:presLayoutVars>
      </dgm:prSet>
      <dgm:spPr/>
    </dgm:pt>
    <dgm:pt modelId="{3BDED963-6010-43BB-A6E0-412EAD312123}" type="pres">
      <dgm:prSet presAssocID="{442AF151-CFAE-44E5-AD49-06030A4532E1}" presName="FiveNodes_4_text" presStyleLbl="node1" presStyleIdx="4" presStyleCnt="5">
        <dgm:presLayoutVars>
          <dgm:bulletEnabled val="1"/>
        </dgm:presLayoutVars>
      </dgm:prSet>
      <dgm:spPr/>
    </dgm:pt>
    <dgm:pt modelId="{C984B097-4043-4005-A606-514DF746AF4D}" type="pres">
      <dgm:prSet presAssocID="{442AF151-CFAE-44E5-AD49-06030A4532E1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6FF47306-0075-4445-8A39-AE0F92E6FF3E}" type="presOf" srcId="{0DE3790C-DEBB-4A67-96D0-C268DC3BE0C3}" destId="{E9248651-AF79-4A87-8AEF-F457819961B5}" srcOrd="0" destOrd="0" presId="urn:microsoft.com/office/officeart/2005/8/layout/vProcess5"/>
    <dgm:cxn modelId="{3A561513-9B14-4227-A47A-FEDEE2C2D1D1}" srcId="{442AF151-CFAE-44E5-AD49-06030A4532E1}" destId="{812D63E3-8DA1-47E2-ACF1-83AD70E31D66}" srcOrd="3" destOrd="0" parTransId="{02EAE382-72DA-4808-890E-F34569B9D6C7}" sibTransId="{E7DD238D-F697-4ADB-8336-8F84CD61ECB0}"/>
    <dgm:cxn modelId="{2FB5531B-C882-4567-A5A6-6A5F6F234253}" type="presOf" srcId="{498E063C-5BD2-470B-8E31-F57FC62D4F9D}" destId="{D5F2BCE6-C0A8-444E-A9D5-E6A9156A27F7}" srcOrd="0" destOrd="0" presId="urn:microsoft.com/office/officeart/2005/8/layout/vProcess5"/>
    <dgm:cxn modelId="{DE46982C-4E68-496A-91AE-A368642C30D4}" type="presOf" srcId="{9F76A8D0-7BE9-42E0-BBEC-1462299BC979}" destId="{2BA27A7D-5057-46DC-A8CF-38885358656A}" srcOrd="1" destOrd="0" presId="urn:microsoft.com/office/officeart/2005/8/layout/vProcess5"/>
    <dgm:cxn modelId="{9D94812E-C8A3-4F60-8F72-F2E10E444A97}" type="presOf" srcId="{0DE3790C-DEBB-4A67-96D0-C268DC3BE0C3}" destId="{663BDFB3-7965-48FE-BE7B-12477DB5DE10}" srcOrd="1" destOrd="0" presId="urn:microsoft.com/office/officeart/2005/8/layout/vProcess5"/>
    <dgm:cxn modelId="{9DFC3837-A4B2-468A-AAEF-4BE5B6A5EE85}" type="presOf" srcId="{326F680E-9082-41CC-9B01-5CEDC79B9151}" destId="{5B5CBB07-39F6-477D-9497-C3C32CB4063A}" srcOrd="0" destOrd="0" presId="urn:microsoft.com/office/officeart/2005/8/layout/vProcess5"/>
    <dgm:cxn modelId="{DF3CD43B-DDAD-443B-B63A-5DC5D62F1CB1}" type="presOf" srcId="{9F76A8D0-7BE9-42E0-BBEC-1462299BC979}" destId="{3348B2D3-E625-4B84-A2B2-567D7F3C55FF}" srcOrd="0" destOrd="0" presId="urn:microsoft.com/office/officeart/2005/8/layout/vProcess5"/>
    <dgm:cxn modelId="{5B04DF3E-D270-49EE-8FF3-EBBABCF332FD}" type="presOf" srcId="{812D63E3-8DA1-47E2-ACF1-83AD70E31D66}" destId="{3BDED963-6010-43BB-A6E0-412EAD312123}" srcOrd="1" destOrd="0" presId="urn:microsoft.com/office/officeart/2005/8/layout/vProcess5"/>
    <dgm:cxn modelId="{9FEAEE5B-7B25-48AD-AE39-A279F2B78912}" type="presOf" srcId="{E7DD238D-F697-4ADB-8336-8F84CD61ECB0}" destId="{7BD50E35-5083-4BC2-9F87-5A96C86EA40A}" srcOrd="0" destOrd="0" presId="urn:microsoft.com/office/officeart/2005/8/layout/vProcess5"/>
    <dgm:cxn modelId="{310D7F6F-9313-4E95-9F57-FD4E211AA26E}" srcId="{442AF151-CFAE-44E5-AD49-06030A4532E1}" destId="{9F76A8D0-7BE9-42E0-BBEC-1462299BC979}" srcOrd="2" destOrd="0" parTransId="{F6EE357F-B5EA-4DFD-8BAA-4594C229BCBB}" sibTransId="{498E063C-5BD2-470B-8E31-F57FC62D4F9D}"/>
    <dgm:cxn modelId="{368F2171-AC2B-4296-85F8-B3E886BF3886}" type="presOf" srcId="{B91B62BD-75E3-4814-8D9C-E03A7AB22D89}" destId="{8CAFAB8B-86CD-4556-A567-9F4DFF0817B7}" srcOrd="0" destOrd="0" presId="urn:microsoft.com/office/officeart/2005/8/layout/vProcess5"/>
    <dgm:cxn modelId="{4B676E7F-06F8-4C30-B00B-9F32E422E0E0}" srcId="{442AF151-CFAE-44E5-AD49-06030A4532E1}" destId="{B91B62BD-75E3-4814-8D9C-E03A7AB22D89}" srcOrd="4" destOrd="0" parTransId="{58385A8C-C06D-4FEE-996B-8FC0A27E46FE}" sibTransId="{A37F042C-4C39-4FFB-A2FF-E68867491FC6}"/>
    <dgm:cxn modelId="{593BAD82-DB69-4EE0-B773-4BFB56B34432}" type="presOf" srcId="{B91B62BD-75E3-4814-8D9C-E03A7AB22D89}" destId="{C984B097-4043-4005-A606-514DF746AF4D}" srcOrd="1" destOrd="0" presId="urn:microsoft.com/office/officeart/2005/8/layout/vProcess5"/>
    <dgm:cxn modelId="{E22C8D85-9D81-4BD3-BC9C-49EEB02DE8EA}" type="presOf" srcId="{CDC32CB1-6F1B-4822-B1D7-F1AD49E79912}" destId="{EB12ED9B-3BA6-48FF-B56B-6CF9C920BB23}" srcOrd="1" destOrd="0" presId="urn:microsoft.com/office/officeart/2005/8/layout/vProcess5"/>
    <dgm:cxn modelId="{7776EF89-2804-4FD3-B3DE-D128FB2D8101}" srcId="{442AF151-CFAE-44E5-AD49-06030A4532E1}" destId="{CDC32CB1-6F1B-4822-B1D7-F1AD49E79912}" srcOrd="1" destOrd="0" parTransId="{F70723FB-4EC8-4143-B688-3785F71EE0E9}" sibTransId="{FD4428B5-9BA9-43C3-A613-8A5EACB85C78}"/>
    <dgm:cxn modelId="{C975EAA0-52AC-4F58-B256-E796DCB51DE5}" type="presOf" srcId="{CDC32CB1-6F1B-4822-B1D7-F1AD49E79912}" destId="{A1979E52-9FDB-4D40-9C4B-D4AB50FED54B}" srcOrd="0" destOrd="0" presId="urn:microsoft.com/office/officeart/2005/8/layout/vProcess5"/>
    <dgm:cxn modelId="{BC41ECA5-AB47-4563-A04C-7A1825E7671A}" srcId="{442AF151-CFAE-44E5-AD49-06030A4532E1}" destId="{0DE3790C-DEBB-4A67-96D0-C268DC3BE0C3}" srcOrd="0" destOrd="0" parTransId="{6C387AE9-8E83-4BA7-99D2-B1E01413B7D8}" sibTransId="{326F680E-9082-41CC-9B01-5CEDC79B9151}"/>
    <dgm:cxn modelId="{D063F9A8-6CCC-42C0-B860-2267B24FFDDD}" type="presOf" srcId="{FD4428B5-9BA9-43C3-A613-8A5EACB85C78}" destId="{56BC8330-0A79-4136-8915-33E75BDD1535}" srcOrd="0" destOrd="0" presId="urn:microsoft.com/office/officeart/2005/8/layout/vProcess5"/>
    <dgm:cxn modelId="{91E841B5-FC73-4445-B6E6-11FA168C3324}" type="presOf" srcId="{442AF151-CFAE-44E5-AD49-06030A4532E1}" destId="{35E1C70C-CA96-4847-967F-5895068B7B04}" srcOrd="0" destOrd="0" presId="urn:microsoft.com/office/officeart/2005/8/layout/vProcess5"/>
    <dgm:cxn modelId="{BD3CA8FD-2AF8-45C1-B887-D1376B4DA73D}" type="presOf" srcId="{812D63E3-8DA1-47E2-ACF1-83AD70E31D66}" destId="{96856D2D-FC1D-4511-AC35-F397CBFC7D37}" srcOrd="0" destOrd="0" presId="urn:microsoft.com/office/officeart/2005/8/layout/vProcess5"/>
    <dgm:cxn modelId="{7E292C79-A832-49D4-A658-EF7398BBF047}" type="presParOf" srcId="{35E1C70C-CA96-4847-967F-5895068B7B04}" destId="{6FD1A1F3-09D1-45A0-BD3E-13DA593E2BD6}" srcOrd="0" destOrd="0" presId="urn:microsoft.com/office/officeart/2005/8/layout/vProcess5"/>
    <dgm:cxn modelId="{4B591A36-5256-4E35-9ABD-C6A492CA9A11}" type="presParOf" srcId="{35E1C70C-CA96-4847-967F-5895068B7B04}" destId="{E9248651-AF79-4A87-8AEF-F457819961B5}" srcOrd="1" destOrd="0" presId="urn:microsoft.com/office/officeart/2005/8/layout/vProcess5"/>
    <dgm:cxn modelId="{67D2F95A-C1C0-4B4E-9E72-D1C5D5F59ABF}" type="presParOf" srcId="{35E1C70C-CA96-4847-967F-5895068B7B04}" destId="{A1979E52-9FDB-4D40-9C4B-D4AB50FED54B}" srcOrd="2" destOrd="0" presId="urn:microsoft.com/office/officeart/2005/8/layout/vProcess5"/>
    <dgm:cxn modelId="{8C34BC8A-7212-43B0-AE01-9329E47907BF}" type="presParOf" srcId="{35E1C70C-CA96-4847-967F-5895068B7B04}" destId="{3348B2D3-E625-4B84-A2B2-567D7F3C55FF}" srcOrd="3" destOrd="0" presId="urn:microsoft.com/office/officeart/2005/8/layout/vProcess5"/>
    <dgm:cxn modelId="{E16CA000-9A8A-4A7A-8C86-7FF765218305}" type="presParOf" srcId="{35E1C70C-CA96-4847-967F-5895068B7B04}" destId="{96856D2D-FC1D-4511-AC35-F397CBFC7D37}" srcOrd="4" destOrd="0" presId="urn:microsoft.com/office/officeart/2005/8/layout/vProcess5"/>
    <dgm:cxn modelId="{B1438EB9-5B0C-4D4C-8A83-EE3BFABB7776}" type="presParOf" srcId="{35E1C70C-CA96-4847-967F-5895068B7B04}" destId="{8CAFAB8B-86CD-4556-A567-9F4DFF0817B7}" srcOrd="5" destOrd="0" presId="urn:microsoft.com/office/officeart/2005/8/layout/vProcess5"/>
    <dgm:cxn modelId="{062EF9E2-0070-45F0-B1E3-5F4E45245534}" type="presParOf" srcId="{35E1C70C-CA96-4847-967F-5895068B7B04}" destId="{5B5CBB07-39F6-477D-9497-C3C32CB4063A}" srcOrd="6" destOrd="0" presId="urn:microsoft.com/office/officeart/2005/8/layout/vProcess5"/>
    <dgm:cxn modelId="{FCBAF18A-484F-41E0-BD2F-36FE7F8784E0}" type="presParOf" srcId="{35E1C70C-CA96-4847-967F-5895068B7B04}" destId="{56BC8330-0A79-4136-8915-33E75BDD1535}" srcOrd="7" destOrd="0" presId="urn:microsoft.com/office/officeart/2005/8/layout/vProcess5"/>
    <dgm:cxn modelId="{4EA925AD-D80F-4C0E-B0C2-BC1E7287CFA6}" type="presParOf" srcId="{35E1C70C-CA96-4847-967F-5895068B7B04}" destId="{D5F2BCE6-C0A8-444E-A9D5-E6A9156A27F7}" srcOrd="8" destOrd="0" presId="urn:microsoft.com/office/officeart/2005/8/layout/vProcess5"/>
    <dgm:cxn modelId="{735E8B8B-4F87-4EB6-8E77-0C75B76387B2}" type="presParOf" srcId="{35E1C70C-CA96-4847-967F-5895068B7B04}" destId="{7BD50E35-5083-4BC2-9F87-5A96C86EA40A}" srcOrd="9" destOrd="0" presId="urn:microsoft.com/office/officeart/2005/8/layout/vProcess5"/>
    <dgm:cxn modelId="{D5287A64-AE31-4FBE-B305-E49941FF657B}" type="presParOf" srcId="{35E1C70C-CA96-4847-967F-5895068B7B04}" destId="{663BDFB3-7965-48FE-BE7B-12477DB5DE10}" srcOrd="10" destOrd="0" presId="urn:microsoft.com/office/officeart/2005/8/layout/vProcess5"/>
    <dgm:cxn modelId="{0FFCE6D3-9402-4C95-A3E0-56FF7E64EBED}" type="presParOf" srcId="{35E1C70C-CA96-4847-967F-5895068B7B04}" destId="{EB12ED9B-3BA6-48FF-B56B-6CF9C920BB23}" srcOrd="11" destOrd="0" presId="urn:microsoft.com/office/officeart/2005/8/layout/vProcess5"/>
    <dgm:cxn modelId="{D9BCDA1D-D32E-4C21-9AD3-BC42074910C9}" type="presParOf" srcId="{35E1C70C-CA96-4847-967F-5895068B7B04}" destId="{2BA27A7D-5057-46DC-A8CF-38885358656A}" srcOrd="12" destOrd="0" presId="urn:microsoft.com/office/officeart/2005/8/layout/vProcess5"/>
    <dgm:cxn modelId="{C1C0486F-2151-4144-8186-3620592A7D8A}" type="presParOf" srcId="{35E1C70C-CA96-4847-967F-5895068B7B04}" destId="{3BDED963-6010-43BB-A6E0-412EAD312123}" srcOrd="13" destOrd="0" presId="urn:microsoft.com/office/officeart/2005/8/layout/vProcess5"/>
    <dgm:cxn modelId="{8B5D84DB-2083-4E7A-A072-0BD94C779D8C}" type="presParOf" srcId="{35E1C70C-CA96-4847-967F-5895068B7B04}" destId="{C984B097-4043-4005-A606-514DF746AF4D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9AADEDF-8649-4F76-8D6B-0C2774CC4DCE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E526EF5-2A55-4A7D-B9B3-64977AF91FAB}">
      <dgm:prSet/>
      <dgm:spPr/>
      <dgm:t>
        <a:bodyPr/>
        <a:lstStyle/>
        <a:p>
          <a:r>
            <a:rPr lang="it-IT" dirty="0"/>
            <a:t>Le giornate mondiali: cancro, malaria…</a:t>
          </a:r>
          <a:endParaRPr lang="en-US" dirty="0"/>
        </a:p>
      </dgm:t>
    </dgm:pt>
    <dgm:pt modelId="{1385959F-BA21-4BA5-A0A1-4263050FF721}" type="parTrans" cxnId="{625CD540-7131-4C2D-BB06-CE816F48C007}">
      <dgm:prSet/>
      <dgm:spPr/>
      <dgm:t>
        <a:bodyPr/>
        <a:lstStyle/>
        <a:p>
          <a:endParaRPr lang="en-US"/>
        </a:p>
      </dgm:t>
    </dgm:pt>
    <dgm:pt modelId="{6E5C218F-664E-48AE-9272-721938B77E30}" type="sibTrans" cxnId="{625CD540-7131-4C2D-BB06-CE816F48C007}">
      <dgm:prSet/>
      <dgm:spPr/>
      <dgm:t>
        <a:bodyPr/>
        <a:lstStyle/>
        <a:p>
          <a:endParaRPr lang="en-US"/>
        </a:p>
      </dgm:t>
    </dgm:pt>
    <dgm:pt modelId="{A2C2A7E3-F5B4-48AB-A260-AEFFCA16C563}">
      <dgm:prSet/>
      <dgm:spPr/>
      <dgm:t>
        <a:bodyPr/>
        <a:lstStyle/>
        <a:p>
          <a:r>
            <a:rPr lang="it-IT" dirty="0"/>
            <a:t>I malanni di stagione: allergie, influenze…</a:t>
          </a:r>
          <a:endParaRPr lang="en-US" dirty="0"/>
        </a:p>
      </dgm:t>
    </dgm:pt>
    <dgm:pt modelId="{48C5713D-FC9B-4A03-8A9D-61A00095DB44}" type="parTrans" cxnId="{60796C12-F581-4B59-8C89-A0CCBA15BEC1}">
      <dgm:prSet/>
      <dgm:spPr/>
      <dgm:t>
        <a:bodyPr/>
        <a:lstStyle/>
        <a:p>
          <a:endParaRPr lang="en-US"/>
        </a:p>
      </dgm:t>
    </dgm:pt>
    <dgm:pt modelId="{D727C9B0-D609-4015-A00F-8D985362D1AD}" type="sibTrans" cxnId="{60796C12-F581-4B59-8C89-A0CCBA15BEC1}">
      <dgm:prSet/>
      <dgm:spPr/>
      <dgm:t>
        <a:bodyPr/>
        <a:lstStyle/>
        <a:p>
          <a:endParaRPr lang="en-US"/>
        </a:p>
      </dgm:t>
    </dgm:pt>
    <dgm:pt modelId="{ED74282B-AB79-414C-8AA8-31AD029A3C78}">
      <dgm:prSet/>
      <dgm:spPr/>
      <dgm:t>
        <a:bodyPr/>
        <a:lstStyle/>
        <a:p>
          <a:r>
            <a:rPr lang="it-IT" dirty="0"/>
            <a:t>Gli anniversari: morte, nascita, scoperte…</a:t>
          </a:r>
          <a:endParaRPr lang="en-US" dirty="0"/>
        </a:p>
      </dgm:t>
    </dgm:pt>
    <dgm:pt modelId="{0ED60E66-C51E-4A51-BC50-37F167F17E12}" type="parTrans" cxnId="{6866F64D-AE6B-4C8D-AAD8-9E4A46EEBA9F}">
      <dgm:prSet/>
      <dgm:spPr/>
      <dgm:t>
        <a:bodyPr/>
        <a:lstStyle/>
        <a:p>
          <a:endParaRPr lang="en-US"/>
        </a:p>
      </dgm:t>
    </dgm:pt>
    <dgm:pt modelId="{EBD471F3-3D0F-4470-9F8B-B8282DEB64AE}" type="sibTrans" cxnId="{6866F64D-AE6B-4C8D-AAD8-9E4A46EEBA9F}">
      <dgm:prSet/>
      <dgm:spPr/>
      <dgm:t>
        <a:bodyPr/>
        <a:lstStyle/>
        <a:p>
          <a:endParaRPr lang="en-US"/>
        </a:p>
      </dgm:t>
    </dgm:pt>
    <dgm:pt modelId="{ADC2AEEE-187C-455E-A1BE-F4AAAB67BDA8}" type="pres">
      <dgm:prSet presAssocID="{09AADEDF-8649-4F76-8D6B-0C2774CC4DCE}" presName="linear" presStyleCnt="0">
        <dgm:presLayoutVars>
          <dgm:animLvl val="lvl"/>
          <dgm:resizeHandles val="exact"/>
        </dgm:presLayoutVars>
      </dgm:prSet>
      <dgm:spPr/>
    </dgm:pt>
    <dgm:pt modelId="{EF63EAC5-416A-4F1F-9467-F3C7FE8A4173}" type="pres">
      <dgm:prSet presAssocID="{9E526EF5-2A55-4A7D-B9B3-64977AF91FA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10A59779-9CF6-4BBC-8AFA-26EA3F1FE6BB}" type="pres">
      <dgm:prSet presAssocID="{6E5C218F-664E-48AE-9272-721938B77E30}" presName="spacer" presStyleCnt="0"/>
      <dgm:spPr/>
    </dgm:pt>
    <dgm:pt modelId="{D0601425-69AF-44F5-B006-7C4B2E6C8876}" type="pres">
      <dgm:prSet presAssocID="{A2C2A7E3-F5B4-48AB-A260-AEFFCA16C563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E6E10E46-20DA-433B-BC57-86C3C6D78F76}" type="pres">
      <dgm:prSet presAssocID="{D727C9B0-D609-4015-A00F-8D985362D1AD}" presName="spacer" presStyleCnt="0"/>
      <dgm:spPr/>
    </dgm:pt>
    <dgm:pt modelId="{6D3DF804-E552-4D2F-AF8B-1B88D91203B1}" type="pres">
      <dgm:prSet presAssocID="{ED74282B-AB79-414C-8AA8-31AD029A3C78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60796C12-F581-4B59-8C89-A0CCBA15BEC1}" srcId="{09AADEDF-8649-4F76-8D6B-0C2774CC4DCE}" destId="{A2C2A7E3-F5B4-48AB-A260-AEFFCA16C563}" srcOrd="1" destOrd="0" parTransId="{48C5713D-FC9B-4A03-8A9D-61A00095DB44}" sibTransId="{D727C9B0-D609-4015-A00F-8D985362D1AD}"/>
    <dgm:cxn modelId="{625CD540-7131-4C2D-BB06-CE816F48C007}" srcId="{09AADEDF-8649-4F76-8D6B-0C2774CC4DCE}" destId="{9E526EF5-2A55-4A7D-B9B3-64977AF91FAB}" srcOrd="0" destOrd="0" parTransId="{1385959F-BA21-4BA5-A0A1-4263050FF721}" sibTransId="{6E5C218F-664E-48AE-9272-721938B77E30}"/>
    <dgm:cxn modelId="{6866F64D-AE6B-4C8D-AAD8-9E4A46EEBA9F}" srcId="{09AADEDF-8649-4F76-8D6B-0C2774CC4DCE}" destId="{ED74282B-AB79-414C-8AA8-31AD029A3C78}" srcOrd="2" destOrd="0" parTransId="{0ED60E66-C51E-4A51-BC50-37F167F17E12}" sibTransId="{EBD471F3-3D0F-4470-9F8B-B8282DEB64AE}"/>
    <dgm:cxn modelId="{78B12B7D-DC16-43DE-8560-89BCD0976DBD}" type="presOf" srcId="{9E526EF5-2A55-4A7D-B9B3-64977AF91FAB}" destId="{EF63EAC5-416A-4F1F-9467-F3C7FE8A4173}" srcOrd="0" destOrd="0" presId="urn:microsoft.com/office/officeart/2005/8/layout/vList2"/>
    <dgm:cxn modelId="{D19AEACA-E717-485B-9B8C-8FC23772E25E}" type="presOf" srcId="{09AADEDF-8649-4F76-8D6B-0C2774CC4DCE}" destId="{ADC2AEEE-187C-455E-A1BE-F4AAAB67BDA8}" srcOrd="0" destOrd="0" presId="urn:microsoft.com/office/officeart/2005/8/layout/vList2"/>
    <dgm:cxn modelId="{9522C8E2-E8C9-4188-8C55-A1004C1C28CE}" type="presOf" srcId="{A2C2A7E3-F5B4-48AB-A260-AEFFCA16C563}" destId="{D0601425-69AF-44F5-B006-7C4B2E6C8876}" srcOrd="0" destOrd="0" presId="urn:microsoft.com/office/officeart/2005/8/layout/vList2"/>
    <dgm:cxn modelId="{D64FB2E7-AB1F-496A-9684-8479EBA28CE0}" type="presOf" srcId="{ED74282B-AB79-414C-8AA8-31AD029A3C78}" destId="{6D3DF804-E552-4D2F-AF8B-1B88D91203B1}" srcOrd="0" destOrd="0" presId="urn:microsoft.com/office/officeart/2005/8/layout/vList2"/>
    <dgm:cxn modelId="{32708904-D5FD-4A79-A2E3-9B3039BA9CB3}" type="presParOf" srcId="{ADC2AEEE-187C-455E-A1BE-F4AAAB67BDA8}" destId="{EF63EAC5-416A-4F1F-9467-F3C7FE8A4173}" srcOrd="0" destOrd="0" presId="urn:microsoft.com/office/officeart/2005/8/layout/vList2"/>
    <dgm:cxn modelId="{41F9532D-26F7-4DF6-B286-4C9D57618A56}" type="presParOf" srcId="{ADC2AEEE-187C-455E-A1BE-F4AAAB67BDA8}" destId="{10A59779-9CF6-4BBC-8AFA-26EA3F1FE6BB}" srcOrd="1" destOrd="0" presId="urn:microsoft.com/office/officeart/2005/8/layout/vList2"/>
    <dgm:cxn modelId="{86CA6583-9D86-4189-861F-BF8E600F897B}" type="presParOf" srcId="{ADC2AEEE-187C-455E-A1BE-F4AAAB67BDA8}" destId="{D0601425-69AF-44F5-B006-7C4B2E6C8876}" srcOrd="2" destOrd="0" presId="urn:microsoft.com/office/officeart/2005/8/layout/vList2"/>
    <dgm:cxn modelId="{97F83CCC-662E-4E63-A155-2D067389328C}" type="presParOf" srcId="{ADC2AEEE-187C-455E-A1BE-F4AAAB67BDA8}" destId="{E6E10E46-20DA-433B-BC57-86C3C6D78F76}" srcOrd="3" destOrd="0" presId="urn:microsoft.com/office/officeart/2005/8/layout/vList2"/>
    <dgm:cxn modelId="{889D257B-15B2-432F-A4E7-C3C36B3E7C09}" type="presParOf" srcId="{ADC2AEEE-187C-455E-A1BE-F4AAAB67BDA8}" destId="{6D3DF804-E552-4D2F-AF8B-1B88D91203B1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F0A444-816C-490D-931F-E6F50BC3FDCC}">
      <dsp:nvSpPr>
        <dsp:cNvPr id="0" name=""/>
        <dsp:cNvSpPr/>
      </dsp:nvSpPr>
      <dsp:spPr>
        <a:xfrm>
          <a:off x="0" y="395538"/>
          <a:ext cx="8534400" cy="6475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700" kern="1200"/>
            <a:t>Scegliere la testata che vi interessa</a:t>
          </a:r>
          <a:endParaRPr lang="en-US" sz="2700" kern="1200"/>
        </a:p>
      </dsp:txBody>
      <dsp:txXfrm>
        <a:off x="31613" y="427151"/>
        <a:ext cx="8471174" cy="584369"/>
      </dsp:txXfrm>
    </dsp:sp>
    <dsp:sp modelId="{7EF6D43E-5890-4350-B0BF-C886B07DA60B}">
      <dsp:nvSpPr>
        <dsp:cNvPr id="0" name=""/>
        <dsp:cNvSpPr/>
      </dsp:nvSpPr>
      <dsp:spPr>
        <a:xfrm>
          <a:off x="0" y="1120893"/>
          <a:ext cx="8534400" cy="6475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700" kern="1200"/>
            <a:t>Studiarla (stile, argomenti, pubblico, periodicità)</a:t>
          </a:r>
          <a:endParaRPr lang="en-US" sz="2700" kern="1200"/>
        </a:p>
      </dsp:txBody>
      <dsp:txXfrm>
        <a:off x="31613" y="1152506"/>
        <a:ext cx="8471174" cy="584369"/>
      </dsp:txXfrm>
    </dsp:sp>
    <dsp:sp modelId="{81822A80-1037-44B5-B7DC-3020EC280F57}">
      <dsp:nvSpPr>
        <dsp:cNvPr id="0" name=""/>
        <dsp:cNvSpPr/>
      </dsp:nvSpPr>
      <dsp:spPr>
        <a:xfrm>
          <a:off x="0" y="1846249"/>
          <a:ext cx="8534400" cy="6475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700" kern="1200"/>
            <a:t>Sapere chi è chi</a:t>
          </a:r>
          <a:endParaRPr lang="en-US" sz="2700" kern="1200"/>
        </a:p>
      </dsp:txBody>
      <dsp:txXfrm>
        <a:off x="31613" y="1877862"/>
        <a:ext cx="8471174" cy="584369"/>
      </dsp:txXfrm>
    </dsp:sp>
    <dsp:sp modelId="{65D95D1C-949A-48CF-9DD3-D195C2F637E9}">
      <dsp:nvSpPr>
        <dsp:cNvPr id="0" name=""/>
        <dsp:cNvSpPr/>
      </dsp:nvSpPr>
      <dsp:spPr>
        <a:xfrm>
          <a:off x="0" y="2571604"/>
          <a:ext cx="8534400" cy="6475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700" kern="1200"/>
            <a:t>Scrivere la mail giusta sin dall’oggetto</a:t>
          </a:r>
          <a:endParaRPr lang="en-US" sz="2700" kern="1200"/>
        </a:p>
      </dsp:txBody>
      <dsp:txXfrm>
        <a:off x="31613" y="2603217"/>
        <a:ext cx="8471174" cy="5843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FE0BF7-E856-467D-A2B6-47FC28ABECF4}">
      <dsp:nvSpPr>
        <dsp:cNvPr id="0" name=""/>
        <dsp:cNvSpPr/>
      </dsp:nvSpPr>
      <dsp:spPr>
        <a:xfrm>
          <a:off x="1118759" y="446"/>
          <a:ext cx="2258652" cy="135519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8575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kern="1200" dirty="0"/>
            <a:t>Notizia, attualità, interesse</a:t>
          </a:r>
          <a:endParaRPr lang="en-US" sz="1900" kern="1200" dirty="0"/>
        </a:p>
      </dsp:txBody>
      <dsp:txXfrm>
        <a:off x="1158451" y="40138"/>
        <a:ext cx="2179268" cy="1275807"/>
      </dsp:txXfrm>
    </dsp:sp>
    <dsp:sp modelId="{65902EB5-3F86-48D0-9D9D-D891DF3BD33A}">
      <dsp:nvSpPr>
        <dsp:cNvPr id="0" name=""/>
        <dsp:cNvSpPr/>
      </dsp:nvSpPr>
      <dsp:spPr>
        <a:xfrm>
          <a:off x="3576173" y="397969"/>
          <a:ext cx="478834" cy="560145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3576173" y="509998"/>
        <a:ext cx="335184" cy="336087"/>
      </dsp:txXfrm>
    </dsp:sp>
    <dsp:sp modelId="{441B5B5F-1B3F-40A3-BBDA-EDCA275A68F7}">
      <dsp:nvSpPr>
        <dsp:cNvPr id="0" name=""/>
        <dsp:cNvSpPr/>
      </dsp:nvSpPr>
      <dsp:spPr>
        <a:xfrm>
          <a:off x="4280873" y="446"/>
          <a:ext cx="2258652" cy="135519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8575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 err="1"/>
            <a:t>Titolo</a:t>
          </a:r>
          <a:r>
            <a:rPr lang="en-US" sz="1900" kern="1200" dirty="0"/>
            <a:t> di </a:t>
          </a:r>
          <a:r>
            <a:rPr lang="en-US" sz="1900" kern="1200" dirty="0" err="1"/>
            <a:t>lavoro</a:t>
          </a:r>
          <a:endParaRPr lang="en-US" sz="1900" kern="1200" dirty="0"/>
        </a:p>
      </dsp:txBody>
      <dsp:txXfrm>
        <a:off x="4320565" y="40138"/>
        <a:ext cx="2179268" cy="1275807"/>
      </dsp:txXfrm>
    </dsp:sp>
    <dsp:sp modelId="{15BC4530-4C82-4443-A5CF-6F4EAB78AC22}">
      <dsp:nvSpPr>
        <dsp:cNvPr id="0" name=""/>
        <dsp:cNvSpPr/>
      </dsp:nvSpPr>
      <dsp:spPr>
        <a:xfrm>
          <a:off x="6738287" y="397969"/>
          <a:ext cx="478834" cy="560145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6738287" y="509998"/>
        <a:ext cx="335184" cy="336087"/>
      </dsp:txXfrm>
    </dsp:sp>
    <dsp:sp modelId="{8A7A6FCE-58A5-4B4C-9AF1-7A816B4AD134}">
      <dsp:nvSpPr>
        <dsp:cNvPr id="0" name=""/>
        <dsp:cNvSpPr/>
      </dsp:nvSpPr>
      <dsp:spPr>
        <a:xfrm>
          <a:off x="7442986" y="446"/>
          <a:ext cx="2258652" cy="135519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8575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kern="1200" dirty="0"/>
            <a:t>Persone da sentire / intervista</a:t>
          </a:r>
          <a:endParaRPr lang="en-US" sz="1900" kern="1200" dirty="0"/>
        </a:p>
      </dsp:txBody>
      <dsp:txXfrm>
        <a:off x="7482678" y="40138"/>
        <a:ext cx="2179268" cy="1275807"/>
      </dsp:txXfrm>
    </dsp:sp>
    <dsp:sp modelId="{5DB42C1D-4033-4DCF-93E2-7D66CAFD91D6}">
      <dsp:nvSpPr>
        <dsp:cNvPr id="0" name=""/>
        <dsp:cNvSpPr/>
      </dsp:nvSpPr>
      <dsp:spPr>
        <a:xfrm rot="5400000">
          <a:off x="8332895" y="1513744"/>
          <a:ext cx="478834" cy="560145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-5400000">
        <a:off x="8404269" y="1554399"/>
        <a:ext cx="336087" cy="335184"/>
      </dsp:txXfrm>
    </dsp:sp>
    <dsp:sp modelId="{25F8CEF0-8B26-4F22-A394-E3CF230C5C9E}">
      <dsp:nvSpPr>
        <dsp:cNvPr id="0" name=""/>
        <dsp:cNvSpPr/>
      </dsp:nvSpPr>
      <dsp:spPr>
        <a:xfrm>
          <a:off x="7442986" y="2259099"/>
          <a:ext cx="2258652" cy="135519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8575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kern="1200"/>
            <a:t>Link alla/e fonte/i</a:t>
          </a:r>
          <a:endParaRPr lang="en-US" sz="1900" kern="1200"/>
        </a:p>
      </dsp:txBody>
      <dsp:txXfrm>
        <a:off x="7482678" y="2298791"/>
        <a:ext cx="2179268" cy="1275807"/>
      </dsp:txXfrm>
    </dsp:sp>
    <dsp:sp modelId="{43BDAEF3-3CEF-46A0-B874-02E28A3A3568}">
      <dsp:nvSpPr>
        <dsp:cNvPr id="0" name=""/>
        <dsp:cNvSpPr/>
      </dsp:nvSpPr>
      <dsp:spPr>
        <a:xfrm rot="10800000">
          <a:off x="6765391" y="2656622"/>
          <a:ext cx="478834" cy="560145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6909041" y="2768651"/>
        <a:ext cx="335184" cy="336087"/>
      </dsp:txXfrm>
    </dsp:sp>
    <dsp:sp modelId="{75B5E488-67E5-46DC-9A28-F4F80968F5D0}">
      <dsp:nvSpPr>
        <dsp:cNvPr id="0" name=""/>
        <dsp:cNvSpPr/>
      </dsp:nvSpPr>
      <dsp:spPr>
        <a:xfrm>
          <a:off x="4280873" y="2259099"/>
          <a:ext cx="2258652" cy="135519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8575" cap="rnd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kern="1200"/>
            <a:t>Trovare la misura giusta (chi legge non ha tempo per voi)</a:t>
          </a:r>
          <a:endParaRPr lang="en-US" sz="1900" kern="1200"/>
        </a:p>
      </dsp:txBody>
      <dsp:txXfrm>
        <a:off x="4320565" y="2298791"/>
        <a:ext cx="2179268" cy="127580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D5B043-C190-491E-B270-8D33E4735C7C}">
      <dsp:nvSpPr>
        <dsp:cNvPr id="0" name=""/>
        <dsp:cNvSpPr/>
      </dsp:nvSpPr>
      <dsp:spPr>
        <a:xfrm>
          <a:off x="2197199" y="7368"/>
          <a:ext cx="2196000" cy="219600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9C51EE-EBEB-4019-9F9B-565220238868}">
      <dsp:nvSpPr>
        <dsp:cNvPr id="0" name=""/>
        <dsp:cNvSpPr/>
      </dsp:nvSpPr>
      <dsp:spPr>
        <a:xfrm>
          <a:off x="2665199" y="475368"/>
          <a:ext cx="1260000" cy="126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52EE93-2964-43A1-BB4C-01096559A563}">
      <dsp:nvSpPr>
        <dsp:cNvPr id="0" name=""/>
        <dsp:cNvSpPr/>
      </dsp:nvSpPr>
      <dsp:spPr>
        <a:xfrm>
          <a:off x="1495199" y="2887369"/>
          <a:ext cx="36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it-IT" sz="2300" kern="1200"/>
            <a:t>Fonti primarie (dirette)</a:t>
          </a:r>
          <a:endParaRPr lang="en-US" sz="2300" kern="1200"/>
        </a:p>
      </dsp:txBody>
      <dsp:txXfrm>
        <a:off x="1495199" y="2887369"/>
        <a:ext cx="3600000" cy="720000"/>
      </dsp:txXfrm>
    </dsp:sp>
    <dsp:sp modelId="{B91CD74B-BE82-47BA-A078-9E143D08F6DB}">
      <dsp:nvSpPr>
        <dsp:cNvPr id="0" name=""/>
        <dsp:cNvSpPr/>
      </dsp:nvSpPr>
      <dsp:spPr>
        <a:xfrm>
          <a:off x="6427199" y="7368"/>
          <a:ext cx="2196000" cy="219600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75E68C-0375-4D88-8F6A-97D559B35A50}">
      <dsp:nvSpPr>
        <dsp:cNvPr id="0" name=""/>
        <dsp:cNvSpPr/>
      </dsp:nvSpPr>
      <dsp:spPr>
        <a:xfrm>
          <a:off x="6895199" y="475368"/>
          <a:ext cx="1260000" cy="126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A5BB19-7F45-4535-A268-2EAA17E03F44}">
      <dsp:nvSpPr>
        <dsp:cNvPr id="0" name=""/>
        <dsp:cNvSpPr/>
      </dsp:nvSpPr>
      <dsp:spPr>
        <a:xfrm>
          <a:off x="5725199" y="2887369"/>
          <a:ext cx="36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it-IT" sz="2300" kern="1200"/>
            <a:t>Fonti secondarie (indirette)</a:t>
          </a:r>
          <a:endParaRPr lang="en-US" sz="2300" kern="1200"/>
        </a:p>
      </dsp:txBody>
      <dsp:txXfrm>
        <a:off x="5725199" y="2887369"/>
        <a:ext cx="3600000" cy="720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8BCC96-4D91-4F9D-92FD-D3297DA716E3}">
      <dsp:nvSpPr>
        <dsp:cNvPr id="0" name=""/>
        <dsp:cNvSpPr/>
      </dsp:nvSpPr>
      <dsp:spPr>
        <a:xfrm>
          <a:off x="1904291" y="1011"/>
          <a:ext cx="2381875" cy="2381875"/>
        </a:xfrm>
        <a:prstGeom prst="downArrow">
          <a:avLst>
            <a:gd name="adj1" fmla="val 50000"/>
            <a:gd name="adj2" fmla="val 35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Ricercatori / KOL</a:t>
          </a:r>
          <a:endParaRPr lang="en-US" sz="1400" kern="1200" dirty="0"/>
        </a:p>
      </dsp:txBody>
      <dsp:txXfrm>
        <a:off x="2499760" y="1011"/>
        <a:ext cx="1190937" cy="1965047"/>
      </dsp:txXfrm>
    </dsp:sp>
    <dsp:sp modelId="{AB8AC708-3138-4906-B477-A3EDFEBDCFE4}">
      <dsp:nvSpPr>
        <dsp:cNvPr id="0" name=""/>
        <dsp:cNvSpPr/>
      </dsp:nvSpPr>
      <dsp:spPr>
        <a:xfrm rot="7200000">
          <a:off x="3281164" y="2385825"/>
          <a:ext cx="2381875" cy="2381875"/>
        </a:xfrm>
        <a:prstGeom prst="downArrow">
          <a:avLst>
            <a:gd name="adj1" fmla="val 50000"/>
            <a:gd name="adj2" fmla="val 35000"/>
          </a:avLst>
        </a:prstGeom>
        <a:solidFill>
          <a:schemeClr val="accent5">
            <a:hueOff val="10077129"/>
            <a:satOff val="-4709"/>
            <a:lumOff val="-5294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/>
            <a:t>Paper</a:t>
          </a:r>
          <a:endParaRPr lang="en-US" sz="1400" kern="1200"/>
        </a:p>
      </dsp:txBody>
      <dsp:txXfrm rot="-5400000">
        <a:off x="3670070" y="3085501"/>
        <a:ext cx="1965047" cy="1190937"/>
      </dsp:txXfrm>
    </dsp:sp>
    <dsp:sp modelId="{8EE85EC0-2730-4652-879E-93B6EC4AFE24}">
      <dsp:nvSpPr>
        <dsp:cNvPr id="0" name=""/>
        <dsp:cNvSpPr/>
      </dsp:nvSpPr>
      <dsp:spPr>
        <a:xfrm rot="14400000">
          <a:off x="527418" y="2385825"/>
          <a:ext cx="2381875" cy="2381875"/>
        </a:xfrm>
        <a:prstGeom prst="downArrow">
          <a:avLst>
            <a:gd name="adj1" fmla="val 50000"/>
            <a:gd name="adj2" fmla="val 35000"/>
          </a:avLst>
        </a:prstGeom>
        <a:solidFill>
          <a:schemeClr val="accent5">
            <a:hueOff val="20154258"/>
            <a:satOff val="-9417"/>
            <a:lumOff val="-10587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Rapporti / libri bianchi</a:t>
          </a:r>
          <a:endParaRPr lang="en-US" sz="1400" kern="1200" dirty="0"/>
        </a:p>
      </dsp:txBody>
      <dsp:txXfrm rot="5400000">
        <a:off x="555340" y="3085501"/>
        <a:ext cx="1965047" cy="119093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BE665B-AA72-4C40-8FB9-89D35B814D2E}">
      <dsp:nvSpPr>
        <dsp:cNvPr id="0" name=""/>
        <dsp:cNvSpPr/>
      </dsp:nvSpPr>
      <dsp:spPr>
        <a:xfrm>
          <a:off x="0" y="582"/>
          <a:ext cx="6190459" cy="136215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C5B746-E48F-4F73-B1F7-B756F474DB4B}">
      <dsp:nvSpPr>
        <dsp:cNvPr id="0" name=""/>
        <dsp:cNvSpPr/>
      </dsp:nvSpPr>
      <dsp:spPr>
        <a:xfrm>
          <a:off x="412052" y="307067"/>
          <a:ext cx="749186" cy="74918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2C38EA-2F6C-434A-BA60-7503E655A662}">
      <dsp:nvSpPr>
        <dsp:cNvPr id="0" name=""/>
        <dsp:cNvSpPr/>
      </dsp:nvSpPr>
      <dsp:spPr>
        <a:xfrm>
          <a:off x="1573291" y="582"/>
          <a:ext cx="4617167" cy="13621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162" tIns="144162" rIns="144162" bIns="144162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500" kern="1200" dirty="0"/>
            <a:t>Stampa laica</a:t>
          </a:r>
          <a:r>
            <a:rPr lang="it-IT" sz="2500" kern="1200"/>
            <a:t>, </a:t>
          </a:r>
          <a:br>
            <a:rPr lang="it-IT" sz="2500" kern="1200"/>
          </a:br>
          <a:r>
            <a:rPr lang="it-IT" sz="2500" kern="1200"/>
            <a:t>stampa estera</a:t>
          </a:r>
          <a:endParaRPr lang="en-US" sz="2500" kern="1200" dirty="0"/>
        </a:p>
      </dsp:txBody>
      <dsp:txXfrm>
        <a:off x="1573291" y="582"/>
        <a:ext cx="4617167" cy="1362156"/>
      </dsp:txXfrm>
    </dsp:sp>
    <dsp:sp modelId="{6C66C170-1F05-4315-9B39-020766E68163}">
      <dsp:nvSpPr>
        <dsp:cNvPr id="0" name=""/>
        <dsp:cNvSpPr/>
      </dsp:nvSpPr>
      <dsp:spPr>
        <a:xfrm>
          <a:off x="0" y="1703278"/>
          <a:ext cx="6190459" cy="136215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0A2E3C-FA9E-4E66-B7CA-3BB7FA30E4DA}">
      <dsp:nvSpPr>
        <dsp:cNvPr id="0" name=""/>
        <dsp:cNvSpPr/>
      </dsp:nvSpPr>
      <dsp:spPr>
        <a:xfrm>
          <a:off x="412052" y="2009763"/>
          <a:ext cx="749186" cy="74918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4E9712-1E77-4D48-ACA3-3FECBED7FDAF}">
      <dsp:nvSpPr>
        <dsp:cNvPr id="0" name=""/>
        <dsp:cNvSpPr/>
      </dsp:nvSpPr>
      <dsp:spPr>
        <a:xfrm>
          <a:off x="1573291" y="1703278"/>
          <a:ext cx="4617167" cy="13621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162" tIns="144162" rIns="144162" bIns="144162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500" kern="1200" dirty="0"/>
            <a:t>Comunicati stampa aziendali, di società scientifiche, di associazioni</a:t>
          </a:r>
          <a:endParaRPr lang="en-US" sz="2500" kern="1200" dirty="0"/>
        </a:p>
      </dsp:txBody>
      <dsp:txXfrm>
        <a:off x="1573291" y="1703278"/>
        <a:ext cx="4617167" cy="1362156"/>
      </dsp:txXfrm>
    </dsp:sp>
    <dsp:sp modelId="{75D9ECCE-173B-4231-AA0E-C81A98C820CA}">
      <dsp:nvSpPr>
        <dsp:cNvPr id="0" name=""/>
        <dsp:cNvSpPr/>
      </dsp:nvSpPr>
      <dsp:spPr>
        <a:xfrm>
          <a:off x="0" y="3405974"/>
          <a:ext cx="6190459" cy="136215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4DF9B3-8E35-4801-902E-6D8EA4B6CCA7}">
      <dsp:nvSpPr>
        <dsp:cNvPr id="0" name=""/>
        <dsp:cNvSpPr/>
      </dsp:nvSpPr>
      <dsp:spPr>
        <a:xfrm>
          <a:off x="412052" y="3712459"/>
          <a:ext cx="749186" cy="74918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DE35E2-9D53-4A1F-BFD3-9A731C792396}">
      <dsp:nvSpPr>
        <dsp:cNvPr id="0" name=""/>
        <dsp:cNvSpPr/>
      </dsp:nvSpPr>
      <dsp:spPr>
        <a:xfrm>
          <a:off x="1573291" y="3405974"/>
          <a:ext cx="4617167" cy="13621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162" tIns="144162" rIns="144162" bIns="144162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500" kern="1200"/>
            <a:t>Qualunque contenuto non originale</a:t>
          </a:r>
          <a:endParaRPr lang="en-US" sz="2500" kern="1200"/>
        </a:p>
      </dsp:txBody>
      <dsp:txXfrm>
        <a:off x="1573291" y="3405974"/>
        <a:ext cx="4617167" cy="136215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248651-AF79-4A87-8AEF-F457819961B5}">
      <dsp:nvSpPr>
        <dsp:cNvPr id="0" name=""/>
        <dsp:cNvSpPr/>
      </dsp:nvSpPr>
      <dsp:spPr>
        <a:xfrm>
          <a:off x="0" y="0"/>
          <a:ext cx="8331707" cy="65065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85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kern="1200"/>
            <a:t>Alphagalileo (www.alphagalileo.org)</a:t>
          </a:r>
          <a:endParaRPr lang="en-US" sz="2400" kern="1200"/>
        </a:p>
      </dsp:txBody>
      <dsp:txXfrm>
        <a:off x="19057" y="19057"/>
        <a:ext cx="7553475" cy="612538"/>
      </dsp:txXfrm>
    </dsp:sp>
    <dsp:sp modelId="{A1979E52-9FDB-4D40-9C4B-D4AB50FED54B}">
      <dsp:nvSpPr>
        <dsp:cNvPr id="0" name=""/>
        <dsp:cNvSpPr/>
      </dsp:nvSpPr>
      <dsp:spPr>
        <a:xfrm>
          <a:off x="622172" y="741021"/>
          <a:ext cx="8331707" cy="650652"/>
        </a:xfrm>
        <a:prstGeom prst="roundRect">
          <a:avLst>
            <a:gd name="adj" fmla="val 10000"/>
          </a:avLst>
        </a:prstGeom>
        <a:solidFill>
          <a:schemeClr val="accent2">
            <a:hueOff val="-2188608"/>
            <a:satOff val="-1975"/>
            <a:lumOff val="-440"/>
            <a:alphaOff val="0"/>
          </a:schemeClr>
        </a:solidFill>
        <a:ln w="285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kern="1200"/>
            <a:t>Eurekalert (www.eurekalert.com)</a:t>
          </a:r>
          <a:endParaRPr lang="en-US" sz="2400" kern="1200"/>
        </a:p>
      </dsp:txBody>
      <dsp:txXfrm>
        <a:off x="641229" y="760078"/>
        <a:ext cx="7248495" cy="612538"/>
      </dsp:txXfrm>
    </dsp:sp>
    <dsp:sp modelId="{3348B2D3-E625-4B84-A2B2-567D7F3C55FF}">
      <dsp:nvSpPr>
        <dsp:cNvPr id="0" name=""/>
        <dsp:cNvSpPr/>
      </dsp:nvSpPr>
      <dsp:spPr>
        <a:xfrm>
          <a:off x="1244345" y="1482042"/>
          <a:ext cx="8331707" cy="650652"/>
        </a:xfrm>
        <a:prstGeom prst="roundRect">
          <a:avLst>
            <a:gd name="adj" fmla="val 10000"/>
          </a:avLst>
        </a:prstGeom>
        <a:solidFill>
          <a:schemeClr val="accent2">
            <a:hueOff val="-4377215"/>
            <a:satOff val="-3950"/>
            <a:lumOff val="-881"/>
            <a:alphaOff val="0"/>
          </a:schemeClr>
        </a:solidFill>
        <a:ln w="285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kern="1200"/>
            <a:t>Newswise (www.newswise.com)</a:t>
          </a:r>
          <a:endParaRPr lang="en-US" sz="2400" kern="1200"/>
        </a:p>
      </dsp:txBody>
      <dsp:txXfrm>
        <a:off x="1263402" y="1501099"/>
        <a:ext cx="7248495" cy="612538"/>
      </dsp:txXfrm>
    </dsp:sp>
    <dsp:sp modelId="{96856D2D-FC1D-4511-AC35-F397CBFC7D37}">
      <dsp:nvSpPr>
        <dsp:cNvPr id="0" name=""/>
        <dsp:cNvSpPr/>
      </dsp:nvSpPr>
      <dsp:spPr>
        <a:xfrm>
          <a:off x="1866518" y="2223063"/>
          <a:ext cx="8331707" cy="650652"/>
        </a:xfrm>
        <a:prstGeom prst="roundRect">
          <a:avLst>
            <a:gd name="adj" fmla="val 10000"/>
          </a:avLst>
        </a:prstGeom>
        <a:solidFill>
          <a:schemeClr val="accent2">
            <a:hueOff val="-6565823"/>
            <a:satOff val="-5925"/>
            <a:lumOff val="-1321"/>
            <a:alphaOff val="0"/>
          </a:schemeClr>
        </a:solidFill>
        <a:ln w="285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kern="1200"/>
            <a:t>Press releases di Science, Nature, Jama, BMJ…</a:t>
          </a:r>
          <a:endParaRPr lang="en-US" sz="2400" kern="1200"/>
        </a:p>
      </dsp:txBody>
      <dsp:txXfrm>
        <a:off x="1885575" y="2242120"/>
        <a:ext cx="7248495" cy="612538"/>
      </dsp:txXfrm>
    </dsp:sp>
    <dsp:sp modelId="{8CAFAB8B-86CD-4556-A567-9F4DFF0817B7}">
      <dsp:nvSpPr>
        <dsp:cNvPr id="0" name=""/>
        <dsp:cNvSpPr/>
      </dsp:nvSpPr>
      <dsp:spPr>
        <a:xfrm>
          <a:off x="2488691" y="2964085"/>
          <a:ext cx="8331707" cy="650652"/>
        </a:xfrm>
        <a:prstGeom prst="roundRect">
          <a:avLst>
            <a:gd name="adj" fmla="val 10000"/>
          </a:avLst>
        </a:prstGeom>
        <a:solidFill>
          <a:schemeClr val="accent2">
            <a:hueOff val="-8754431"/>
            <a:satOff val="-7900"/>
            <a:lumOff val="-1762"/>
            <a:alphaOff val="0"/>
          </a:schemeClr>
        </a:solidFill>
        <a:ln w="285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kern="1200"/>
            <a:t>Phys.org, MedArXive…</a:t>
          </a:r>
          <a:endParaRPr lang="en-US" sz="2400" kern="1200"/>
        </a:p>
      </dsp:txBody>
      <dsp:txXfrm>
        <a:off x="2507748" y="2983142"/>
        <a:ext cx="7248495" cy="612538"/>
      </dsp:txXfrm>
    </dsp:sp>
    <dsp:sp modelId="{5B5CBB07-39F6-477D-9497-C3C32CB4063A}">
      <dsp:nvSpPr>
        <dsp:cNvPr id="0" name=""/>
        <dsp:cNvSpPr/>
      </dsp:nvSpPr>
      <dsp:spPr>
        <a:xfrm>
          <a:off x="7908782" y="475338"/>
          <a:ext cx="422924" cy="422924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>
        <a:off x="8003940" y="475338"/>
        <a:ext cx="232608" cy="318250"/>
      </dsp:txXfrm>
    </dsp:sp>
    <dsp:sp modelId="{56BC8330-0A79-4136-8915-33E75BDD1535}">
      <dsp:nvSpPr>
        <dsp:cNvPr id="0" name=""/>
        <dsp:cNvSpPr/>
      </dsp:nvSpPr>
      <dsp:spPr>
        <a:xfrm>
          <a:off x="8530955" y="1216359"/>
          <a:ext cx="422924" cy="422924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3277816"/>
            <a:satOff val="-1922"/>
            <a:lumOff val="-239"/>
            <a:alphaOff val="0"/>
          </a:schemeClr>
        </a:solidFill>
        <a:ln w="15875" cap="rnd" cmpd="sng" algn="ctr">
          <a:solidFill>
            <a:schemeClr val="accent2">
              <a:tint val="40000"/>
              <a:alpha val="90000"/>
              <a:hueOff val="-3277816"/>
              <a:satOff val="-1922"/>
              <a:lumOff val="-2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>
        <a:off x="8626113" y="1216359"/>
        <a:ext cx="232608" cy="318250"/>
      </dsp:txXfrm>
    </dsp:sp>
    <dsp:sp modelId="{D5F2BCE6-C0A8-444E-A9D5-E6A9156A27F7}">
      <dsp:nvSpPr>
        <dsp:cNvPr id="0" name=""/>
        <dsp:cNvSpPr/>
      </dsp:nvSpPr>
      <dsp:spPr>
        <a:xfrm>
          <a:off x="9153128" y="1946536"/>
          <a:ext cx="422924" cy="422924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6555631"/>
            <a:satOff val="-3844"/>
            <a:lumOff val="-479"/>
            <a:alphaOff val="0"/>
          </a:schemeClr>
        </a:solidFill>
        <a:ln w="15875" cap="rnd" cmpd="sng" algn="ctr">
          <a:solidFill>
            <a:schemeClr val="accent2">
              <a:tint val="40000"/>
              <a:alpha val="90000"/>
              <a:hueOff val="-6555631"/>
              <a:satOff val="-3844"/>
              <a:lumOff val="-47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>
        <a:off x="9248286" y="1946536"/>
        <a:ext cx="232608" cy="318250"/>
      </dsp:txXfrm>
    </dsp:sp>
    <dsp:sp modelId="{7BD50E35-5083-4BC2-9F87-5A96C86EA40A}">
      <dsp:nvSpPr>
        <dsp:cNvPr id="0" name=""/>
        <dsp:cNvSpPr/>
      </dsp:nvSpPr>
      <dsp:spPr>
        <a:xfrm>
          <a:off x="9775301" y="2694787"/>
          <a:ext cx="422924" cy="422924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-9833447"/>
            <a:satOff val="-5766"/>
            <a:lumOff val="-718"/>
            <a:alphaOff val="0"/>
          </a:schemeClr>
        </a:solidFill>
        <a:ln w="15875" cap="rnd" cmpd="sng" algn="ctr">
          <a:solidFill>
            <a:schemeClr val="accent2">
              <a:tint val="40000"/>
              <a:alpha val="90000"/>
              <a:hueOff val="-9833447"/>
              <a:satOff val="-5766"/>
              <a:lumOff val="-71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>
        <a:off x="9870459" y="2694787"/>
        <a:ext cx="232608" cy="3182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63EAC5-416A-4F1F-9467-F3C7FE8A4173}">
      <dsp:nvSpPr>
        <dsp:cNvPr id="0" name=""/>
        <dsp:cNvSpPr/>
      </dsp:nvSpPr>
      <dsp:spPr>
        <a:xfrm>
          <a:off x="0" y="7456"/>
          <a:ext cx="6190459" cy="15116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800" kern="1200" dirty="0"/>
            <a:t>Le giornate mondiali: cancro, malaria…</a:t>
          </a:r>
          <a:endParaRPr lang="en-US" sz="3800" kern="1200" dirty="0"/>
        </a:p>
      </dsp:txBody>
      <dsp:txXfrm>
        <a:off x="73792" y="81248"/>
        <a:ext cx="6042875" cy="1364056"/>
      </dsp:txXfrm>
    </dsp:sp>
    <dsp:sp modelId="{D0601425-69AF-44F5-B006-7C4B2E6C8876}">
      <dsp:nvSpPr>
        <dsp:cNvPr id="0" name=""/>
        <dsp:cNvSpPr/>
      </dsp:nvSpPr>
      <dsp:spPr>
        <a:xfrm>
          <a:off x="0" y="1628536"/>
          <a:ext cx="6190459" cy="1511640"/>
        </a:xfrm>
        <a:prstGeom prst="roundRect">
          <a:avLst/>
        </a:prstGeom>
        <a:solidFill>
          <a:schemeClr val="accent2">
            <a:hueOff val="-4377215"/>
            <a:satOff val="-3950"/>
            <a:lumOff val="-88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800" kern="1200" dirty="0"/>
            <a:t>I malanni di stagione: allergie, influenze…</a:t>
          </a:r>
          <a:endParaRPr lang="en-US" sz="3800" kern="1200" dirty="0"/>
        </a:p>
      </dsp:txBody>
      <dsp:txXfrm>
        <a:off x="73792" y="1702328"/>
        <a:ext cx="6042875" cy="1364056"/>
      </dsp:txXfrm>
    </dsp:sp>
    <dsp:sp modelId="{6D3DF804-E552-4D2F-AF8B-1B88D91203B1}">
      <dsp:nvSpPr>
        <dsp:cNvPr id="0" name=""/>
        <dsp:cNvSpPr/>
      </dsp:nvSpPr>
      <dsp:spPr>
        <a:xfrm>
          <a:off x="0" y="3249616"/>
          <a:ext cx="6190459" cy="1511640"/>
        </a:xfrm>
        <a:prstGeom prst="roundRect">
          <a:avLst/>
        </a:prstGeom>
        <a:solidFill>
          <a:schemeClr val="accent2">
            <a:hueOff val="-8754431"/>
            <a:satOff val="-7900"/>
            <a:lumOff val="-1762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800" kern="1200" dirty="0"/>
            <a:t>Gli anniversari: morte, nascita, scoperte…</a:t>
          </a:r>
          <a:endParaRPr lang="en-US" sz="3800" kern="1200" dirty="0"/>
        </a:p>
      </dsp:txBody>
      <dsp:txXfrm>
        <a:off x="73792" y="3323408"/>
        <a:ext cx="6042875" cy="13640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red.it/scienza/lab/2017/08/25/registered-report-nuovo-studio-scientifico/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nd/3.0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609862E-48F9-45AC-8D44-67A0268A79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5" y="2"/>
            <a:ext cx="12192000" cy="6858000"/>
          </a:xfrm>
          <a:prstGeom prst="rect">
            <a:avLst/>
          </a:prstGeom>
          <a:solidFill>
            <a:schemeClr val="bg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Snip Diagonal Corner Rectangle 6">
            <a:extLst>
              <a:ext uri="{FF2B5EF4-FFF2-40B4-BE49-F238E27FC236}">
                <a16:creationId xmlns:a16="http://schemas.microsoft.com/office/drawing/2014/main" id="{2D5EEA8B-2D86-4D1D-96B3-6B82903037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925" y="2"/>
            <a:ext cx="12191075" cy="6857998"/>
          </a:xfrm>
          <a:prstGeom prst="snip2DiagRect">
            <a:avLst>
              <a:gd name="adj1" fmla="val 0"/>
              <a:gd name="adj2" fmla="val 37605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EFB0863-ACD0-4D40-A78F-7EA5FBBF66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5645" y="685799"/>
            <a:ext cx="8001000" cy="2971801"/>
          </a:xfrm>
        </p:spPr>
        <p:txBody>
          <a:bodyPr>
            <a:normAutofit/>
          </a:bodyPr>
          <a:lstStyle/>
          <a:p>
            <a:r>
              <a:rPr lang="it-IT" dirty="0"/>
              <a:t>COME FARE UNA PROPOSTA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F57AC9E5-46E9-4748-917D-CBC014A22E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5645" y="3843867"/>
            <a:ext cx="6400800" cy="1947333"/>
          </a:xfrm>
        </p:spPr>
        <p:txBody>
          <a:bodyPr>
            <a:normAutofit/>
          </a:bodyPr>
          <a:lstStyle/>
          <a:p>
            <a:r>
              <a:rPr lang="it-IT"/>
              <a:t>Elisa Manacorda</a:t>
            </a:r>
          </a:p>
          <a:p>
            <a:r>
              <a:rPr lang="it-IT"/>
              <a:t>Master SGP</a:t>
            </a:r>
          </a:p>
          <a:p>
            <a:r>
              <a:rPr lang="it-IT"/>
              <a:t>Febbraio 2026</a:t>
            </a:r>
          </a:p>
        </p:txBody>
      </p:sp>
    </p:spTree>
    <p:extLst>
      <p:ext uri="{BB962C8B-B14F-4D97-AF65-F5344CB8AC3E}">
        <p14:creationId xmlns:p14="http://schemas.microsoft.com/office/powerpoint/2010/main" val="2037022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1B4DB2D-21C1-4766-A0F0-D8B05165E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Le fonti sul web</a:t>
            </a:r>
          </a:p>
        </p:txBody>
      </p:sp>
      <p:graphicFrame>
        <p:nvGraphicFramePr>
          <p:cNvPr id="5" name="Segnaposto contenuto 2">
            <a:extLst>
              <a:ext uri="{FF2B5EF4-FFF2-40B4-BE49-F238E27FC236}">
                <a16:creationId xmlns:a16="http://schemas.microsoft.com/office/drawing/2014/main" id="{EF23EF6F-226D-4797-A3B6-C043DB087FE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165991"/>
              </p:ext>
            </p:extLst>
          </p:nvPr>
        </p:nvGraphicFramePr>
        <p:xfrm>
          <a:off x="684212" y="685800"/>
          <a:ext cx="10820399" cy="3614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60972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C33F367-76E5-4D2A-96B1-4FD443CDD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">
                <a:schemeClr val="dk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dk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nip Diagonal Corner Rectangle 21">
            <a:extLst>
              <a:ext uri="{FF2B5EF4-FFF2-40B4-BE49-F238E27FC236}">
                <a16:creationId xmlns:a16="http://schemas.microsoft.com/office/drawing/2014/main" id="{6F769419-3E73-449D-B62A-0CDEC946A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8129873" cy="6858002"/>
          </a:xfrm>
          <a:prstGeom prst="snip2DiagRect">
            <a:avLst>
              <a:gd name="adj1" fmla="val 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6515200-42F9-488F-9895-6CDBCD1E87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3185F0E-78D5-4C2D-9239-D3515B4488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5BD9142-FF9C-4EED-A027-18D095481B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2F547D3-9752-4481-B3A8-50E08610B8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1999C2F-3D0D-4813-9696-83630A6FEA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EC737390-C9CA-456B-9F40-D7A76EA242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D43595C9-6ADA-9ACB-9802-6AF6F0A5D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8661" y="941424"/>
            <a:ext cx="3043896" cy="3248611"/>
          </a:xfrm>
        </p:spPr>
        <p:txBody>
          <a:bodyPr>
            <a:normAutofit/>
          </a:bodyPr>
          <a:lstStyle/>
          <a:p>
            <a:r>
              <a:rPr lang="it-IT" sz="2800">
                <a:solidFill>
                  <a:srgbClr val="FFFFFF"/>
                </a:solidFill>
              </a:rPr>
              <a:t>LA STAGIONALITA’</a:t>
            </a:r>
          </a:p>
        </p:txBody>
      </p:sp>
      <p:graphicFrame>
        <p:nvGraphicFramePr>
          <p:cNvPr id="5" name="Segnaposto contenuto 2">
            <a:extLst>
              <a:ext uri="{FF2B5EF4-FFF2-40B4-BE49-F238E27FC236}">
                <a16:creationId xmlns:a16="http://schemas.microsoft.com/office/drawing/2014/main" id="{5D286AD5-6EDD-441D-C49D-BC791D1A03B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2450495"/>
              </p:ext>
            </p:extLst>
          </p:nvPr>
        </p:nvGraphicFramePr>
        <p:xfrm>
          <a:off x="940645" y="941424"/>
          <a:ext cx="6190459" cy="47687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85171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gnaposto contenuto 4" descr="Immagine che contiene vetro a mano, testo&#10;&#10;Il contenuto generato dall'IA potrebbe non essere corretto.">
            <a:extLst>
              <a:ext uri="{FF2B5EF4-FFF2-40B4-BE49-F238E27FC236}">
                <a16:creationId xmlns:a16="http://schemas.microsoft.com/office/drawing/2014/main" id="{92118793-A829-7507-8FEA-577E7DED36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14677" r="23358" b="-2"/>
          <a:stretch>
            <a:fillRect/>
          </a:stretch>
        </p:blipFill>
        <p:spPr>
          <a:xfrm>
            <a:off x="4636008" y="10"/>
            <a:ext cx="7552815" cy="6856310"/>
          </a:xfrm>
          <a:prstGeom prst="rect">
            <a:avLst/>
          </a:prstGeom>
          <a:ln>
            <a:noFill/>
          </a:ln>
          <a:effectLst/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2694F6C5-46D1-C028-227C-AD4114962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2" y="753228"/>
            <a:ext cx="3679028" cy="1080938"/>
          </a:xfrm>
        </p:spPr>
        <p:txBody>
          <a:bodyPr>
            <a:normAutofit/>
          </a:bodyPr>
          <a:lstStyle/>
          <a:p>
            <a:r>
              <a:rPr lang="it-IT" sz="3200"/>
              <a:t>Leggere un paper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9164D5F-0030-25D8-4EAC-93F46A4D49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2" y="2336873"/>
            <a:ext cx="3581635" cy="3599316"/>
          </a:xfrm>
        </p:spPr>
        <p:txBody>
          <a:bodyPr>
            <a:normAutofit/>
          </a:bodyPr>
          <a:lstStyle/>
          <a:p>
            <a:r>
              <a:rPr lang="en-US" sz="1600" dirty="0"/>
              <a:t>La </a:t>
            </a:r>
            <a:r>
              <a:rPr lang="en-US" sz="1600" dirty="0" err="1"/>
              <a:t>piramide</a:t>
            </a:r>
            <a:r>
              <a:rPr lang="en-US" sz="1600" dirty="0"/>
              <a:t> </a:t>
            </a:r>
            <a:r>
              <a:rPr lang="en-US" sz="1600" dirty="0" err="1"/>
              <a:t>rovesciata</a:t>
            </a:r>
            <a:endParaRPr lang="en-US" sz="1600" dirty="0"/>
          </a:p>
          <a:p>
            <a:r>
              <a:rPr lang="en-US" sz="1600" dirty="0"/>
              <a:t>Le </a:t>
            </a:r>
            <a:r>
              <a:rPr lang="en-US" sz="1600" dirty="0" err="1"/>
              <a:t>conclusioni</a:t>
            </a:r>
            <a:endParaRPr lang="en-US" sz="1600" dirty="0"/>
          </a:p>
          <a:p>
            <a:r>
              <a:rPr lang="en-US" sz="1600" dirty="0" err="1"/>
              <a:t>L’abstract</a:t>
            </a:r>
            <a:endParaRPr lang="en-US" sz="1600" dirty="0"/>
          </a:p>
          <a:p>
            <a:r>
              <a:rPr lang="en-US" sz="1600" dirty="0" err="1"/>
              <a:t>L’introduzione</a:t>
            </a:r>
            <a:endParaRPr lang="en-US" sz="1600" dirty="0"/>
          </a:p>
          <a:p>
            <a:r>
              <a:rPr lang="en-US" sz="1600" dirty="0"/>
              <a:t>La </a:t>
            </a:r>
            <a:r>
              <a:rPr lang="en-US" sz="1600" dirty="0" err="1"/>
              <a:t>metodologia</a:t>
            </a:r>
            <a:endParaRPr lang="en-US" sz="1600" dirty="0"/>
          </a:p>
          <a:p>
            <a:r>
              <a:rPr lang="en-US" sz="1600" dirty="0"/>
              <a:t>I </a:t>
            </a:r>
            <a:r>
              <a:rPr lang="en-US" sz="1600" dirty="0" err="1"/>
              <a:t>conflitti</a:t>
            </a:r>
            <a:r>
              <a:rPr lang="en-US" sz="1600" dirty="0"/>
              <a:t> di interesse</a:t>
            </a:r>
          </a:p>
          <a:p>
            <a:endParaRPr lang="en-US" sz="1600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2A8333B-A750-103E-7276-7974B0FF03E5}"/>
              </a:ext>
            </a:extLst>
          </p:cNvPr>
          <p:cNvSpPr txBox="1"/>
          <p:nvPr/>
        </p:nvSpPr>
        <p:spPr>
          <a:xfrm>
            <a:off x="9080280" y="6656265"/>
            <a:ext cx="3108543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it-IT" sz="700">
                <a:solidFill>
                  <a:srgbClr val="FFFFFF"/>
                </a:solidFill>
                <a:hlinkClick r:id="rId3" tooltip="https://www.wired.it/scienza/lab/2017/08/25/registered-report-nuovo-studio-scientifico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Questa foto</a:t>
            </a:r>
            <a:r>
              <a:rPr lang="it-IT" sz="700">
                <a:solidFill>
                  <a:srgbClr val="FFFFFF"/>
                </a:solidFill>
              </a:rPr>
              <a:t> di Autore sconosciuto è concesso in licenza da </a:t>
            </a:r>
            <a:r>
              <a:rPr lang="it-IT" sz="700">
                <a:solidFill>
                  <a:srgbClr val="FFFFFF"/>
                </a:solidFill>
                <a:hlinkClick r:id="rId4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endParaRPr lang="it-IT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767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C1427B81-F0A0-4FBA-9163-9D2C6912F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Per cominciare</a:t>
            </a:r>
          </a:p>
        </p:txBody>
      </p:sp>
      <p:graphicFrame>
        <p:nvGraphicFramePr>
          <p:cNvPr id="7" name="Segnaposto contenuto 4">
            <a:extLst>
              <a:ext uri="{FF2B5EF4-FFF2-40B4-BE49-F238E27FC236}">
                <a16:creationId xmlns:a16="http://schemas.microsoft.com/office/drawing/2014/main" id="{F82B396A-EDFD-4CB9-8A06-29451BB2D86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84213" y="685800"/>
          <a:ext cx="8534400" cy="3614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9196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A0BB837-45E1-40DA-AB44-AD7DBE1CC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Fare una proposta</a:t>
            </a:r>
          </a:p>
        </p:txBody>
      </p:sp>
      <p:graphicFrame>
        <p:nvGraphicFramePr>
          <p:cNvPr id="5" name="Segnaposto contenuto 2">
            <a:extLst>
              <a:ext uri="{FF2B5EF4-FFF2-40B4-BE49-F238E27FC236}">
                <a16:creationId xmlns:a16="http://schemas.microsoft.com/office/drawing/2014/main" id="{7F11EA5E-1F6C-4B09-930B-FA947929B88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416335"/>
              </p:ext>
            </p:extLst>
          </p:nvPr>
        </p:nvGraphicFramePr>
        <p:xfrm>
          <a:off x="684212" y="685800"/>
          <a:ext cx="10820399" cy="3614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93199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90DBAD8-39B3-4A52-9A1F-75F2754E9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</p:spPr>
        <p:txBody>
          <a:bodyPr>
            <a:normAutofit/>
          </a:bodyPr>
          <a:lstStyle/>
          <a:p>
            <a:r>
              <a:rPr lang="it-IT"/>
              <a:t>Le fonti</a:t>
            </a:r>
          </a:p>
        </p:txBody>
      </p:sp>
      <p:graphicFrame>
        <p:nvGraphicFramePr>
          <p:cNvPr id="7" name="Segnaposto contenuto 2">
            <a:extLst>
              <a:ext uri="{FF2B5EF4-FFF2-40B4-BE49-F238E27FC236}">
                <a16:creationId xmlns:a16="http://schemas.microsoft.com/office/drawing/2014/main" id="{8F83CBE3-14E2-4DC3-888D-49B2685BE2F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8904670"/>
              </p:ext>
            </p:extLst>
          </p:nvPr>
        </p:nvGraphicFramePr>
        <p:xfrm>
          <a:off x="684212" y="685800"/>
          <a:ext cx="10820399" cy="3614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467301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C33F367-76E5-4D2A-96B1-4FD443CDD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">
                <a:schemeClr val="dk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dk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nip Diagonal Corner Rectangle 21">
            <a:extLst>
              <a:ext uri="{FF2B5EF4-FFF2-40B4-BE49-F238E27FC236}">
                <a16:creationId xmlns:a16="http://schemas.microsoft.com/office/drawing/2014/main" id="{6F769419-3E73-449D-B62A-0CDEC946A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8129873" cy="6858002"/>
          </a:xfrm>
          <a:prstGeom prst="snip2DiagRect">
            <a:avLst>
              <a:gd name="adj1" fmla="val 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6515200-42F9-488F-9895-6CDBCD1E87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3185F0E-78D5-4C2D-9239-D3515B4488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5BD9142-FF9C-4EED-A027-18D095481B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2F547D3-9752-4481-B3A8-50E08610B8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999C2F-3D0D-4813-9696-83630A6FEA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EC737390-C9CA-456B-9F40-D7A76EA242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728E611B-CF81-4347-9FCF-FA89EB660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8661" y="941424"/>
            <a:ext cx="3043896" cy="3248611"/>
          </a:xfrm>
        </p:spPr>
        <p:txBody>
          <a:bodyPr>
            <a:normAutofit/>
          </a:bodyPr>
          <a:lstStyle/>
          <a:p>
            <a:r>
              <a:rPr lang="it-IT">
                <a:solidFill>
                  <a:srgbClr val="FFFFFF"/>
                </a:solidFill>
              </a:rPr>
              <a:t>Fonti primarie</a:t>
            </a:r>
          </a:p>
        </p:txBody>
      </p:sp>
      <p:graphicFrame>
        <p:nvGraphicFramePr>
          <p:cNvPr id="5" name="Segnaposto contenuto 2">
            <a:extLst>
              <a:ext uri="{FF2B5EF4-FFF2-40B4-BE49-F238E27FC236}">
                <a16:creationId xmlns:a16="http://schemas.microsoft.com/office/drawing/2014/main" id="{92805365-E1E9-43B0-BB49-92762024EA7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8332890"/>
              </p:ext>
            </p:extLst>
          </p:nvPr>
        </p:nvGraphicFramePr>
        <p:xfrm>
          <a:off x="940645" y="941424"/>
          <a:ext cx="6190459" cy="47687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094107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DF17C89-5393-D245-F811-ACD2476AC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Fonti primarie: chi fa ricerca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1495294-96B4-6AC1-EDDE-49A23914D2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it-IT" dirty="0"/>
              <a:t>Ricercatori: come sceglierli e intervistarli</a:t>
            </a:r>
          </a:p>
          <a:p>
            <a:pPr lvl="1"/>
            <a:r>
              <a:rPr lang="it-IT" dirty="0"/>
              <a:t>Esperti vs ricercatori coinvolti</a:t>
            </a:r>
          </a:p>
          <a:p>
            <a:pPr lvl="1"/>
            <a:r>
              <a:rPr lang="it-IT" dirty="0"/>
              <a:t>Gestione dei conflitti di interesse</a:t>
            </a:r>
          </a:p>
          <a:p>
            <a:pPr lvl="1"/>
            <a:r>
              <a:rPr lang="it-IT" dirty="0"/>
              <a:t>Quote e citazioni: accuratezza vs comprensibilità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37527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9FDA5D8-978F-7967-6260-7327DE16C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 dirty="0"/>
              <a:t>Come valutare le pubblicazioni</a:t>
            </a:r>
            <a:r>
              <a:rPr lang="it-IT" dirty="0"/>
              <a:t> 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B4E9BB0-EF77-D429-D7B2-54F5B80979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it-IT" dirty="0"/>
          </a:p>
          <a:p>
            <a:pPr lvl="1"/>
            <a:r>
              <a:rPr lang="it-IT" dirty="0"/>
              <a:t>Metodologia dello studio</a:t>
            </a:r>
          </a:p>
          <a:p>
            <a:pPr lvl="1"/>
            <a:r>
              <a:rPr lang="it-IT" dirty="0"/>
              <a:t>Dimensione del campione</a:t>
            </a:r>
          </a:p>
          <a:p>
            <a:pPr lvl="1"/>
            <a:r>
              <a:rPr lang="it-IT" dirty="0"/>
              <a:t>Conflitti di interesse</a:t>
            </a:r>
          </a:p>
          <a:p>
            <a:pPr lvl="1"/>
            <a:r>
              <a:rPr lang="it-IT" dirty="0"/>
              <a:t>Replicabilità dei risultati</a:t>
            </a:r>
          </a:p>
          <a:p>
            <a:pPr lvl="1"/>
            <a:r>
              <a:rPr lang="it-IT" dirty="0"/>
              <a:t>Impact </a:t>
            </a:r>
            <a:r>
              <a:rPr lang="it-IT" dirty="0" err="1"/>
              <a:t>factor</a:t>
            </a:r>
            <a:r>
              <a:rPr lang="it-IT" dirty="0"/>
              <a:t> della rivista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48760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F943851-224F-1F2C-B2C9-A55F250DE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Red flags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E542A94-DFBD-783B-8CDF-AE0D347076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it-IT" dirty="0"/>
              <a:t>Riviste predatorie</a:t>
            </a:r>
          </a:p>
          <a:p>
            <a:pPr lvl="1"/>
            <a:r>
              <a:rPr lang="it-IT" dirty="0"/>
              <a:t>Studi non replicati</a:t>
            </a:r>
          </a:p>
          <a:p>
            <a:pPr lvl="1"/>
            <a:r>
              <a:rPr lang="it-IT" dirty="0"/>
              <a:t>Cherry picking dei dati</a:t>
            </a:r>
          </a:p>
          <a:p>
            <a:pPr lvl="1"/>
            <a:r>
              <a:rPr lang="it-IT" dirty="0"/>
              <a:t>Over-</a:t>
            </a:r>
            <a:r>
              <a:rPr lang="it-IT" dirty="0" err="1"/>
              <a:t>interpretation</a:t>
            </a:r>
            <a:r>
              <a:rPr lang="it-IT" dirty="0"/>
              <a:t> dei risultati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701020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9EB1A7F-EFEA-4F8B-805C-465151A49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8661" y="941424"/>
            <a:ext cx="3043896" cy="3248611"/>
          </a:xfrm>
        </p:spPr>
        <p:txBody>
          <a:bodyPr>
            <a:normAutofit/>
          </a:bodyPr>
          <a:lstStyle/>
          <a:p>
            <a:r>
              <a:rPr lang="it-IT" sz="3300">
                <a:solidFill>
                  <a:srgbClr val="FFFFFF"/>
                </a:solidFill>
              </a:rPr>
              <a:t>Fonti secondarie</a:t>
            </a:r>
          </a:p>
        </p:txBody>
      </p:sp>
      <p:graphicFrame>
        <p:nvGraphicFramePr>
          <p:cNvPr id="5" name="Segnaposto contenuto 2">
            <a:extLst>
              <a:ext uri="{FF2B5EF4-FFF2-40B4-BE49-F238E27FC236}">
                <a16:creationId xmlns:a16="http://schemas.microsoft.com/office/drawing/2014/main" id="{D5152EE5-01D3-4A2B-908F-D575E5794A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4257611"/>
              </p:ext>
            </p:extLst>
          </p:nvPr>
        </p:nvGraphicFramePr>
        <p:xfrm>
          <a:off x="940645" y="941424"/>
          <a:ext cx="6190459" cy="47687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94775824"/>
      </p:ext>
    </p:extLst>
  </p:cSld>
  <p:clrMapOvr>
    <a:masterClrMapping/>
  </p:clrMapOvr>
</p:sld>
</file>

<file path=ppt/theme/theme1.xml><?xml version="1.0" encoding="utf-8"?>
<a:theme xmlns:a="http://schemas.openxmlformats.org/drawingml/2006/main" name="Sezion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282</Words>
  <Application>Microsoft Office PowerPoint</Application>
  <PresentationFormat>Widescreen</PresentationFormat>
  <Paragraphs>61</Paragraphs>
  <Slides>12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5" baseType="lpstr">
      <vt:lpstr>Century Gothic</vt:lpstr>
      <vt:lpstr>Wingdings 3</vt:lpstr>
      <vt:lpstr>Sezione</vt:lpstr>
      <vt:lpstr>COME FARE UNA PROPOSTA</vt:lpstr>
      <vt:lpstr>Per cominciare</vt:lpstr>
      <vt:lpstr>Fare una proposta</vt:lpstr>
      <vt:lpstr>Le fonti</vt:lpstr>
      <vt:lpstr>Fonti primarie</vt:lpstr>
      <vt:lpstr>Fonti primarie: chi fa ricerca</vt:lpstr>
      <vt:lpstr>Come valutare le pubblicazioni </vt:lpstr>
      <vt:lpstr>Red flags</vt:lpstr>
      <vt:lpstr>Fonti secondarie</vt:lpstr>
      <vt:lpstr>Le fonti sul web</vt:lpstr>
      <vt:lpstr>LA STAGIONALITA’</vt:lpstr>
      <vt:lpstr>Leggere un paper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 viaggio dell’articolo</dc:title>
  <dc:creator>Matteo Jordi Longo</dc:creator>
  <cp:lastModifiedBy>Galileo Servizi Editoriali</cp:lastModifiedBy>
  <cp:revision>19</cp:revision>
  <dcterms:created xsi:type="dcterms:W3CDTF">2022-02-09T08:17:55Z</dcterms:created>
  <dcterms:modified xsi:type="dcterms:W3CDTF">2026-02-12T14:18:25Z</dcterms:modified>
</cp:coreProperties>
</file>