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60" r:id="rId3"/>
    <p:sldId id="257" r:id="rId4"/>
    <p:sldId id="267" r:id="rId5"/>
    <p:sldId id="262" r:id="rId6"/>
    <p:sldId id="265" r:id="rId7"/>
    <p:sldId id="269" r:id="rId8"/>
    <p:sldId id="270" r:id="rId9"/>
    <p:sldId id="271" r:id="rId10"/>
    <p:sldId id="258" r:id="rId11"/>
    <p:sldId id="264" r:id="rId12"/>
    <p:sldId id="266" r:id="rId13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96" d="100"/>
          <a:sy n="96" d="100"/>
        </p:scale>
        <p:origin x="114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svg"/><Relationship Id="rId1" Type="http://schemas.openxmlformats.org/officeDocument/2006/relationships/image" Target="../media/image6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svg"/><Relationship Id="rId1" Type="http://schemas.openxmlformats.org/officeDocument/2006/relationships/image" Target="../media/image6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958DE8-1BAA-4234-B4FE-F5B4B8BE7BF0}" type="doc">
      <dgm:prSet loTypeId="urn:microsoft.com/office/officeart/2008/layout/LinedLis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50DD375D-3C9F-49F1-A43D-F3678834BCFC}">
      <dgm:prSet/>
      <dgm:spPr/>
      <dgm:t>
        <a:bodyPr/>
        <a:lstStyle/>
        <a:p>
          <a:r>
            <a:rPr lang="it-IT"/>
            <a:t>Tradurre</a:t>
          </a:r>
          <a:endParaRPr lang="en-US"/>
        </a:p>
      </dgm:t>
    </dgm:pt>
    <dgm:pt modelId="{FAF167D8-3E05-4B72-A7FC-6AFEBC3F8A4B}" type="parTrans" cxnId="{2E6EA8E6-6E09-4104-A4A4-E4B75504414A}">
      <dgm:prSet/>
      <dgm:spPr/>
      <dgm:t>
        <a:bodyPr/>
        <a:lstStyle/>
        <a:p>
          <a:endParaRPr lang="en-US"/>
        </a:p>
      </dgm:t>
    </dgm:pt>
    <dgm:pt modelId="{1813D7DB-5E6D-44EF-8856-F52FC9ABA644}" type="sibTrans" cxnId="{2E6EA8E6-6E09-4104-A4A4-E4B75504414A}">
      <dgm:prSet/>
      <dgm:spPr/>
      <dgm:t>
        <a:bodyPr/>
        <a:lstStyle/>
        <a:p>
          <a:endParaRPr lang="en-US"/>
        </a:p>
      </dgm:t>
    </dgm:pt>
    <dgm:pt modelId="{F0C3E5EE-1FE0-43F0-AD27-93D342064BC1}">
      <dgm:prSet/>
      <dgm:spPr/>
      <dgm:t>
        <a:bodyPr/>
        <a:lstStyle/>
        <a:p>
          <a:r>
            <a:rPr lang="it-IT"/>
            <a:t>Sintetizzare</a:t>
          </a:r>
          <a:endParaRPr lang="en-US"/>
        </a:p>
      </dgm:t>
    </dgm:pt>
    <dgm:pt modelId="{341EECF5-5D12-4936-999B-4F62CA4B2648}" type="parTrans" cxnId="{845F9E52-00E8-4CAE-A2CD-8B94E4FD596B}">
      <dgm:prSet/>
      <dgm:spPr/>
      <dgm:t>
        <a:bodyPr/>
        <a:lstStyle/>
        <a:p>
          <a:endParaRPr lang="en-US"/>
        </a:p>
      </dgm:t>
    </dgm:pt>
    <dgm:pt modelId="{9395BDAB-B506-4FD3-A1BF-B6ABDDA764C7}" type="sibTrans" cxnId="{845F9E52-00E8-4CAE-A2CD-8B94E4FD596B}">
      <dgm:prSet/>
      <dgm:spPr/>
      <dgm:t>
        <a:bodyPr/>
        <a:lstStyle/>
        <a:p>
          <a:endParaRPr lang="en-US"/>
        </a:p>
      </dgm:t>
    </dgm:pt>
    <dgm:pt modelId="{D9F9BAD3-4D94-4D2A-AB14-5EB9B2A30C58}">
      <dgm:prSet/>
      <dgm:spPr/>
      <dgm:t>
        <a:bodyPr/>
        <a:lstStyle/>
        <a:p>
          <a:r>
            <a:rPr lang="it-IT"/>
            <a:t>Estrapolare</a:t>
          </a:r>
          <a:endParaRPr lang="en-US"/>
        </a:p>
      </dgm:t>
    </dgm:pt>
    <dgm:pt modelId="{C01E7A73-21B9-4CBE-B9C1-0DC3BFB89FF2}" type="parTrans" cxnId="{4259A298-36B1-4148-B801-0BC264606E15}">
      <dgm:prSet/>
      <dgm:spPr/>
      <dgm:t>
        <a:bodyPr/>
        <a:lstStyle/>
        <a:p>
          <a:endParaRPr lang="en-US"/>
        </a:p>
      </dgm:t>
    </dgm:pt>
    <dgm:pt modelId="{49ECAD52-643A-4001-B5EB-25F660AFF725}" type="sibTrans" cxnId="{4259A298-36B1-4148-B801-0BC264606E15}">
      <dgm:prSet/>
      <dgm:spPr/>
      <dgm:t>
        <a:bodyPr/>
        <a:lstStyle/>
        <a:p>
          <a:endParaRPr lang="en-US"/>
        </a:p>
      </dgm:t>
    </dgm:pt>
    <dgm:pt modelId="{CEE157C6-F6C5-4C29-A2E0-2DC1B56EA780}">
      <dgm:prSet/>
      <dgm:spPr/>
      <dgm:t>
        <a:bodyPr/>
        <a:lstStyle/>
        <a:p>
          <a:r>
            <a:rPr lang="it-IT"/>
            <a:t>Cercare</a:t>
          </a:r>
          <a:endParaRPr lang="en-US"/>
        </a:p>
      </dgm:t>
    </dgm:pt>
    <dgm:pt modelId="{C47A1FCA-A52F-4A63-B868-6B3C56284A4D}" type="parTrans" cxnId="{386CB986-B440-4C18-825A-3E9DC796FFAF}">
      <dgm:prSet/>
      <dgm:spPr/>
      <dgm:t>
        <a:bodyPr/>
        <a:lstStyle/>
        <a:p>
          <a:endParaRPr lang="en-US"/>
        </a:p>
      </dgm:t>
    </dgm:pt>
    <dgm:pt modelId="{C1D2C215-2DB9-4991-8EFA-BBD76A75F804}" type="sibTrans" cxnId="{386CB986-B440-4C18-825A-3E9DC796FFAF}">
      <dgm:prSet/>
      <dgm:spPr/>
      <dgm:t>
        <a:bodyPr/>
        <a:lstStyle/>
        <a:p>
          <a:endParaRPr lang="en-US"/>
        </a:p>
      </dgm:t>
    </dgm:pt>
    <dgm:pt modelId="{A1F8B628-BD64-4078-AC1E-6ADC255D9674}">
      <dgm:prSet/>
      <dgm:spPr/>
      <dgm:t>
        <a:bodyPr/>
        <a:lstStyle/>
        <a:p>
          <a:r>
            <a:rPr lang="it-IT" dirty="0"/>
            <a:t>Disegnare</a:t>
          </a:r>
          <a:endParaRPr lang="en-US" dirty="0"/>
        </a:p>
      </dgm:t>
    </dgm:pt>
    <dgm:pt modelId="{7542B1C0-5391-40FF-8F24-640449C879AF}" type="parTrans" cxnId="{F4002883-E9FC-4C6D-B59B-1759D198969D}">
      <dgm:prSet/>
      <dgm:spPr/>
      <dgm:t>
        <a:bodyPr/>
        <a:lstStyle/>
        <a:p>
          <a:endParaRPr lang="en-US"/>
        </a:p>
      </dgm:t>
    </dgm:pt>
    <dgm:pt modelId="{61C09BC5-95E2-4D8C-A006-034E1FF4F919}" type="sibTrans" cxnId="{F4002883-E9FC-4C6D-B59B-1759D198969D}">
      <dgm:prSet/>
      <dgm:spPr/>
      <dgm:t>
        <a:bodyPr/>
        <a:lstStyle/>
        <a:p>
          <a:endParaRPr lang="en-US"/>
        </a:p>
      </dgm:t>
    </dgm:pt>
    <dgm:pt modelId="{ED9DC9BF-FFB0-4BB7-9469-C9E017186D20}">
      <dgm:prSet/>
      <dgm:spPr/>
      <dgm:t>
        <a:bodyPr/>
        <a:lstStyle/>
        <a:p>
          <a:r>
            <a:rPr lang="it-IT" dirty="0"/>
            <a:t>Migliorare la scrittura</a:t>
          </a:r>
          <a:endParaRPr lang="en-US" dirty="0"/>
        </a:p>
      </dgm:t>
    </dgm:pt>
    <dgm:pt modelId="{F606CAB8-25FB-4FFF-A467-D45394A44E15}" type="parTrans" cxnId="{1872CF80-4DE9-41D8-99FB-3AA638AD0A2D}">
      <dgm:prSet/>
      <dgm:spPr/>
      <dgm:t>
        <a:bodyPr/>
        <a:lstStyle/>
        <a:p>
          <a:endParaRPr lang="en-US"/>
        </a:p>
      </dgm:t>
    </dgm:pt>
    <dgm:pt modelId="{79A58FB9-AD83-4121-9A5B-3F1F0E332E17}" type="sibTrans" cxnId="{1872CF80-4DE9-41D8-99FB-3AA638AD0A2D}">
      <dgm:prSet/>
      <dgm:spPr/>
      <dgm:t>
        <a:bodyPr/>
        <a:lstStyle/>
        <a:p>
          <a:endParaRPr lang="en-US"/>
        </a:p>
      </dgm:t>
    </dgm:pt>
    <dgm:pt modelId="{2267EB5E-0CE8-4E04-A7BF-7A77F2EF4EDE}">
      <dgm:prSet/>
      <dgm:spPr/>
      <dgm:t>
        <a:bodyPr/>
        <a:lstStyle/>
        <a:p>
          <a:r>
            <a:rPr lang="it-IT" dirty="0" err="1"/>
            <a:t>Proofreading</a:t>
          </a:r>
          <a:endParaRPr lang="en-US" dirty="0"/>
        </a:p>
      </dgm:t>
    </dgm:pt>
    <dgm:pt modelId="{773821D2-F65B-43EF-B2C4-E5EBF6D96DA3}" type="parTrans" cxnId="{2CF9F36C-9BC1-459C-B648-F740F956388B}">
      <dgm:prSet/>
      <dgm:spPr/>
      <dgm:t>
        <a:bodyPr/>
        <a:lstStyle/>
        <a:p>
          <a:endParaRPr lang="en-US"/>
        </a:p>
      </dgm:t>
    </dgm:pt>
    <dgm:pt modelId="{A7FC50DA-91A5-4F1A-8226-8BA987310610}" type="sibTrans" cxnId="{2CF9F36C-9BC1-459C-B648-F740F956388B}">
      <dgm:prSet/>
      <dgm:spPr/>
      <dgm:t>
        <a:bodyPr/>
        <a:lstStyle/>
        <a:p>
          <a:endParaRPr lang="en-US"/>
        </a:p>
      </dgm:t>
    </dgm:pt>
    <dgm:pt modelId="{480A16EA-0A06-4B50-96B2-0C6E923EB511}">
      <dgm:prSet/>
      <dgm:spPr/>
      <dgm:t>
        <a:bodyPr/>
        <a:lstStyle/>
        <a:p>
          <a:r>
            <a:rPr lang="it-IT" dirty="0"/>
            <a:t>Adattare lo stile</a:t>
          </a:r>
          <a:endParaRPr lang="en-US" dirty="0"/>
        </a:p>
      </dgm:t>
    </dgm:pt>
    <dgm:pt modelId="{F93C9B5D-4B98-4641-A33B-0E70703731DD}" type="parTrans" cxnId="{AC22677E-9881-4CAA-8A2C-1EC67D6A7016}">
      <dgm:prSet/>
      <dgm:spPr/>
      <dgm:t>
        <a:bodyPr/>
        <a:lstStyle/>
        <a:p>
          <a:endParaRPr lang="en-US"/>
        </a:p>
      </dgm:t>
    </dgm:pt>
    <dgm:pt modelId="{87676CC4-D96E-459D-B081-88966DB0274F}" type="sibTrans" cxnId="{AC22677E-9881-4CAA-8A2C-1EC67D6A7016}">
      <dgm:prSet/>
      <dgm:spPr/>
      <dgm:t>
        <a:bodyPr/>
        <a:lstStyle/>
        <a:p>
          <a:endParaRPr lang="en-US"/>
        </a:p>
      </dgm:t>
    </dgm:pt>
    <dgm:pt modelId="{F5815CE3-A6F5-41B2-9919-B4497F449FA9}" type="pres">
      <dgm:prSet presAssocID="{51958DE8-1BAA-4234-B4FE-F5B4B8BE7BF0}" presName="vert0" presStyleCnt="0">
        <dgm:presLayoutVars>
          <dgm:dir/>
          <dgm:animOne val="branch"/>
          <dgm:animLvl val="lvl"/>
        </dgm:presLayoutVars>
      </dgm:prSet>
      <dgm:spPr/>
    </dgm:pt>
    <dgm:pt modelId="{DA7EA8E9-B7F7-4232-A7CB-56292058FC87}" type="pres">
      <dgm:prSet presAssocID="{50DD375D-3C9F-49F1-A43D-F3678834BCFC}" presName="thickLine" presStyleLbl="alignNode1" presStyleIdx="0" presStyleCnt="8"/>
      <dgm:spPr/>
    </dgm:pt>
    <dgm:pt modelId="{4E746E36-F265-4F8E-B63E-FB6FD91BA274}" type="pres">
      <dgm:prSet presAssocID="{50DD375D-3C9F-49F1-A43D-F3678834BCFC}" presName="horz1" presStyleCnt="0"/>
      <dgm:spPr/>
    </dgm:pt>
    <dgm:pt modelId="{6E7984D6-C3E7-46D3-B66B-84BAE58BC95F}" type="pres">
      <dgm:prSet presAssocID="{50DD375D-3C9F-49F1-A43D-F3678834BCFC}" presName="tx1" presStyleLbl="revTx" presStyleIdx="0" presStyleCnt="8"/>
      <dgm:spPr/>
    </dgm:pt>
    <dgm:pt modelId="{F3C388A0-9E9C-40EB-880D-D2A2DB2142A5}" type="pres">
      <dgm:prSet presAssocID="{50DD375D-3C9F-49F1-A43D-F3678834BCFC}" presName="vert1" presStyleCnt="0"/>
      <dgm:spPr/>
    </dgm:pt>
    <dgm:pt modelId="{5A6B3CA3-8CB1-497A-8F4A-566D00340546}" type="pres">
      <dgm:prSet presAssocID="{F0C3E5EE-1FE0-43F0-AD27-93D342064BC1}" presName="thickLine" presStyleLbl="alignNode1" presStyleIdx="1" presStyleCnt="8"/>
      <dgm:spPr/>
    </dgm:pt>
    <dgm:pt modelId="{76295053-4069-422B-B093-87E5391D1FAB}" type="pres">
      <dgm:prSet presAssocID="{F0C3E5EE-1FE0-43F0-AD27-93D342064BC1}" presName="horz1" presStyleCnt="0"/>
      <dgm:spPr/>
    </dgm:pt>
    <dgm:pt modelId="{9A2D6667-A07E-4377-8CB2-13E4E0CFDA45}" type="pres">
      <dgm:prSet presAssocID="{F0C3E5EE-1FE0-43F0-AD27-93D342064BC1}" presName="tx1" presStyleLbl="revTx" presStyleIdx="1" presStyleCnt="8"/>
      <dgm:spPr/>
    </dgm:pt>
    <dgm:pt modelId="{35FE9034-7040-431B-B8E6-6663376F033C}" type="pres">
      <dgm:prSet presAssocID="{F0C3E5EE-1FE0-43F0-AD27-93D342064BC1}" presName="vert1" presStyleCnt="0"/>
      <dgm:spPr/>
    </dgm:pt>
    <dgm:pt modelId="{22004F91-FFC1-432E-AB4C-BF71E418337E}" type="pres">
      <dgm:prSet presAssocID="{D9F9BAD3-4D94-4D2A-AB14-5EB9B2A30C58}" presName="thickLine" presStyleLbl="alignNode1" presStyleIdx="2" presStyleCnt="8"/>
      <dgm:spPr/>
    </dgm:pt>
    <dgm:pt modelId="{54DD454A-B3BA-4641-AC70-30E9F2AE521B}" type="pres">
      <dgm:prSet presAssocID="{D9F9BAD3-4D94-4D2A-AB14-5EB9B2A30C58}" presName="horz1" presStyleCnt="0"/>
      <dgm:spPr/>
    </dgm:pt>
    <dgm:pt modelId="{92AA60AE-D8BD-4F27-B6B5-35689369E7E2}" type="pres">
      <dgm:prSet presAssocID="{D9F9BAD3-4D94-4D2A-AB14-5EB9B2A30C58}" presName="tx1" presStyleLbl="revTx" presStyleIdx="2" presStyleCnt="8"/>
      <dgm:spPr/>
    </dgm:pt>
    <dgm:pt modelId="{F4F220CC-43A3-4748-9B3B-992C7244E783}" type="pres">
      <dgm:prSet presAssocID="{D9F9BAD3-4D94-4D2A-AB14-5EB9B2A30C58}" presName="vert1" presStyleCnt="0"/>
      <dgm:spPr/>
    </dgm:pt>
    <dgm:pt modelId="{15BA3EEE-3012-4DB6-A338-DEC4C80D8759}" type="pres">
      <dgm:prSet presAssocID="{CEE157C6-F6C5-4C29-A2E0-2DC1B56EA780}" presName="thickLine" presStyleLbl="alignNode1" presStyleIdx="3" presStyleCnt="8"/>
      <dgm:spPr/>
    </dgm:pt>
    <dgm:pt modelId="{6B936AB9-E965-4EC9-B99B-2B3F864F0A65}" type="pres">
      <dgm:prSet presAssocID="{CEE157C6-F6C5-4C29-A2E0-2DC1B56EA780}" presName="horz1" presStyleCnt="0"/>
      <dgm:spPr/>
    </dgm:pt>
    <dgm:pt modelId="{8C749F74-56DC-4867-8A20-1C9D71AD2FFB}" type="pres">
      <dgm:prSet presAssocID="{CEE157C6-F6C5-4C29-A2E0-2DC1B56EA780}" presName="tx1" presStyleLbl="revTx" presStyleIdx="3" presStyleCnt="8"/>
      <dgm:spPr/>
    </dgm:pt>
    <dgm:pt modelId="{1AAEC149-4714-4FB0-A943-C4FC26901BAA}" type="pres">
      <dgm:prSet presAssocID="{CEE157C6-F6C5-4C29-A2E0-2DC1B56EA780}" presName="vert1" presStyleCnt="0"/>
      <dgm:spPr/>
    </dgm:pt>
    <dgm:pt modelId="{8EE9C5A8-D17E-4876-9625-85DFC02363F9}" type="pres">
      <dgm:prSet presAssocID="{A1F8B628-BD64-4078-AC1E-6ADC255D9674}" presName="thickLine" presStyleLbl="alignNode1" presStyleIdx="4" presStyleCnt="8"/>
      <dgm:spPr/>
    </dgm:pt>
    <dgm:pt modelId="{B4A4B32D-3522-42F1-B854-429BEC964263}" type="pres">
      <dgm:prSet presAssocID="{A1F8B628-BD64-4078-AC1E-6ADC255D9674}" presName="horz1" presStyleCnt="0"/>
      <dgm:spPr/>
    </dgm:pt>
    <dgm:pt modelId="{984E44DC-212C-4110-BCEA-7789C4F3AD96}" type="pres">
      <dgm:prSet presAssocID="{A1F8B628-BD64-4078-AC1E-6ADC255D9674}" presName="tx1" presStyleLbl="revTx" presStyleIdx="4" presStyleCnt="8"/>
      <dgm:spPr/>
    </dgm:pt>
    <dgm:pt modelId="{CFF2E185-7B06-4F8E-A74B-6BCF9EA1BE82}" type="pres">
      <dgm:prSet presAssocID="{A1F8B628-BD64-4078-AC1E-6ADC255D9674}" presName="vert1" presStyleCnt="0"/>
      <dgm:spPr/>
    </dgm:pt>
    <dgm:pt modelId="{22683A6F-8D9F-42AA-A62F-4FC05688A9A9}" type="pres">
      <dgm:prSet presAssocID="{ED9DC9BF-FFB0-4BB7-9469-C9E017186D20}" presName="thickLine" presStyleLbl="alignNode1" presStyleIdx="5" presStyleCnt="8"/>
      <dgm:spPr/>
    </dgm:pt>
    <dgm:pt modelId="{BA6AD578-6D01-46D4-AC57-F02CE5A01D46}" type="pres">
      <dgm:prSet presAssocID="{ED9DC9BF-FFB0-4BB7-9469-C9E017186D20}" presName="horz1" presStyleCnt="0"/>
      <dgm:spPr/>
    </dgm:pt>
    <dgm:pt modelId="{D626C680-E39F-4A0B-88DB-A83F517BBA9E}" type="pres">
      <dgm:prSet presAssocID="{ED9DC9BF-FFB0-4BB7-9469-C9E017186D20}" presName="tx1" presStyleLbl="revTx" presStyleIdx="5" presStyleCnt="8"/>
      <dgm:spPr/>
    </dgm:pt>
    <dgm:pt modelId="{A545461E-8FDA-4569-A21C-3E6CF39EB194}" type="pres">
      <dgm:prSet presAssocID="{ED9DC9BF-FFB0-4BB7-9469-C9E017186D20}" presName="vert1" presStyleCnt="0"/>
      <dgm:spPr/>
    </dgm:pt>
    <dgm:pt modelId="{6B949FCB-BA73-4FAE-9514-5B4037EC0395}" type="pres">
      <dgm:prSet presAssocID="{2267EB5E-0CE8-4E04-A7BF-7A77F2EF4EDE}" presName="thickLine" presStyleLbl="alignNode1" presStyleIdx="6" presStyleCnt="8"/>
      <dgm:spPr/>
    </dgm:pt>
    <dgm:pt modelId="{2682C5BA-9666-4231-A472-FBC5EA390F4F}" type="pres">
      <dgm:prSet presAssocID="{2267EB5E-0CE8-4E04-A7BF-7A77F2EF4EDE}" presName="horz1" presStyleCnt="0"/>
      <dgm:spPr/>
    </dgm:pt>
    <dgm:pt modelId="{27457340-CFFE-4B44-A2B1-13B235F2B082}" type="pres">
      <dgm:prSet presAssocID="{2267EB5E-0CE8-4E04-A7BF-7A77F2EF4EDE}" presName="tx1" presStyleLbl="revTx" presStyleIdx="6" presStyleCnt="8"/>
      <dgm:spPr/>
    </dgm:pt>
    <dgm:pt modelId="{E267766C-C98C-4D9B-82A7-4D58BAD5F8EF}" type="pres">
      <dgm:prSet presAssocID="{2267EB5E-0CE8-4E04-A7BF-7A77F2EF4EDE}" presName="vert1" presStyleCnt="0"/>
      <dgm:spPr/>
    </dgm:pt>
    <dgm:pt modelId="{CE5B52B5-5E1F-4997-89ED-953EB95237B3}" type="pres">
      <dgm:prSet presAssocID="{480A16EA-0A06-4B50-96B2-0C6E923EB511}" presName="thickLine" presStyleLbl="alignNode1" presStyleIdx="7" presStyleCnt="8"/>
      <dgm:spPr/>
    </dgm:pt>
    <dgm:pt modelId="{C899B026-2338-494D-9F46-DF8422ED0116}" type="pres">
      <dgm:prSet presAssocID="{480A16EA-0A06-4B50-96B2-0C6E923EB511}" presName="horz1" presStyleCnt="0"/>
      <dgm:spPr/>
    </dgm:pt>
    <dgm:pt modelId="{6A5167E2-77A7-4387-B444-FBE756C46096}" type="pres">
      <dgm:prSet presAssocID="{480A16EA-0A06-4B50-96B2-0C6E923EB511}" presName="tx1" presStyleLbl="revTx" presStyleIdx="7" presStyleCnt="8"/>
      <dgm:spPr/>
    </dgm:pt>
    <dgm:pt modelId="{18C45682-F6F9-422C-A280-EE2B1CA333F7}" type="pres">
      <dgm:prSet presAssocID="{480A16EA-0A06-4B50-96B2-0C6E923EB511}" presName="vert1" presStyleCnt="0"/>
      <dgm:spPr/>
    </dgm:pt>
  </dgm:ptLst>
  <dgm:cxnLst>
    <dgm:cxn modelId="{2CF9F36C-9BC1-459C-B648-F740F956388B}" srcId="{51958DE8-1BAA-4234-B4FE-F5B4B8BE7BF0}" destId="{2267EB5E-0CE8-4E04-A7BF-7A77F2EF4EDE}" srcOrd="6" destOrd="0" parTransId="{773821D2-F65B-43EF-B2C4-E5EBF6D96DA3}" sibTransId="{A7FC50DA-91A5-4F1A-8226-8BA987310610}"/>
    <dgm:cxn modelId="{845F9E52-00E8-4CAE-A2CD-8B94E4FD596B}" srcId="{51958DE8-1BAA-4234-B4FE-F5B4B8BE7BF0}" destId="{F0C3E5EE-1FE0-43F0-AD27-93D342064BC1}" srcOrd="1" destOrd="0" parTransId="{341EECF5-5D12-4936-999B-4F62CA4B2648}" sibTransId="{9395BDAB-B506-4FD3-A1BF-B6ABDDA764C7}"/>
    <dgm:cxn modelId="{AC22677E-9881-4CAA-8A2C-1EC67D6A7016}" srcId="{51958DE8-1BAA-4234-B4FE-F5B4B8BE7BF0}" destId="{480A16EA-0A06-4B50-96B2-0C6E923EB511}" srcOrd="7" destOrd="0" parTransId="{F93C9B5D-4B98-4641-A33B-0E70703731DD}" sibTransId="{87676CC4-D96E-459D-B081-88966DB0274F}"/>
    <dgm:cxn modelId="{1872CF80-4DE9-41D8-99FB-3AA638AD0A2D}" srcId="{51958DE8-1BAA-4234-B4FE-F5B4B8BE7BF0}" destId="{ED9DC9BF-FFB0-4BB7-9469-C9E017186D20}" srcOrd="5" destOrd="0" parTransId="{F606CAB8-25FB-4FFF-A467-D45394A44E15}" sibTransId="{79A58FB9-AD83-4121-9A5B-3F1F0E332E17}"/>
    <dgm:cxn modelId="{F4002883-E9FC-4C6D-B59B-1759D198969D}" srcId="{51958DE8-1BAA-4234-B4FE-F5B4B8BE7BF0}" destId="{A1F8B628-BD64-4078-AC1E-6ADC255D9674}" srcOrd="4" destOrd="0" parTransId="{7542B1C0-5391-40FF-8F24-640449C879AF}" sibTransId="{61C09BC5-95E2-4D8C-A006-034E1FF4F919}"/>
    <dgm:cxn modelId="{386CB986-B440-4C18-825A-3E9DC796FFAF}" srcId="{51958DE8-1BAA-4234-B4FE-F5B4B8BE7BF0}" destId="{CEE157C6-F6C5-4C29-A2E0-2DC1B56EA780}" srcOrd="3" destOrd="0" parTransId="{C47A1FCA-A52F-4A63-B868-6B3C56284A4D}" sibTransId="{C1D2C215-2DB9-4991-8EFA-BBD76A75F804}"/>
    <dgm:cxn modelId="{4259A298-36B1-4148-B801-0BC264606E15}" srcId="{51958DE8-1BAA-4234-B4FE-F5B4B8BE7BF0}" destId="{D9F9BAD3-4D94-4D2A-AB14-5EB9B2A30C58}" srcOrd="2" destOrd="0" parTransId="{C01E7A73-21B9-4CBE-B9C1-0DC3BFB89FF2}" sibTransId="{49ECAD52-643A-4001-B5EB-25F660AFF725}"/>
    <dgm:cxn modelId="{C9B921B1-7085-4398-AD5B-7DBA6BA247BC}" type="presOf" srcId="{480A16EA-0A06-4B50-96B2-0C6E923EB511}" destId="{6A5167E2-77A7-4387-B444-FBE756C46096}" srcOrd="0" destOrd="0" presId="urn:microsoft.com/office/officeart/2008/layout/LinedList"/>
    <dgm:cxn modelId="{64E141B4-7960-4082-AB1B-2128D1669B8F}" type="presOf" srcId="{A1F8B628-BD64-4078-AC1E-6ADC255D9674}" destId="{984E44DC-212C-4110-BCEA-7789C4F3AD96}" srcOrd="0" destOrd="0" presId="urn:microsoft.com/office/officeart/2008/layout/LinedList"/>
    <dgm:cxn modelId="{1EC6F1B9-C2F6-4BD3-ACD4-CAB26EF97EBA}" type="presOf" srcId="{CEE157C6-F6C5-4C29-A2E0-2DC1B56EA780}" destId="{8C749F74-56DC-4867-8A20-1C9D71AD2FFB}" srcOrd="0" destOrd="0" presId="urn:microsoft.com/office/officeart/2008/layout/LinedList"/>
    <dgm:cxn modelId="{5AE597BD-6D5C-4111-B1A3-F82AC17B9B00}" type="presOf" srcId="{D9F9BAD3-4D94-4D2A-AB14-5EB9B2A30C58}" destId="{92AA60AE-D8BD-4F27-B6B5-35689369E7E2}" srcOrd="0" destOrd="0" presId="urn:microsoft.com/office/officeart/2008/layout/LinedList"/>
    <dgm:cxn modelId="{80F00FC9-1442-433C-AA18-DB98F20D45B3}" type="presOf" srcId="{2267EB5E-0CE8-4E04-A7BF-7A77F2EF4EDE}" destId="{27457340-CFFE-4B44-A2B1-13B235F2B082}" srcOrd="0" destOrd="0" presId="urn:microsoft.com/office/officeart/2008/layout/LinedList"/>
    <dgm:cxn modelId="{23757ECC-D237-4F3C-82AA-95BCA02319CA}" type="presOf" srcId="{50DD375D-3C9F-49F1-A43D-F3678834BCFC}" destId="{6E7984D6-C3E7-46D3-B66B-84BAE58BC95F}" srcOrd="0" destOrd="0" presId="urn:microsoft.com/office/officeart/2008/layout/LinedList"/>
    <dgm:cxn modelId="{B40290D1-E795-4B31-ADB2-AAD1772701E4}" type="presOf" srcId="{ED9DC9BF-FFB0-4BB7-9469-C9E017186D20}" destId="{D626C680-E39F-4A0B-88DB-A83F517BBA9E}" srcOrd="0" destOrd="0" presId="urn:microsoft.com/office/officeart/2008/layout/LinedList"/>
    <dgm:cxn modelId="{2E6EA8E6-6E09-4104-A4A4-E4B75504414A}" srcId="{51958DE8-1BAA-4234-B4FE-F5B4B8BE7BF0}" destId="{50DD375D-3C9F-49F1-A43D-F3678834BCFC}" srcOrd="0" destOrd="0" parTransId="{FAF167D8-3E05-4B72-A7FC-6AFEBC3F8A4B}" sibTransId="{1813D7DB-5E6D-44EF-8856-F52FC9ABA644}"/>
    <dgm:cxn modelId="{691AA5EF-08AF-4EEE-A88A-436D4944BA0D}" type="presOf" srcId="{51958DE8-1BAA-4234-B4FE-F5B4B8BE7BF0}" destId="{F5815CE3-A6F5-41B2-9919-B4497F449FA9}" srcOrd="0" destOrd="0" presId="urn:microsoft.com/office/officeart/2008/layout/LinedList"/>
    <dgm:cxn modelId="{6A8BEFF1-AA19-48FE-8076-D51E842B8819}" type="presOf" srcId="{F0C3E5EE-1FE0-43F0-AD27-93D342064BC1}" destId="{9A2D6667-A07E-4377-8CB2-13E4E0CFDA45}" srcOrd="0" destOrd="0" presId="urn:microsoft.com/office/officeart/2008/layout/LinedList"/>
    <dgm:cxn modelId="{4D1BE1EF-2208-4715-BA82-9983CBD97678}" type="presParOf" srcId="{F5815CE3-A6F5-41B2-9919-B4497F449FA9}" destId="{DA7EA8E9-B7F7-4232-A7CB-56292058FC87}" srcOrd="0" destOrd="0" presId="urn:microsoft.com/office/officeart/2008/layout/LinedList"/>
    <dgm:cxn modelId="{73A2ED49-4C1B-4823-94EA-E6DA28994E39}" type="presParOf" srcId="{F5815CE3-A6F5-41B2-9919-B4497F449FA9}" destId="{4E746E36-F265-4F8E-B63E-FB6FD91BA274}" srcOrd="1" destOrd="0" presId="urn:microsoft.com/office/officeart/2008/layout/LinedList"/>
    <dgm:cxn modelId="{4AD9C94F-417B-418A-8EA0-57C489B9E866}" type="presParOf" srcId="{4E746E36-F265-4F8E-B63E-FB6FD91BA274}" destId="{6E7984D6-C3E7-46D3-B66B-84BAE58BC95F}" srcOrd="0" destOrd="0" presId="urn:microsoft.com/office/officeart/2008/layout/LinedList"/>
    <dgm:cxn modelId="{9D921C0B-AEDD-491B-A4A5-1D07545B160E}" type="presParOf" srcId="{4E746E36-F265-4F8E-B63E-FB6FD91BA274}" destId="{F3C388A0-9E9C-40EB-880D-D2A2DB2142A5}" srcOrd="1" destOrd="0" presId="urn:microsoft.com/office/officeart/2008/layout/LinedList"/>
    <dgm:cxn modelId="{6A18F68D-67F0-4C85-9269-AFFD8330916C}" type="presParOf" srcId="{F5815CE3-A6F5-41B2-9919-B4497F449FA9}" destId="{5A6B3CA3-8CB1-497A-8F4A-566D00340546}" srcOrd="2" destOrd="0" presId="urn:microsoft.com/office/officeart/2008/layout/LinedList"/>
    <dgm:cxn modelId="{0A32E8F5-60F7-4F7B-A1CC-C4DD100C62A1}" type="presParOf" srcId="{F5815CE3-A6F5-41B2-9919-B4497F449FA9}" destId="{76295053-4069-422B-B093-87E5391D1FAB}" srcOrd="3" destOrd="0" presId="urn:microsoft.com/office/officeart/2008/layout/LinedList"/>
    <dgm:cxn modelId="{0BC93D7C-463A-437F-AA79-BA3B5AD0DB54}" type="presParOf" srcId="{76295053-4069-422B-B093-87E5391D1FAB}" destId="{9A2D6667-A07E-4377-8CB2-13E4E0CFDA45}" srcOrd="0" destOrd="0" presId="urn:microsoft.com/office/officeart/2008/layout/LinedList"/>
    <dgm:cxn modelId="{B065234C-8E96-42AC-95D1-5C13F9EEAB61}" type="presParOf" srcId="{76295053-4069-422B-B093-87E5391D1FAB}" destId="{35FE9034-7040-431B-B8E6-6663376F033C}" srcOrd="1" destOrd="0" presId="urn:microsoft.com/office/officeart/2008/layout/LinedList"/>
    <dgm:cxn modelId="{E526B7E1-CE09-4E93-8675-A96150ABB45A}" type="presParOf" srcId="{F5815CE3-A6F5-41B2-9919-B4497F449FA9}" destId="{22004F91-FFC1-432E-AB4C-BF71E418337E}" srcOrd="4" destOrd="0" presId="urn:microsoft.com/office/officeart/2008/layout/LinedList"/>
    <dgm:cxn modelId="{E6C4E19A-5A37-434A-93AB-017E1FFA6825}" type="presParOf" srcId="{F5815CE3-A6F5-41B2-9919-B4497F449FA9}" destId="{54DD454A-B3BA-4641-AC70-30E9F2AE521B}" srcOrd="5" destOrd="0" presId="urn:microsoft.com/office/officeart/2008/layout/LinedList"/>
    <dgm:cxn modelId="{96C7B795-035B-4291-BEE8-876273653B77}" type="presParOf" srcId="{54DD454A-B3BA-4641-AC70-30E9F2AE521B}" destId="{92AA60AE-D8BD-4F27-B6B5-35689369E7E2}" srcOrd="0" destOrd="0" presId="urn:microsoft.com/office/officeart/2008/layout/LinedList"/>
    <dgm:cxn modelId="{5CAA8A79-4940-4DFE-8BF1-C48BE291464F}" type="presParOf" srcId="{54DD454A-B3BA-4641-AC70-30E9F2AE521B}" destId="{F4F220CC-43A3-4748-9B3B-992C7244E783}" srcOrd="1" destOrd="0" presId="urn:microsoft.com/office/officeart/2008/layout/LinedList"/>
    <dgm:cxn modelId="{87BCEE75-9C40-4ADC-9F66-AEFCB3715D4C}" type="presParOf" srcId="{F5815CE3-A6F5-41B2-9919-B4497F449FA9}" destId="{15BA3EEE-3012-4DB6-A338-DEC4C80D8759}" srcOrd="6" destOrd="0" presId="urn:microsoft.com/office/officeart/2008/layout/LinedList"/>
    <dgm:cxn modelId="{CA72B150-AADD-490D-8DD7-2A8C84A6A040}" type="presParOf" srcId="{F5815CE3-A6F5-41B2-9919-B4497F449FA9}" destId="{6B936AB9-E965-4EC9-B99B-2B3F864F0A65}" srcOrd="7" destOrd="0" presId="urn:microsoft.com/office/officeart/2008/layout/LinedList"/>
    <dgm:cxn modelId="{577D3779-837F-4B9F-A4BB-3A76E7EFCBB8}" type="presParOf" srcId="{6B936AB9-E965-4EC9-B99B-2B3F864F0A65}" destId="{8C749F74-56DC-4867-8A20-1C9D71AD2FFB}" srcOrd="0" destOrd="0" presId="urn:microsoft.com/office/officeart/2008/layout/LinedList"/>
    <dgm:cxn modelId="{8ADDA3B1-3BFD-4A0C-A413-44F32DC026D2}" type="presParOf" srcId="{6B936AB9-E965-4EC9-B99B-2B3F864F0A65}" destId="{1AAEC149-4714-4FB0-A943-C4FC26901BAA}" srcOrd="1" destOrd="0" presId="urn:microsoft.com/office/officeart/2008/layout/LinedList"/>
    <dgm:cxn modelId="{91B1282A-EF8A-4C02-B3AF-D4613469C8FE}" type="presParOf" srcId="{F5815CE3-A6F5-41B2-9919-B4497F449FA9}" destId="{8EE9C5A8-D17E-4876-9625-85DFC02363F9}" srcOrd="8" destOrd="0" presId="urn:microsoft.com/office/officeart/2008/layout/LinedList"/>
    <dgm:cxn modelId="{787EEAF9-6B25-455B-8AA0-DC617E46AF6C}" type="presParOf" srcId="{F5815CE3-A6F5-41B2-9919-B4497F449FA9}" destId="{B4A4B32D-3522-42F1-B854-429BEC964263}" srcOrd="9" destOrd="0" presId="urn:microsoft.com/office/officeart/2008/layout/LinedList"/>
    <dgm:cxn modelId="{070CD993-157F-498B-887C-631C9AC00262}" type="presParOf" srcId="{B4A4B32D-3522-42F1-B854-429BEC964263}" destId="{984E44DC-212C-4110-BCEA-7789C4F3AD96}" srcOrd="0" destOrd="0" presId="urn:microsoft.com/office/officeart/2008/layout/LinedList"/>
    <dgm:cxn modelId="{256D0176-B707-4117-9064-ECFE21CDA019}" type="presParOf" srcId="{B4A4B32D-3522-42F1-B854-429BEC964263}" destId="{CFF2E185-7B06-4F8E-A74B-6BCF9EA1BE82}" srcOrd="1" destOrd="0" presId="urn:microsoft.com/office/officeart/2008/layout/LinedList"/>
    <dgm:cxn modelId="{17451E37-4F09-4900-B290-0AD4E8AFD57C}" type="presParOf" srcId="{F5815CE3-A6F5-41B2-9919-B4497F449FA9}" destId="{22683A6F-8D9F-42AA-A62F-4FC05688A9A9}" srcOrd="10" destOrd="0" presId="urn:microsoft.com/office/officeart/2008/layout/LinedList"/>
    <dgm:cxn modelId="{2290D416-ECEB-486C-A876-6ABC4E31E707}" type="presParOf" srcId="{F5815CE3-A6F5-41B2-9919-B4497F449FA9}" destId="{BA6AD578-6D01-46D4-AC57-F02CE5A01D46}" srcOrd="11" destOrd="0" presId="urn:microsoft.com/office/officeart/2008/layout/LinedList"/>
    <dgm:cxn modelId="{4814C96B-6BAA-443F-A52C-FCBE676A9638}" type="presParOf" srcId="{BA6AD578-6D01-46D4-AC57-F02CE5A01D46}" destId="{D626C680-E39F-4A0B-88DB-A83F517BBA9E}" srcOrd="0" destOrd="0" presId="urn:microsoft.com/office/officeart/2008/layout/LinedList"/>
    <dgm:cxn modelId="{A52CC93C-E457-417F-A95F-ED9F761BC77F}" type="presParOf" srcId="{BA6AD578-6D01-46D4-AC57-F02CE5A01D46}" destId="{A545461E-8FDA-4569-A21C-3E6CF39EB194}" srcOrd="1" destOrd="0" presId="urn:microsoft.com/office/officeart/2008/layout/LinedList"/>
    <dgm:cxn modelId="{69C4F7E8-6FA0-4ADD-9E09-DB4A6A64BA38}" type="presParOf" srcId="{F5815CE3-A6F5-41B2-9919-B4497F449FA9}" destId="{6B949FCB-BA73-4FAE-9514-5B4037EC0395}" srcOrd="12" destOrd="0" presId="urn:microsoft.com/office/officeart/2008/layout/LinedList"/>
    <dgm:cxn modelId="{9FBEF115-E58B-41C4-BD1D-506C4219C0CB}" type="presParOf" srcId="{F5815CE3-A6F5-41B2-9919-B4497F449FA9}" destId="{2682C5BA-9666-4231-A472-FBC5EA390F4F}" srcOrd="13" destOrd="0" presId="urn:microsoft.com/office/officeart/2008/layout/LinedList"/>
    <dgm:cxn modelId="{37ABA05B-1FC9-4E75-8E42-C3EAEFE96C37}" type="presParOf" srcId="{2682C5BA-9666-4231-A472-FBC5EA390F4F}" destId="{27457340-CFFE-4B44-A2B1-13B235F2B082}" srcOrd="0" destOrd="0" presId="urn:microsoft.com/office/officeart/2008/layout/LinedList"/>
    <dgm:cxn modelId="{93DA128D-A76E-4040-BBE5-572E1FBB3D91}" type="presParOf" srcId="{2682C5BA-9666-4231-A472-FBC5EA390F4F}" destId="{E267766C-C98C-4D9B-82A7-4D58BAD5F8EF}" srcOrd="1" destOrd="0" presId="urn:microsoft.com/office/officeart/2008/layout/LinedList"/>
    <dgm:cxn modelId="{775C67C6-A917-43F6-9292-09EC0BB1F5DA}" type="presParOf" srcId="{F5815CE3-A6F5-41B2-9919-B4497F449FA9}" destId="{CE5B52B5-5E1F-4997-89ED-953EB95237B3}" srcOrd="14" destOrd="0" presId="urn:microsoft.com/office/officeart/2008/layout/LinedList"/>
    <dgm:cxn modelId="{1D9B4B4C-E7C7-4844-AE5F-E8824D13AF8D}" type="presParOf" srcId="{F5815CE3-A6F5-41B2-9919-B4497F449FA9}" destId="{C899B026-2338-494D-9F46-DF8422ED0116}" srcOrd="15" destOrd="0" presId="urn:microsoft.com/office/officeart/2008/layout/LinedList"/>
    <dgm:cxn modelId="{07343A12-21E2-4FDF-B535-31530B119436}" type="presParOf" srcId="{C899B026-2338-494D-9F46-DF8422ED0116}" destId="{6A5167E2-77A7-4387-B444-FBE756C46096}" srcOrd="0" destOrd="0" presId="urn:microsoft.com/office/officeart/2008/layout/LinedList"/>
    <dgm:cxn modelId="{A03104E2-F8FC-43FB-AEF6-F3045DAF905F}" type="presParOf" srcId="{C899B026-2338-494D-9F46-DF8422ED0116}" destId="{18C45682-F6F9-422C-A280-EE2B1CA333F7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A9983EE-7C50-4CF7-93A9-6B06821C9E38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DF0FA507-F1FF-4A78-B9AB-FAAA49FB9D6B}">
      <dgm:prSet/>
      <dgm:spPr/>
      <dgm:t>
        <a:bodyPr/>
        <a:lstStyle/>
        <a:p>
          <a:pPr>
            <a:lnSpc>
              <a:spcPct val="100000"/>
            </a:lnSpc>
          </a:pPr>
          <a:r>
            <a:rPr lang="it-IT"/>
            <a:t>Interviste (al telefono)</a:t>
          </a:r>
          <a:endParaRPr lang="en-US"/>
        </a:p>
      </dgm:t>
    </dgm:pt>
    <dgm:pt modelId="{EF92D731-23EC-457C-A330-0E14EDFBC7D8}" type="parTrans" cxnId="{CA92BE6C-B875-4A02-8816-AAE47FC52538}">
      <dgm:prSet/>
      <dgm:spPr/>
      <dgm:t>
        <a:bodyPr/>
        <a:lstStyle/>
        <a:p>
          <a:endParaRPr lang="en-US"/>
        </a:p>
      </dgm:t>
    </dgm:pt>
    <dgm:pt modelId="{DB76035D-7833-4043-AECE-3B04D4CA2859}" type="sibTrans" cxnId="{CA92BE6C-B875-4A02-8816-AAE47FC52538}">
      <dgm:prSet/>
      <dgm:spPr/>
      <dgm:t>
        <a:bodyPr/>
        <a:lstStyle/>
        <a:p>
          <a:endParaRPr lang="en-US"/>
        </a:p>
      </dgm:t>
    </dgm:pt>
    <dgm:pt modelId="{0CE0B057-87F4-490B-B697-9081230AD065}">
      <dgm:prSet/>
      <dgm:spPr/>
      <dgm:t>
        <a:bodyPr/>
        <a:lstStyle/>
        <a:p>
          <a:pPr>
            <a:lnSpc>
              <a:spcPct val="100000"/>
            </a:lnSpc>
          </a:pPr>
          <a:r>
            <a:rPr lang="it-IT" dirty="0"/>
            <a:t>Riferimenti culturali</a:t>
          </a:r>
          <a:endParaRPr lang="en-US" dirty="0"/>
        </a:p>
      </dgm:t>
    </dgm:pt>
    <dgm:pt modelId="{C3894A20-326E-4176-8C67-78F1BB15E013}" type="parTrans" cxnId="{BF203AF9-E26B-428F-963C-32BFA9D8A5A1}">
      <dgm:prSet/>
      <dgm:spPr/>
      <dgm:t>
        <a:bodyPr/>
        <a:lstStyle/>
        <a:p>
          <a:endParaRPr lang="en-US"/>
        </a:p>
      </dgm:t>
    </dgm:pt>
    <dgm:pt modelId="{B8AC1B66-0812-4A47-A71A-03ACB8B8FC53}" type="sibTrans" cxnId="{BF203AF9-E26B-428F-963C-32BFA9D8A5A1}">
      <dgm:prSet/>
      <dgm:spPr/>
      <dgm:t>
        <a:bodyPr/>
        <a:lstStyle/>
        <a:p>
          <a:endParaRPr lang="en-US"/>
        </a:p>
      </dgm:t>
    </dgm:pt>
    <dgm:pt modelId="{59FF27AD-BB89-42C7-92F1-CD5F40B121AC}">
      <dgm:prSet/>
      <dgm:spPr/>
      <dgm:t>
        <a:bodyPr/>
        <a:lstStyle/>
        <a:p>
          <a:pPr>
            <a:lnSpc>
              <a:spcPct val="100000"/>
            </a:lnSpc>
          </a:pPr>
          <a:r>
            <a:rPr lang="it-IT" dirty="0"/>
            <a:t>Personalizzazione (ma ci siamo vicini)</a:t>
          </a:r>
          <a:endParaRPr lang="en-US" dirty="0"/>
        </a:p>
      </dgm:t>
    </dgm:pt>
    <dgm:pt modelId="{17526DBE-1616-4EBA-812F-2C01CDEE699D}" type="parTrans" cxnId="{3EA1081C-9388-42DF-BB1C-C52380E7F8BC}">
      <dgm:prSet/>
      <dgm:spPr/>
      <dgm:t>
        <a:bodyPr/>
        <a:lstStyle/>
        <a:p>
          <a:endParaRPr lang="en-US"/>
        </a:p>
      </dgm:t>
    </dgm:pt>
    <dgm:pt modelId="{05252C65-5CC1-49D3-8879-37B41FF82AD3}" type="sibTrans" cxnId="{3EA1081C-9388-42DF-BB1C-C52380E7F8BC}">
      <dgm:prSet/>
      <dgm:spPr/>
      <dgm:t>
        <a:bodyPr/>
        <a:lstStyle/>
        <a:p>
          <a:endParaRPr lang="en-US"/>
        </a:p>
      </dgm:t>
    </dgm:pt>
    <dgm:pt modelId="{1EF56EE2-E19A-49D0-B1D0-9B9FD1776B3A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 err="1"/>
            <a:t>Approfondimento</a:t>
          </a:r>
          <a:endParaRPr lang="en-US" dirty="0"/>
        </a:p>
      </dgm:t>
    </dgm:pt>
    <dgm:pt modelId="{C3F41241-8DC6-43AB-A4EB-741267BA248E}" type="parTrans" cxnId="{C2ACF54D-D8BB-4633-9452-00206DA64AA9}">
      <dgm:prSet/>
      <dgm:spPr/>
      <dgm:t>
        <a:bodyPr/>
        <a:lstStyle/>
        <a:p>
          <a:endParaRPr lang="it-IT"/>
        </a:p>
      </dgm:t>
    </dgm:pt>
    <dgm:pt modelId="{3E6241E1-2EE8-4B65-B37E-6C9177FDF706}" type="sibTrans" cxnId="{C2ACF54D-D8BB-4633-9452-00206DA64AA9}">
      <dgm:prSet/>
      <dgm:spPr/>
      <dgm:t>
        <a:bodyPr/>
        <a:lstStyle/>
        <a:p>
          <a:endParaRPr lang="it-IT"/>
        </a:p>
      </dgm:t>
    </dgm:pt>
    <dgm:pt modelId="{6A99046A-B751-4635-A49A-1F93691F21D4}" type="pres">
      <dgm:prSet presAssocID="{DA9983EE-7C50-4CF7-93A9-6B06821C9E38}" presName="root" presStyleCnt="0">
        <dgm:presLayoutVars>
          <dgm:dir/>
          <dgm:resizeHandles val="exact"/>
        </dgm:presLayoutVars>
      </dgm:prSet>
      <dgm:spPr/>
    </dgm:pt>
    <dgm:pt modelId="{65E0AD7A-BD38-40CA-A9F7-3F28C0D80B92}" type="pres">
      <dgm:prSet presAssocID="{DF0FA507-F1FF-4A78-B9AB-FAAA49FB9D6B}" presName="compNode" presStyleCnt="0"/>
      <dgm:spPr/>
    </dgm:pt>
    <dgm:pt modelId="{8375F031-E70C-4392-947B-01B7F54BC2FA}" type="pres">
      <dgm:prSet presAssocID="{DF0FA507-F1FF-4A78-B9AB-FAAA49FB9D6B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ornetta"/>
        </a:ext>
      </dgm:extLst>
    </dgm:pt>
    <dgm:pt modelId="{F6C024E5-6934-4B65-A06E-F6EB7ECCF7D7}" type="pres">
      <dgm:prSet presAssocID="{DF0FA507-F1FF-4A78-B9AB-FAAA49FB9D6B}" presName="spaceRect" presStyleCnt="0"/>
      <dgm:spPr/>
    </dgm:pt>
    <dgm:pt modelId="{6BD78715-8659-463F-841E-800C16C19063}" type="pres">
      <dgm:prSet presAssocID="{DF0FA507-F1FF-4A78-B9AB-FAAA49FB9D6B}" presName="textRect" presStyleLbl="revTx" presStyleIdx="0" presStyleCnt="4">
        <dgm:presLayoutVars>
          <dgm:chMax val="1"/>
          <dgm:chPref val="1"/>
        </dgm:presLayoutVars>
      </dgm:prSet>
      <dgm:spPr/>
    </dgm:pt>
    <dgm:pt modelId="{46DB1785-C02A-4980-897A-752FB718FE2C}" type="pres">
      <dgm:prSet presAssocID="{DB76035D-7833-4043-AECE-3B04D4CA2859}" presName="sibTrans" presStyleCnt="0"/>
      <dgm:spPr/>
    </dgm:pt>
    <dgm:pt modelId="{49D53EC0-A427-47B9-B32E-11B6927BD0F8}" type="pres">
      <dgm:prSet presAssocID="{0CE0B057-87F4-490B-B697-9081230AD065}" presName="compNode" presStyleCnt="0"/>
      <dgm:spPr/>
    </dgm:pt>
    <dgm:pt modelId="{0BCA9C6F-09AA-44A7-9C5E-906392AFF592}" type="pres">
      <dgm:prSet presAssocID="{0CE0B057-87F4-490B-B697-9081230AD065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Libri"/>
        </a:ext>
      </dgm:extLst>
    </dgm:pt>
    <dgm:pt modelId="{53D70AF1-9E73-4AF4-8EFB-624132C94059}" type="pres">
      <dgm:prSet presAssocID="{0CE0B057-87F4-490B-B697-9081230AD065}" presName="spaceRect" presStyleCnt="0"/>
      <dgm:spPr/>
    </dgm:pt>
    <dgm:pt modelId="{D35B07E2-00CF-439E-9A0B-35E66D150E88}" type="pres">
      <dgm:prSet presAssocID="{0CE0B057-87F4-490B-B697-9081230AD065}" presName="textRect" presStyleLbl="revTx" presStyleIdx="1" presStyleCnt="4">
        <dgm:presLayoutVars>
          <dgm:chMax val="1"/>
          <dgm:chPref val="1"/>
        </dgm:presLayoutVars>
      </dgm:prSet>
      <dgm:spPr/>
    </dgm:pt>
    <dgm:pt modelId="{F2FA0AA8-00C3-4C6C-8D6F-2E87BE407BB7}" type="pres">
      <dgm:prSet presAssocID="{B8AC1B66-0812-4A47-A71A-03ACB8B8FC53}" presName="sibTrans" presStyleCnt="0"/>
      <dgm:spPr/>
    </dgm:pt>
    <dgm:pt modelId="{1D0E04AC-53E7-4CD6-A2A8-B4B0CED6B91C}" type="pres">
      <dgm:prSet presAssocID="{59FF27AD-BB89-42C7-92F1-CD5F40B121AC}" presName="compNode" presStyleCnt="0"/>
      <dgm:spPr/>
    </dgm:pt>
    <dgm:pt modelId="{0B8974EB-0838-4D72-997E-71EB1D36AB80}" type="pres">
      <dgm:prSet presAssocID="{59FF27AD-BB89-42C7-92F1-CD5F40B121AC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Utente"/>
        </a:ext>
      </dgm:extLst>
    </dgm:pt>
    <dgm:pt modelId="{4CA093E0-68AB-4CD4-8877-76C9DBBC569B}" type="pres">
      <dgm:prSet presAssocID="{59FF27AD-BB89-42C7-92F1-CD5F40B121AC}" presName="spaceRect" presStyleCnt="0"/>
      <dgm:spPr/>
    </dgm:pt>
    <dgm:pt modelId="{99B3E313-1F1E-4822-B421-B438AB8C0B4B}" type="pres">
      <dgm:prSet presAssocID="{59FF27AD-BB89-42C7-92F1-CD5F40B121AC}" presName="textRect" presStyleLbl="revTx" presStyleIdx="2" presStyleCnt="4">
        <dgm:presLayoutVars>
          <dgm:chMax val="1"/>
          <dgm:chPref val="1"/>
        </dgm:presLayoutVars>
      </dgm:prSet>
      <dgm:spPr/>
    </dgm:pt>
    <dgm:pt modelId="{9DD7664B-EAEA-4BF7-870A-9719DA3C5A91}" type="pres">
      <dgm:prSet presAssocID="{05252C65-5CC1-49D3-8879-37B41FF82AD3}" presName="sibTrans" presStyleCnt="0"/>
      <dgm:spPr/>
    </dgm:pt>
    <dgm:pt modelId="{95A45F64-8132-4844-8ED0-F2E779F55C64}" type="pres">
      <dgm:prSet presAssocID="{1EF56EE2-E19A-49D0-B1D0-9B9FD1776B3A}" presName="compNode" presStyleCnt="0"/>
      <dgm:spPr/>
    </dgm:pt>
    <dgm:pt modelId="{A65596C3-0696-4557-914D-E0475562A95C}" type="pres">
      <dgm:prSet presAssocID="{1EF56EE2-E19A-49D0-B1D0-9B9FD1776B3A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hought bubble"/>
        </a:ext>
      </dgm:extLst>
    </dgm:pt>
    <dgm:pt modelId="{22885803-1AE9-449C-A5B4-ACB31F652A16}" type="pres">
      <dgm:prSet presAssocID="{1EF56EE2-E19A-49D0-B1D0-9B9FD1776B3A}" presName="spaceRect" presStyleCnt="0"/>
      <dgm:spPr/>
    </dgm:pt>
    <dgm:pt modelId="{1E54B1DB-BF1C-4A72-B1E9-0F5F84B97444}" type="pres">
      <dgm:prSet presAssocID="{1EF56EE2-E19A-49D0-B1D0-9B9FD1776B3A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3EA1081C-9388-42DF-BB1C-C52380E7F8BC}" srcId="{DA9983EE-7C50-4CF7-93A9-6B06821C9E38}" destId="{59FF27AD-BB89-42C7-92F1-CD5F40B121AC}" srcOrd="2" destOrd="0" parTransId="{17526DBE-1616-4EBA-812F-2C01CDEE699D}" sibTransId="{05252C65-5CC1-49D3-8879-37B41FF82AD3}"/>
    <dgm:cxn modelId="{A52BAC3B-CFB9-4FC4-9088-42A079AD6492}" type="presOf" srcId="{DF0FA507-F1FF-4A78-B9AB-FAAA49FB9D6B}" destId="{6BD78715-8659-463F-841E-800C16C19063}" srcOrd="0" destOrd="0" presId="urn:microsoft.com/office/officeart/2018/2/layout/IconLabelList"/>
    <dgm:cxn modelId="{CA92BE6C-B875-4A02-8816-AAE47FC52538}" srcId="{DA9983EE-7C50-4CF7-93A9-6B06821C9E38}" destId="{DF0FA507-F1FF-4A78-B9AB-FAAA49FB9D6B}" srcOrd="0" destOrd="0" parTransId="{EF92D731-23EC-457C-A330-0E14EDFBC7D8}" sibTransId="{DB76035D-7833-4043-AECE-3B04D4CA2859}"/>
    <dgm:cxn modelId="{C2ACF54D-D8BB-4633-9452-00206DA64AA9}" srcId="{DA9983EE-7C50-4CF7-93A9-6B06821C9E38}" destId="{1EF56EE2-E19A-49D0-B1D0-9B9FD1776B3A}" srcOrd="3" destOrd="0" parTransId="{C3F41241-8DC6-43AB-A4EB-741267BA248E}" sibTransId="{3E6241E1-2EE8-4B65-B37E-6C9177FDF706}"/>
    <dgm:cxn modelId="{0A995251-B32B-4C01-AB51-A41CEDADA120}" type="presOf" srcId="{59FF27AD-BB89-42C7-92F1-CD5F40B121AC}" destId="{99B3E313-1F1E-4822-B421-B438AB8C0B4B}" srcOrd="0" destOrd="0" presId="urn:microsoft.com/office/officeart/2018/2/layout/IconLabelList"/>
    <dgm:cxn modelId="{1914F277-F5BD-4265-A541-39D7B3EF9797}" type="presOf" srcId="{DA9983EE-7C50-4CF7-93A9-6B06821C9E38}" destId="{6A99046A-B751-4635-A49A-1F93691F21D4}" srcOrd="0" destOrd="0" presId="urn:microsoft.com/office/officeart/2018/2/layout/IconLabelList"/>
    <dgm:cxn modelId="{A0D25FCA-DFAA-4CFA-9383-B55129C9E01B}" type="presOf" srcId="{0CE0B057-87F4-490B-B697-9081230AD065}" destId="{D35B07E2-00CF-439E-9A0B-35E66D150E88}" srcOrd="0" destOrd="0" presId="urn:microsoft.com/office/officeart/2018/2/layout/IconLabelList"/>
    <dgm:cxn modelId="{BA0E15CE-0967-47F5-B495-0C4AC07F2B87}" type="presOf" srcId="{1EF56EE2-E19A-49D0-B1D0-9B9FD1776B3A}" destId="{1E54B1DB-BF1C-4A72-B1E9-0F5F84B97444}" srcOrd="0" destOrd="0" presId="urn:microsoft.com/office/officeart/2018/2/layout/IconLabelList"/>
    <dgm:cxn modelId="{BF203AF9-E26B-428F-963C-32BFA9D8A5A1}" srcId="{DA9983EE-7C50-4CF7-93A9-6B06821C9E38}" destId="{0CE0B057-87F4-490B-B697-9081230AD065}" srcOrd="1" destOrd="0" parTransId="{C3894A20-326E-4176-8C67-78F1BB15E013}" sibTransId="{B8AC1B66-0812-4A47-A71A-03ACB8B8FC53}"/>
    <dgm:cxn modelId="{E0AD6A1A-7057-4015-AB56-DDA4B87AD054}" type="presParOf" srcId="{6A99046A-B751-4635-A49A-1F93691F21D4}" destId="{65E0AD7A-BD38-40CA-A9F7-3F28C0D80B92}" srcOrd="0" destOrd="0" presId="urn:microsoft.com/office/officeart/2018/2/layout/IconLabelList"/>
    <dgm:cxn modelId="{8507AF71-1F50-4D98-AAA1-DA23D042F71A}" type="presParOf" srcId="{65E0AD7A-BD38-40CA-A9F7-3F28C0D80B92}" destId="{8375F031-E70C-4392-947B-01B7F54BC2FA}" srcOrd="0" destOrd="0" presId="urn:microsoft.com/office/officeart/2018/2/layout/IconLabelList"/>
    <dgm:cxn modelId="{CDDBA1F7-DA1E-4D54-966A-9CC3F16AD165}" type="presParOf" srcId="{65E0AD7A-BD38-40CA-A9F7-3F28C0D80B92}" destId="{F6C024E5-6934-4B65-A06E-F6EB7ECCF7D7}" srcOrd="1" destOrd="0" presId="urn:microsoft.com/office/officeart/2018/2/layout/IconLabelList"/>
    <dgm:cxn modelId="{427B1B18-1093-4C2B-B4E4-51F45DFBB6AB}" type="presParOf" srcId="{65E0AD7A-BD38-40CA-A9F7-3F28C0D80B92}" destId="{6BD78715-8659-463F-841E-800C16C19063}" srcOrd="2" destOrd="0" presId="urn:microsoft.com/office/officeart/2018/2/layout/IconLabelList"/>
    <dgm:cxn modelId="{CA2CA783-6F7D-4D05-8C5A-49C39975BFD9}" type="presParOf" srcId="{6A99046A-B751-4635-A49A-1F93691F21D4}" destId="{46DB1785-C02A-4980-897A-752FB718FE2C}" srcOrd="1" destOrd="0" presId="urn:microsoft.com/office/officeart/2018/2/layout/IconLabelList"/>
    <dgm:cxn modelId="{F491FA9B-3972-4EA6-BE87-F397EA4384F3}" type="presParOf" srcId="{6A99046A-B751-4635-A49A-1F93691F21D4}" destId="{49D53EC0-A427-47B9-B32E-11B6927BD0F8}" srcOrd="2" destOrd="0" presId="urn:microsoft.com/office/officeart/2018/2/layout/IconLabelList"/>
    <dgm:cxn modelId="{8672332B-8600-4B7F-8B61-6BED3D5631EB}" type="presParOf" srcId="{49D53EC0-A427-47B9-B32E-11B6927BD0F8}" destId="{0BCA9C6F-09AA-44A7-9C5E-906392AFF592}" srcOrd="0" destOrd="0" presId="urn:microsoft.com/office/officeart/2018/2/layout/IconLabelList"/>
    <dgm:cxn modelId="{786A904B-E379-4436-BB56-D56F7459B26D}" type="presParOf" srcId="{49D53EC0-A427-47B9-B32E-11B6927BD0F8}" destId="{53D70AF1-9E73-4AF4-8EFB-624132C94059}" srcOrd="1" destOrd="0" presId="urn:microsoft.com/office/officeart/2018/2/layout/IconLabelList"/>
    <dgm:cxn modelId="{B581486F-B1B4-48BD-94A2-858216F34842}" type="presParOf" srcId="{49D53EC0-A427-47B9-B32E-11B6927BD0F8}" destId="{D35B07E2-00CF-439E-9A0B-35E66D150E88}" srcOrd="2" destOrd="0" presId="urn:microsoft.com/office/officeart/2018/2/layout/IconLabelList"/>
    <dgm:cxn modelId="{B51D529C-8E2E-46C2-B66B-3F97CB43E822}" type="presParOf" srcId="{6A99046A-B751-4635-A49A-1F93691F21D4}" destId="{F2FA0AA8-00C3-4C6C-8D6F-2E87BE407BB7}" srcOrd="3" destOrd="0" presId="urn:microsoft.com/office/officeart/2018/2/layout/IconLabelList"/>
    <dgm:cxn modelId="{373D8B71-7383-47CA-B399-B74505D8E376}" type="presParOf" srcId="{6A99046A-B751-4635-A49A-1F93691F21D4}" destId="{1D0E04AC-53E7-4CD6-A2A8-B4B0CED6B91C}" srcOrd="4" destOrd="0" presId="urn:microsoft.com/office/officeart/2018/2/layout/IconLabelList"/>
    <dgm:cxn modelId="{1AE8DA73-AE54-41E6-8F52-113DCBA32A53}" type="presParOf" srcId="{1D0E04AC-53E7-4CD6-A2A8-B4B0CED6B91C}" destId="{0B8974EB-0838-4D72-997E-71EB1D36AB80}" srcOrd="0" destOrd="0" presId="urn:microsoft.com/office/officeart/2018/2/layout/IconLabelList"/>
    <dgm:cxn modelId="{1C8B65EF-6386-45B3-962C-66D380C2977F}" type="presParOf" srcId="{1D0E04AC-53E7-4CD6-A2A8-B4B0CED6B91C}" destId="{4CA093E0-68AB-4CD4-8877-76C9DBBC569B}" srcOrd="1" destOrd="0" presId="urn:microsoft.com/office/officeart/2018/2/layout/IconLabelList"/>
    <dgm:cxn modelId="{053DB5A7-7DAD-49E4-B37B-0A37163B062B}" type="presParOf" srcId="{1D0E04AC-53E7-4CD6-A2A8-B4B0CED6B91C}" destId="{99B3E313-1F1E-4822-B421-B438AB8C0B4B}" srcOrd="2" destOrd="0" presId="urn:microsoft.com/office/officeart/2018/2/layout/IconLabelList"/>
    <dgm:cxn modelId="{352E8C2D-FFC7-4365-AC62-8194C0635DFB}" type="presParOf" srcId="{6A99046A-B751-4635-A49A-1F93691F21D4}" destId="{9DD7664B-EAEA-4BF7-870A-9719DA3C5A91}" srcOrd="5" destOrd="0" presId="urn:microsoft.com/office/officeart/2018/2/layout/IconLabelList"/>
    <dgm:cxn modelId="{087901FD-219F-4AC9-9FF8-11A8AC733DED}" type="presParOf" srcId="{6A99046A-B751-4635-A49A-1F93691F21D4}" destId="{95A45F64-8132-4844-8ED0-F2E779F55C64}" srcOrd="6" destOrd="0" presId="urn:microsoft.com/office/officeart/2018/2/layout/IconLabelList"/>
    <dgm:cxn modelId="{054C1224-98F1-45DF-A2A2-D1D0CBDE0BF5}" type="presParOf" srcId="{95A45F64-8132-4844-8ED0-F2E779F55C64}" destId="{A65596C3-0696-4557-914D-E0475562A95C}" srcOrd="0" destOrd="0" presId="urn:microsoft.com/office/officeart/2018/2/layout/IconLabelList"/>
    <dgm:cxn modelId="{E947537B-0329-4002-AC70-D6718789A9E9}" type="presParOf" srcId="{95A45F64-8132-4844-8ED0-F2E779F55C64}" destId="{22885803-1AE9-449C-A5B4-ACB31F652A16}" srcOrd="1" destOrd="0" presId="urn:microsoft.com/office/officeart/2018/2/layout/IconLabelList"/>
    <dgm:cxn modelId="{9C15C9E1-393F-4BDC-B34A-A51E4C35683B}" type="presParOf" srcId="{95A45F64-8132-4844-8ED0-F2E779F55C64}" destId="{1E54B1DB-BF1C-4A72-B1E9-0F5F84B97444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7EA8E9-B7F7-4232-A7CB-56292058FC87}">
      <dsp:nvSpPr>
        <dsp:cNvPr id="0" name=""/>
        <dsp:cNvSpPr/>
      </dsp:nvSpPr>
      <dsp:spPr>
        <a:xfrm>
          <a:off x="0" y="0"/>
          <a:ext cx="6900512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7984D6-C3E7-46D3-B66B-84BAE58BC95F}">
      <dsp:nvSpPr>
        <dsp:cNvPr id="0" name=""/>
        <dsp:cNvSpPr/>
      </dsp:nvSpPr>
      <dsp:spPr>
        <a:xfrm>
          <a:off x="0" y="0"/>
          <a:ext cx="6900512" cy="6920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200" kern="1200"/>
            <a:t>Tradurre</a:t>
          </a:r>
          <a:endParaRPr lang="en-US" sz="3200" kern="1200"/>
        </a:p>
      </dsp:txBody>
      <dsp:txXfrm>
        <a:off x="0" y="0"/>
        <a:ext cx="6900512" cy="692017"/>
      </dsp:txXfrm>
    </dsp:sp>
    <dsp:sp modelId="{5A6B3CA3-8CB1-497A-8F4A-566D00340546}">
      <dsp:nvSpPr>
        <dsp:cNvPr id="0" name=""/>
        <dsp:cNvSpPr/>
      </dsp:nvSpPr>
      <dsp:spPr>
        <a:xfrm>
          <a:off x="0" y="692017"/>
          <a:ext cx="6900512" cy="0"/>
        </a:xfrm>
        <a:prstGeom prst="line">
          <a:avLst/>
        </a:prstGeom>
        <a:solidFill>
          <a:schemeClr val="accent2">
            <a:hueOff val="-207909"/>
            <a:satOff val="-11990"/>
            <a:lumOff val="1233"/>
            <a:alphaOff val="0"/>
          </a:schemeClr>
        </a:solidFill>
        <a:ln w="12700" cap="flat" cmpd="sng" algn="ctr">
          <a:solidFill>
            <a:schemeClr val="accent2">
              <a:hueOff val="-207909"/>
              <a:satOff val="-11990"/>
              <a:lumOff val="123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2D6667-A07E-4377-8CB2-13E4E0CFDA45}">
      <dsp:nvSpPr>
        <dsp:cNvPr id="0" name=""/>
        <dsp:cNvSpPr/>
      </dsp:nvSpPr>
      <dsp:spPr>
        <a:xfrm>
          <a:off x="0" y="692017"/>
          <a:ext cx="6900512" cy="6920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200" kern="1200"/>
            <a:t>Sintetizzare</a:t>
          </a:r>
          <a:endParaRPr lang="en-US" sz="3200" kern="1200"/>
        </a:p>
      </dsp:txBody>
      <dsp:txXfrm>
        <a:off x="0" y="692017"/>
        <a:ext cx="6900512" cy="692017"/>
      </dsp:txXfrm>
    </dsp:sp>
    <dsp:sp modelId="{22004F91-FFC1-432E-AB4C-BF71E418337E}">
      <dsp:nvSpPr>
        <dsp:cNvPr id="0" name=""/>
        <dsp:cNvSpPr/>
      </dsp:nvSpPr>
      <dsp:spPr>
        <a:xfrm>
          <a:off x="0" y="1384035"/>
          <a:ext cx="6900512" cy="0"/>
        </a:xfrm>
        <a:prstGeom prst="line">
          <a:avLst/>
        </a:prstGeom>
        <a:solidFill>
          <a:schemeClr val="accent2">
            <a:hueOff val="-415818"/>
            <a:satOff val="-23979"/>
            <a:lumOff val="2465"/>
            <a:alphaOff val="0"/>
          </a:schemeClr>
        </a:solidFill>
        <a:ln w="12700" cap="flat" cmpd="sng" algn="ctr">
          <a:solidFill>
            <a:schemeClr val="accent2">
              <a:hueOff val="-415818"/>
              <a:satOff val="-23979"/>
              <a:lumOff val="24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AA60AE-D8BD-4F27-B6B5-35689369E7E2}">
      <dsp:nvSpPr>
        <dsp:cNvPr id="0" name=""/>
        <dsp:cNvSpPr/>
      </dsp:nvSpPr>
      <dsp:spPr>
        <a:xfrm>
          <a:off x="0" y="1384035"/>
          <a:ext cx="6900512" cy="6920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200" kern="1200"/>
            <a:t>Estrapolare</a:t>
          </a:r>
          <a:endParaRPr lang="en-US" sz="3200" kern="1200"/>
        </a:p>
      </dsp:txBody>
      <dsp:txXfrm>
        <a:off x="0" y="1384035"/>
        <a:ext cx="6900512" cy="692017"/>
      </dsp:txXfrm>
    </dsp:sp>
    <dsp:sp modelId="{15BA3EEE-3012-4DB6-A338-DEC4C80D8759}">
      <dsp:nvSpPr>
        <dsp:cNvPr id="0" name=""/>
        <dsp:cNvSpPr/>
      </dsp:nvSpPr>
      <dsp:spPr>
        <a:xfrm>
          <a:off x="0" y="2076052"/>
          <a:ext cx="6900512" cy="0"/>
        </a:xfrm>
        <a:prstGeom prst="line">
          <a:avLst/>
        </a:prstGeom>
        <a:solidFill>
          <a:schemeClr val="accent2">
            <a:hueOff val="-623727"/>
            <a:satOff val="-35969"/>
            <a:lumOff val="3698"/>
            <a:alphaOff val="0"/>
          </a:schemeClr>
        </a:solidFill>
        <a:ln w="12700" cap="flat" cmpd="sng" algn="ctr">
          <a:solidFill>
            <a:schemeClr val="accent2">
              <a:hueOff val="-623727"/>
              <a:satOff val="-35969"/>
              <a:lumOff val="369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749F74-56DC-4867-8A20-1C9D71AD2FFB}">
      <dsp:nvSpPr>
        <dsp:cNvPr id="0" name=""/>
        <dsp:cNvSpPr/>
      </dsp:nvSpPr>
      <dsp:spPr>
        <a:xfrm>
          <a:off x="0" y="2076052"/>
          <a:ext cx="6900512" cy="6920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200" kern="1200"/>
            <a:t>Cercare</a:t>
          </a:r>
          <a:endParaRPr lang="en-US" sz="3200" kern="1200"/>
        </a:p>
      </dsp:txBody>
      <dsp:txXfrm>
        <a:off x="0" y="2076052"/>
        <a:ext cx="6900512" cy="692017"/>
      </dsp:txXfrm>
    </dsp:sp>
    <dsp:sp modelId="{8EE9C5A8-D17E-4876-9625-85DFC02363F9}">
      <dsp:nvSpPr>
        <dsp:cNvPr id="0" name=""/>
        <dsp:cNvSpPr/>
      </dsp:nvSpPr>
      <dsp:spPr>
        <a:xfrm>
          <a:off x="0" y="2768070"/>
          <a:ext cx="6900512" cy="0"/>
        </a:xfrm>
        <a:prstGeom prst="line">
          <a:avLst/>
        </a:prstGeom>
        <a:solidFill>
          <a:schemeClr val="accent2">
            <a:hueOff val="-831636"/>
            <a:satOff val="-47959"/>
            <a:lumOff val="4930"/>
            <a:alphaOff val="0"/>
          </a:schemeClr>
        </a:solidFill>
        <a:ln w="12700" cap="flat" cmpd="sng" algn="ctr">
          <a:solidFill>
            <a:schemeClr val="accent2">
              <a:hueOff val="-831636"/>
              <a:satOff val="-47959"/>
              <a:lumOff val="493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4E44DC-212C-4110-BCEA-7789C4F3AD96}">
      <dsp:nvSpPr>
        <dsp:cNvPr id="0" name=""/>
        <dsp:cNvSpPr/>
      </dsp:nvSpPr>
      <dsp:spPr>
        <a:xfrm>
          <a:off x="0" y="2768070"/>
          <a:ext cx="6900512" cy="6920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200" kern="1200" dirty="0"/>
            <a:t>Disegnare</a:t>
          </a:r>
          <a:endParaRPr lang="en-US" sz="3200" kern="1200" dirty="0"/>
        </a:p>
      </dsp:txBody>
      <dsp:txXfrm>
        <a:off x="0" y="2768070"/>
        <a:ext cx="6900512" cy="692017"/>
      </dsp:txXfrm>
    </dsp:sp>
    <dsp:sp modelId="{22683A6F-8D9F-42AA-A62F-4FC05688A9A9}">
      <dsp:nvSpPr>
        <dsp:cNvPr id="0" name=""/>
        <dsp:cNvSpPr/>
      </dsp:nvSpPr>
      <dsp:spPr>
        <a:xfrm>
          <a:off x="0" y="3460088"/>
          <a:ext cx="6900512" cy="0"/>
        </a:xfrm>
        <a:prstGeom prst="line">
          <a:avLst/>
        </a:prstGeom>
        <a:solidFill>
          <a:schemeClr val="accent2">
            <a:hueOff val="-1039545"/>
            <a:satOff val="-59949"/>
            <a:lumOff val="6163"/>
            <a:alphaOff val="0"/>
          </a:schemeClr>
        </a:solidFill>
        <a:ln w="12700" cap="flat" cmpd="sng" algn="ctr">
          <a:solidFill>
            <a:schemeClr val="accent2">
              <a:hueOff val="-1039545"/>
              <a:satOff val="-59949"/>
              <a:lumOff val="616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26C680-E39F-4A0B-88DB-A83F517BBA9E}">
      <dsp:nvSpPr>
        <dsp:cNvPr id="0" name=""/>
        <dsp:cNvSpPr/>
      </dsp:nvSpPr>
      <dsp:spPr>
        <a:xfrm>
          <a:off x="0" y="3460088"/>
          <a:ext cx="6900512" cy="6920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200" kern="1200" dirty="0"/>
            <a:t>Migliorare la scrittura</a:t>
          </a:r>
          <a:endParaRPr lang="en-US" sz="3200" kern="1200" dirty="0"/>
        </a:p>
      </dsp:txBody>
      <dsp:txXfrm>
        <a:off x="0" y="3460088"/>
        <a:ext cx="6900512" cy="692017"/>
      </dsp:txXfrm>
    </dsp:sp>
    <dsp:sp modelId="{6B949FCB-BA73-4FAE-9514-5B4037EC0395}">
      <dsp:nvSpPr>
        <dsp:cNvPr id="0" name=""/>
        <dsp:cNvSpPr/>
      </dsp:nvSpPr>
      <dsp:spPr>
        <a:xfrm>
          <a:off x="0" y="4152105"/>
          <a:ext cx="6900512" cy="0"/>
        </a:xfrm>
        <a:prstGeom prst="line">
          <a:avLst/>
        </a:prstGeom>
        <a:solidFill>
          <a:schemeClr val="accent2">
            <a:hueOff val="-1247454"/>
            <a:satOff val="-71938"/>
            <a:lumOff val="7395"/>
            <a:alphaOff val="0"/>
          </a:schemeClr>
        </a:solidFill>
        <a:ln w="12700" cap="flat" cmpd="sng" algn="ctr">
          <a:solidFill>
            <a:schemeClr val="accent2">
              <a:hueOff val="-1247454"/>
              <a:satOff val="-71938"/>
              <a:lumOff val="739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457340-CFFE-4B44-A2B1-13B235F2B082}">
      <dsp:nvSpPr>
        <dsp:cNvPr id="0" name=""/>
        <dsp:cNvSpPr/>
      </dsp:nvSpPr>
      <dsp:spPr>
        <a:xfrm>
          <a:off x="0" y="4152105"/>
          <a:ext cx="6900512" cy="6920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200" kern="1200" dirty="0" err="1"/>
            <a:t>Proofreading</a:t>
          </a:r>
          <a:endParaRPr lang="en-US" sz="3200" kern="1200" dirty="0"/>
        </a:p>
      </dsp:txBody>
      <dsp:txXfrm>
        <a:off x="0" y="4152105"/>
        <a:ext cx="6900512" cy="692017"/>
      </dsp:txXfrm>
    </dsp:sp>
    <dsp:sp modelId="{CE5B52B5-5E1F-4997-89ED-953EB95237B3}">
      <dsp:nvSpPr>
        <dsp:cNvPr id="0" name=""/>
        <dsp:cNvSpPr/>
      </dsp:nvSpPr>
      <dsp:spPr>
        <a:xfrm>
          <a:off x="0" y="4844123"/>
          <a:ext cx="6900512" cy="0"/>
        </a:xfrm>
        <a:prstGeom prst="line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5167E2-77A7-4387-B444-FBE756C46096}">
      <dsp:nvSpPr>
        <dsp:cNvPr id="0" name=""/>
        <dsp:cNvSpPr/>
      </dsp:nvSpPr>
      <dsp:spPr>
        <a:xfrm>
          <a:off x="0" y="4844123"/>
          <a:ext cx="6900512" cy="69201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3200" kern="1200" dirty="0"/>
            <a:t>Adattare lo stile</a:t>
          </a:r>
          <a:endParaRPr lang="en-US" sz="3200" kern="1200" dirty="0"/>
        </a:p>
      </dsp:txBody>
      <dsp:txXfrm>
        <a:off x="0" y="4844123"/>
        <a:ext cx="6900512" cy="69201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75F031-E70C-4392-947B-01B7F54BC2FA}">
      <dsp:nvSpPr>
        <dsp:cNvPr id="0" name=""/>
        <dsp:cNvSpPr/>
      </dsp:nvSpPr>
      <dsp:spPr>
        <a:xfrm>
          <a:off x="1138979" y="1203549"/>
          <a:ext cx="932563" cy="93256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D78715-8659-463F-841E-800C16C19063}">
      <dsp:nvSpPr>
        <dsp:cNvPr id="0" name=""/>
        <dsp:cNvSpPr/>
      </dsp:nvSpPr>
      <dsp:spPr>
        <a:xfrm>
          <a:off x="569079" y="2427788"/>
          <a:ext cx="207236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100" kern="1200"/>
            <a:t>Interviste (al telefono)</a:t>
          </a:r>
          <a:endParaRPr lang="en-US" sz="2100" kern="1200"/>
        </a:p>
      </dsp:txBody>
      <dsp:txXfrm>
        <a:off x="569079" y="2427788"/>
        <a:ext cx="2072362" cy="720000"/>
      </dsp:txXfrm>
    </dsp:sp>
    <dsp:sp modelId="{0BCA9C6F-09AA-44A7-9C5E-906392AFF592}">
      <dsp:nvSpPr>
        <dsp:cNvPr id="0" name=""/>
        <dsp:cNvSpPr/>
      </dsp:nvSpPr>
      <dsp:spPr>
        <a:xfrm>
          <a:off x="3574005" y="1203549"/>
          <a:ext cx="932563" cy="932563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5B07E2-00CF-439E-9A0B-35E66D150E88}">
      <dsp:nvSpPr>
        <dsp:cNvPr id="0" name=""/>
        <dsp:cNvSpPr/>
      </dsp:nvSpPr>
      <dsp:spPr>
        <a:xfrm>
          <a:off x="3004105" y="2427788"/>
          <a:ext cx="207236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100" kern="1200" dirty="0"/>
            <a:t>Riferimenti culturali</a:t>
          </a:r>
          <a:endParaRPr lang="en-US" sz="2100" kern="1200" dirty="0"/>
        </a:p>
      </dsp:txBody>
      <dsp:txXfrm>
        <a:off x="3004105" y="2427788"/>
        <a:ext cx="2072362" cy="720000"/>
      </dsp:txXfrm>
    </dsp:sp>
    <dsp:sp modelId="{0B8974EB-0838-4D72-997E-71EB1D36AB80}">
      <dsp:nvSpPr>
        <dsp:cNvPr id="0" name=""/>
        <dsp:cNvSpPr/>
      </dsp:nvSpPr>
      <dsp:spPr>
        <a:xfrm>
          <a:off x="6009031" y="1203549"/>
          <a:ext cx="932563" cy="932563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B3E313-1F1E-4822-B421-B438AB8C0B4B}">
      <dsp:nvSpPr>
        <dsp:cNvPr id="0" name=""/>
        <dsp:cNvSpPr/>
      </dsp:nvSpPr>
      <dsp:spPr>
        <a:xfrm>
          <a:off x="5439131" y="2427788"/>
          <a:ext cx="207236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100" kern="1200" dirty="0"/>
            <a:t>Personalizzazione (ma ci siamo vicini)</a:t>
          </a:r>
          <a:endParaRPr lang="en-US" sz="2100" kern="1200" dirty="0"/>
        </a:p>
      </dsp:txBody>
      <dsp:txXfrm>
        <a:off x="5439131" y="2427788"/>
        <a:ext cx="2072362" cy="720000"/>
      </dsp:txXfrm>
    </dsp:sp>
    <dsp:sp modelId="{A65596C3-0696-4557-914D-E0475562A95C}">
      <dsp:nvSpPr>
        <dsp:cNvPr id="0" name=""/>
        <dsp:cNvSpPr/>
      </dsp:nvSpPr>
      <dsp:spPr>
        <a:xfrm>
          <a:off x="8444057" y="1203549"/>
          <a:ext cx="932563" cy="932563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54B1DB-BF1C-4A72-B1E9-0F5F84B97444}">
      <dsp:nvSpPr>
        <dsp:cNvPr id="0" name=""/>
        <dsp:cNvSpPr/>
      </dsp:nvSpPr>
      <dsp:spPr>
        <a:xfrm>
          <a:off x="7874157" y="2427788"/>
          <a:ext cx="207236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 err="1"/>
            <a:t>Approfondimento</a:t>
          </a:r>
          <a:endParaRPr lang="en-US" sz="2100" kern="1200" dirty="0"/>
        </a:p>
      </dsp:txBody>
      <dsp:txXfrm>
        <a:off x="7874157" y="2427788"/>
        <a:ext cx="2072362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7A27B37-ACC0-4127-B148-BF11C8D819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0A49657A-0A9B-4E82-B397-68AF5BF0CA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DE1A4BD-6ED8-4114-8401-55C43E2E38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2/12/2026</a:t>
            </a:fld>
            <a:endParaRPr lang="en-US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5F9EAA6-9918-4A5F-9251-894F15771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34FDA92-1E5F-4E30-A0B7-A3327D6D3F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448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1C2C8F8-79F9-4143-887E-8E6271E5E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AE535141-D4F3-45E3-BF0E-16101B918E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DB2C696-82C9-4965-B4F3-79A838C02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2/12/2026</a:t>
            </a:fld>
            <a:endParaRPr lang="en-US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1F3174F-27C4-4D06-960B-C34CC741BF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79F0983-E1E5-4989-8E92-E3344E086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219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0D64689F-6B4A-4124-AC7C-E7BBAE25DD2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109DC61E-614E-4CAC-A725-7AB28B7D19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A5C35D7-65F1-45E3-A5B9-50638E3608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2/12/2026</a:t>
            </a:fld>
            <a:endParaRPr lang="en-US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2DC701C-F8F0-4F5A-B6E2-3E11B8C83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B4D7A7E-4B4C-4086-8FDD-17CB9A0BC4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9908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64245F5-B1E5-481C-8E94-CA8477FF7F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276BEF9-F0A7-47BB-B365-21FC7803A1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7709E7D-77D5-4DF9-81DC-2AE432BC56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2/12/2026</a:t>
            </a:fld>
            <a:endParaRPr lang="en-US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20E50EA-E29F-489E-907A-FF6BCB2C13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C71C716-DF42-43DF-823D-4B521681D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3667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D08C56B-8A5E-4E93-9CBD-445310A09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9E786BF-01D8-4692-9E8C-BCD1B983B1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519E399-F422-4A27-A44F-A9D0F8B2E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2/12/2026</a:t>
            </a:fld>
            <a:endParaRPr lang="en-US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CB659B0-877F-430D-9C7D-EB5BF0B50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BEF6E36-4A56-4C9B-996B-EAC2568C22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9244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4AFCE70-9EB5-4203-A8AB-FDA22C139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8FF6D78-6EF2-4D66-9E85-358DB91573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0CFF472D-9936-430F-B0FC-5029D261E1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4238F158-9058-4D78-9B0D-0E0CEDA54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2/12/2026</a:t>
            </a:fld>
            <a:endParaRPr lang="en-US" dirty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9E73074-C070-4B8D-AC0E-5258FFB6F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DC5D0314-4E38-4538-B1BA-7DC3BB592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0649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C166594-89E0-4A3B-BEB0-13422B4787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223BA0DE-3A86-4729-8FF1-DF1E92BF1B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5C98B04D-751C-4DBB-8F3A-E214DF1268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E8831E12-11B9-4DC8-B853-90D09A6F77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3D984452-6319-499E-A8F2-A9FD028AD2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24EB1B67-3605-4BE1-8332-B554589E90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2/12/2026</a:t>
            </a:fld>
            <a:endParaRPr lang="en-US" dirty="0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AA17DD89-2DF2-4619-838C-13CDEAFBF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64205B44-9D68-4553-A897-63EA79A7A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4766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44EBF1A-5DA2-48A8-97D8-5F8840687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C2D7381D-9C0D-42C1-9AB8-68EEE88E7C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2/12/2026</a:t>
            </a:fld>
            <a:endParaRPr lang="en-US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D9DCB238-1EA0-4753-8449-4B31683BF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6069797E-3D59-4705-BA3A-8AE6210D2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561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E0423201-F127-4DC9-B707-9982688F29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2/12/2026</a:t>
            </a:fld>
            <a:endParaRPr lang="en-US" dirty="0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BAFB3003-282B-49AD-9FF9-379FD3E9FC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15B237E-7776-4E6E-92A5-67DF299BE8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2831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BAAC4B3-FA6E-445A-93D4-CE67D1495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AE31DBE-DBA1-4A3D-98CD-4200518523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D32BDB74-3FC5-4613-ABFA-DCD0833433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C443EEF-0129-4852-830A-94CC73489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2/12/2026</a:t>
            </a:fld>
            <a:endParaRPr lang="en-US" dirty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8F57E9A6-29FE-47B1-9503-B815D290C1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D34AEE0-D1DE-472A-9EB4-9BC2A911C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1721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9A20A67-6246-474D-AAC1-AE0EFDBB9B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F50B865C-0A8C-4590-B37B-534FA3F6873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EBA61444-D4EF-4C4D-BA44-BDBD7EB32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3E7253C-37BC-428A-BA9D-497FD6DA8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2/12/2026</a:t>
            </a:fld>
            <a:endParaRPr lang="en-US" dirty="0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B327679-BCC1-4CC4-80DB-FE46BA644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FE12D7C-1064-46BE-A46E-888173DDB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268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58A99AA0-8BDD-481A-A7F6-F3D0D88CFA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08B6D31-4613-43C4-B80B-1070CFA24F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38F585B-2841-4F7B-8048-91BB68EF86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2/12/2026</a:t>
            </a:fld>
            <a:endParaRPr lang="en-US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5CF5145-7BA8-4B31-9331-C644B0046D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B05F359-D6AF-4EE1-A12B-B3C53EC067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2461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2" name="Rectangle 41">
            <a:extLst>
              <a:ext uri="{FF2B5EF4-FFF2-40B4-BE49-F238E27FC236}">
                <a16:creationId xmlns:a16="http://schemas.microsoft.com/office/drawing/2014/main" id="{ED8E54F9-849C-4865-8C5E-FD967B81D7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391AE6B3-1D2D-4C67-A4DB-888635B527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6054983"/>
          </a:xfrm>
          <a:custGeom>
            <a:avLst/>
            <a:gdLst>
              <a:gd name="connsiteX0" fmla="*/ 6788003 w 12188952"/>
              <a:gd name="connsiteY0" fmla="*/ 5986774 h 6054983"/>
              <a:gd name="connsiteX1" fmla="*/ 6787005 w 12188952"/>
              <a:gd name="connsiteY1" fmla="*/ 5986852 h 6054983"/>
              <a:gd name="connsiteX2" fmla="*/ 6786779 w 12188952"/>
              <a:gd name="connsiteY2" fmla="*/ 5987386 h 6054983"/>
              <a:gd name="connsiteX3" fmla="*/ 0 w 12188952"/>
              <a:gd name="connsiteY3" fmla="*/ 0 h 6054983"/>
              <a:gd name="connsiteX4" fmla="*/ 12188952 w 12188952"/>
              <a:gd name="connsiteY4" fmla="*/ 0 h 6054983"/>
              <a:gd name="connsiteX5" fmla="*/ 12188952 w 12188952"/>
              <a:gd name="connsiteY5" fmla="*/ 5092539 h 6054983"/>
              <a:gd name="connsiteX6" fmla="*/ 12058081 w 12188952"/>
              <a:gd name="connsiteY6" fmla="*/ 5131579 h 6054983"/>
              <a:gd name="connsiteX7" fmla="*/ 11673881 w 12188952"/>
              <a:gd name="connsiteY7" fmla="*/ 5235154 h 6054983"/>
              <a:gd name="connsiteX8" fmla="*/ 10422749 w 12188952"/>
              <a:gd name="connsiteY8" fmla="*/ 5518693 h 6054983"/>
              <a:gd name="connsiteX9" fmla="*/ 9421666 w 12188952"/>
              <a:gd name="connsiteY9" fmla="*/ 5693855 h 6054983"/>
              <a:gd name="connsiteX10" fmla="*/ 8456304 w 12188952"/>
              <a:gd name="connsiteY10" fmla="*/ 5827556 h 6054983"/>
              <a:gd name="connsiteX11" fmla="*/ 7714041 w 12188952"/>
              <a:gd name="connsiteY11" fmla="*/ 5907503 h 6054983"/>
              <a:gd name="connsiteX12" fmla="*/ 6949978 w 12188952"/>
              <a:gd name="connsiteY12" fmla="*/ 5973283 h 6054983"/>
              <a:gd name="connsiteX13" fmla="*/ 6934569 w 12188952"/>
              <a:gd name="connsiteY13" fmla="*/ 5975354 h 6054983"/>
              <a:gd name="connsiteX14" fmla="*/ 6788750 w 12188952"/>
              <a:gd name="connsiteY14" fmla="*/ 5986715 h 6054983"/>
              <a:gd name="connsiteX15" fmla="*/ 6798241 w 12188952"/>
              <a:gd name="connsiteY15" fmla="*/ 5988535 h 6054983"/>
              <a:gd name="connsiteX16" fmla="*/ 6833723 w 12188952"/>
              <a:gd name="connsiteY16" fmla="*/ 5986828 h 6054983"/>
              <a:gd name="connsiteX17" fmla="*/ 6882282 w 12188952"/>
              <a:gd name="connsiteY17" fmla="*/ 5983850 h 6054983"/>
              <a:gd name="connsiteX18" fmla="*/ 7576876 w 12188952"/>
              <a:gd name="connsiteY18" fmla="*/ 5951323 h 6054983"/>
              <a:gd name="connsiteX19" fmla="*/ 8621689 w 12188952"/>
              <a:gd name="connsiteY19" fmla="*/ 5864426 h 6054983"/>
              <a:gd name="connsiteX20" fmla="*/ 9477600 w 12188952"/>
              <a:gd name="connsiteY20" fmla="*/ 5760520 h 6054983"/>
              <a:gd name="connsiteX21" fmla="*/ 10626651 w 12188952"/>
              <a:gd name="connsiteY21" fmla="*/ 5566363 h 6054983"/>
              <a:gd name="connsiteX22" fmla="*/ 11995498 w 12188952"/>
              <a:gd name="connsiteY22" fmla="*/ 5240369 h 6054983"/>
              <a:gd name="connsiteX23" fmla="*/ 12188952 w 12188952"/>
              <a:gd name="connsiteY23" fmla="*/ 5183370 h 6054983"/>
              <a:gd name="connsiteX24" fmla="*/ 12188952 w 12188952"/>
              <a:gd name="connsiteY24" fmla="*/ 5238107 h 6054983"/>
              <a:gd name="connsiteX25" fmla="*/ 11826300 w 12188952"/>
              <a:gd name="connsiteY25" fmla="*/ 5343406 h 6054983"/>
              <a:gd name="connsiteX26" fmla="*/ 10936448 w 12188952"/>
              <a:gd name="connsiteY26" fmla="*/ 5557921 h 6054983"/>
              <a:gd name="connsiteX27" fmla="*/ 9983034 w 12188952"/>
              <a:gd name="connsiteY27" fmla="*/ 5737926 h 6054983"/>
              <a:gd name="connsiteX28" fmla="*/ 9184585 w 12188952"/>
              <a:gd name="connsiteY28" fmla="*/ 5853873 h 6054983"/>
              <a:gd name="connsiteX29" fmla="*/ 8576053 w 12188952"/>
              <a:gd name="connsiteY29" fmla="*/ 5923392 h 6054983"/>
              <a:gd name="connsiteX30" fmla="*/ 7862392 w 12188952"/>
              <a:gd name="connsiteY30" fmla="*/ 5984843 h 6054983"/>
              <a:gd name="connsiteX31" fmla="*/ 6933768 w 12188952"/>
              <a:gd name="connsiteY31" fmla="*/ 6036237 h 6054983"/>
              <a:gd name="connsiteX32" fmla="*/ 6476130 w 12188952"/>
              <a:gd name="connsiteY32" fmla="*/ 6050140 h 6054983"/>
              <a:gd name="connsiteX33" fmla="*/ 6360703 w 12188952"/>
              <a:gd name="connsiteY33" fmla="*/ 6054983 h 6054983"/>
              <a:gd name="connsiteX34" fmla="*/ 6055614 w 12188952"/>
              <a:gd name="connsiteY34" fmla="*/ 6054983 h 6054983"/>
              <a:gd name="connsiteX35" fmla="*/ 5976289 w 12188952"/>
              <a:gd name="connsiteY35" fmla="*/ 6050389 h 6054983"/>
              <a:gd name="connsiteX36" fmla="*/ 5263770 w 12188952"/>
              <a:gd name="connsiteY36" fmla="*/ 6014140 h 6054983"/>
              <a:gd name="connsiteX37" fmla="*/ 4345190 w 12188952"/>
              <a:gd name="connsiteY37" fmla="*/ 5952070 h 6054983"/>
              <a:gd name="connsiteX38" fmla="*/ 3372201 w 12188952"/>
              <a:gd name="connsiteY38" fmla="*/ 5853501 h 6054983"/>
              <a:gd name="connsiteX39" fmla="*/ 2361582 w 12188952"/>
              <a:gd name="connsiteY39" fmla="*/ 5734574 h 6054983"/>
              <a:gd name="connsiteX40" fmla="*/ 1232869 w 12188952"/>
              <a:gd name="connsiteY40" fmla="*/ 5561398 h 6054983"/>
              <a:gd name="connsiteX41" fmla="*/ 68483 w 12188952"/>
              <a:gd name="connsiteY41" fmla="*/ 5321691 h 6054983"/>
              <a:gd name="connsiteX42" fmla="*/ 0 w 12188952"/>
              <a:gd name="connsiteY42" fmla="*/ 5304336 h 6054983"/>
              <a:gd name="connsiteX43" fmla="*/ 0 w 12188952"/>
              <a:gd name="connsiteY43" fmla="*/ 5247847 h 6054983"/>
              <a:gd name="connsiteX44" fmla="*/ 72423 w 12188952"/>
              <a:gd name="connsiteY44" fmla="*/ 5266624 h 6054983"/>
              <a:gd name="connsiteX45" fmla="*/ 600566 w 12188952"/>
              <a:gd name="connsiteY45" fmla="*/ 5384994 h 6054983"/>
              <a:gd name="connsiteX46" fmla="*/ 1769069 w 12188952"/>
              <a:gd name="connsiteY46" fmla="*/ 5595162 h 6054983"/>
              <a:gd name="connsiteX47" fmla="*/ 2612900 w 12188952"/>
              <a:gd name="connsiteY47" fmla="*/ 5712104 h 6054983"/>
              <a:gd name="connsiteX48" fmla="*/ 2580488 w 12188952"/>
              <a:gd name="connsiteY48" fmla="*/ 5702173 h 6054983"/>
              <a:gd name="connsiteX49" fmla="*/ 1112357 w 12188952"/>
              <a:gd name="connsiteY49" fmla="*/ 5369476 h 6054983"/>
              <a:gd name="connsiteX50" fmla="*/ 420307 w 12188952"/>
              <a:gd name="connsiteY50" fmla="*/ 5170043 h 6054983"/>
              <a:gd name="connsiteX51" fmla="*/ 0 w 12188952"/>
              <a:gd name="connsiteY51" fmla="*/ 5031126 h 6054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2188952" h="6054983">
                <a:moveTo>
                  <a:pt x="6788003" y="5986774"/>
                </a:moveTo>
                <a:lnTo>
                  <a:pt x="6787005" y="5986852"/>
                </a:lnTo>
                <a:lnTo>
                  <a:pt x="6786779" y="5987386"/>
                </a:lnTo>
                <a:close/>
                <a:moveTo>
                  <a:pt x="0" y="0"/>
                </a:moveTo>
                <a:lnTo>
                  <a:pt x="12188952" y="0"/>
                </a:lnTo>
                <a:lnTo>
                  <a:pt x="12188952" y="5092539"/>
                </a:lnTo>
                <a:lnTo>
                  <a:pt x="12058081" y="5131579"/>
                </a:lnTo>
                <a:cubicBezTo>
                  <a:pt x="11930517" y="5167793"/>
                  <a:pt x="11802439" y="5202322"/>
                  <a:pt x="11673881" y="5235154"/>
                </a:cubicBezTo>
                <a:cubicBezTo>
                  <a:pt x="11259973" y="5342661"/>
                  <a:pt x="10842632" y="5436263"/>
                  <a:pt x="10422749" y="5518693"/>
                </a:cubicBezTo>
                <a:cubicBezTo>
                  <a:pt x="10090287" y="5583904"/>
                  <a:pt x="9756593" y="5642301"/>
                  <a:pt x="9421666" y="5693855"/>
                </a:cubicBezTo>
                <a:cubicBezTo>
                  <a:pt x="9100721" y="5743512"/>
                  <a:pt x="8778938" y="5788079"/>
                  <a:pt x="8456304" y="5827556"/>
                </a:cubicBezTo>
                <a:cubicBezTo>
                  <a:pt x="8209307" y="5857722"/>
                  <a:pt x="7961801" y="5883295"/>
                  <a:pt x="7714041" y="5907503"/>
                </a:cubicBezTo>
                <a:lnTo>
                  <a:pt x="6949978" y="5973283"/>
                </a:lnTo>
                <a:lnTo>
                  <a:pt x="6934569" y="5975354"/>
                </a:lnTo>
                <a:lnTo>
                  <a:pt x="6788750" y="5986715"/>
                </a:lnTo>
                <a:lnTo>
                  <a:pt x="6798241" y="5988535"/>
                </a:lnTo>
                <a:cubicBezTo>
                  <a:pt x="6809920" y="5989001"/>
                  <a:pt x="6822028" y="5986828"/>
                  <a:pt x="6833723" y="5986828"/>
                </a:cubicBezTo>
                <a:cubicBezTo>
                  <a:pt x="6849867" y="5986828"/>
                  <a:pt x="6866012" y="5984221"/>
                  <a:pt x="6882282" y="5983850"/>
                </a:cubicBezTo>
                <a:cubicBezTo>
                  <a:pt x="7114026" y="5978388"/>
                  <a:pt x="7345514" y="5966221"/>
                  <a:pt x="7576876" y="5951323"/>
                </a:cubicBezTo>
                <a:cubicBezTo>
                  <a:pt x="7925570" y="5928855"/>
                  <a:pt x="8274011" y="5900676"/>
                  <a:pt x="8621689" y="5864426"/>
                </a:cubicBezTo>
                <a:cubicBezTo>
                  <a:pt x="8907712" y="5835128"/>
                  <a:pt x="9193011" y="5800493"/>
                  <a:pt x="9477600" y="5760520"/>
                </a:cubicBezTo>
                <a:cubicBezTo>
                  <a:pt x="9862435" y="5706146"/>
                  <a:pt x="10245452" y="5641432"/>
                  <a:pt x="10626651" y="5566363"/>
                </a:cubicBezTo>
                <a:cubicBezTo>
                  <a:pt x="11087341" y="5475243"/>
                  <a:pt x="11544088" y="5367737"/>
                  <a:pt x="11995498" y="5240369"/>
                </a:cubicBezTo>
                <a:lnTo>
                  <a:pt x="12188952" y="5183370"/>
                </a:lnTo>
                <a:lnTo>
                  <a:pt x="12188952" y="5238107"/>
                </a:lnTo>
                <a:lnTo>
                  <a:pt x="11826300" y="5343406"/>
                </a:lnTo>
                <a:cubicBezTo>
                  <a:pt x="11531885" y="5423103"/>
                  <a:pt x="11235310" y="5493989"/>
                  <a:pt x="10936448" y="5557921"/>
                </a:cubicBezTo>
                <a:cubicBezTo>
                  <a:pt x="10620168" y="5625703"/>
                  <a:pt x="10302365" y="5685700"/>
                  <a:pt x="9983034" y="5737926"/>
                </a:cubicBezTo>
                <a:cubicBezTo>
                  <a:pt x="9717606" y="5781375"/>
                  <a:pt x="9451451" y="5820020"/>
                  <a:pt x="9184585" y="5853873"/>
                </a:cubicBezTo>
                <a:cubicBezTo>
                  <a:pt x="8981951" y="5879447"/>
                  <a:pt x="8779319" y="5903530"/>
                  <a:pt x="8576053" y="5923392"/>
                </a:cubicBezTo>
                <a:cubicBezTo>
                  <a:pt x="8338462" y="5946112"/>
                  <a:pt x="8100618" y="5967587"/>
                  <a:pt x="7862392" y="5984843"/>
                </a:cubicBezTo>
                <a:cubicBezTo>
                  <a:pt x="7553105" y="6007187"/>
                  <a:pt x="7243690" y="6025065"/>
                  <a:pt x="6933768" y="6036237"/>
                </a:cubicBezTo>
                <a:cubicBezTo>
                  <a:pt x="6781221" y="6041700"/>
                  <a:pt x="6628676" y="6045548"/>
                  <a:pt x="6476130" y="6050140"/>
                </a:cubicBezTo>
                <a:cubicBezTo>
                  <a:pt x="6437585" y="6048056"/>
                  <a:pt x="6398929" y="6049681"/>
                  <a:pt x="6360703" y="6054983"/>
                </a:cubicBezTo>
                <a:lnTo>
                  <a:pt x="6055614" y="6054983"/>
                </a:lnTo>
                <a:lnTo>
                  <a:pt x="5976289" y="6050389"/>
                </a:lnTo>
                <a:cubicBezTo>
                  <a:pt x="5738826" y="6037976"/>
                  <a:pt x="5501363" y="6024197"/>
                  <a:pt x="5263770" y="6014140"/>
                </a:cubicBezTo>
                <a:cubicBezTo>
                  <a:pt x="4957027" y="6001724"/>
                  <a:pt x="4650663" y="5981244"/>
                  <a:pt x="4345190" y="5952070"/>
                </a:cubicBezTo>
                <a:cubicBezTo>
                  <a:pt x="4020648" y="5921158"/>
                  <a:pt x="3696870" y="5886523"/>
                  <a:pt x="3372201" y="5853501"/>
                </a:cubicBezTo>
                <a:cubicBezTo>
                  <a:pt x="3034653" y="5819239"/>
                  <a:pt x="2697781" y="5779600"/>
                  <a:pt x="2361582" y="5734574"/>
                </a:cubicBezTo>
                <a:cubicBezTo>
                  <a:pt x="1984196" y="5684421"/>
                  <a:pt x="1607962" y="5626695"/>
                  <a:pt x="1232869" y="5561398"/>
                </a:cubicBezTo>
                <a:cubicBezTo>
                  <a:pt x="841970" y="5492685"/>
                  <a:pt x="453644" y="5414197"/>
                  <a:pt x="68483" y="5321691"/>
                </a:cubicBezTo>
                <a:lnTo>
                  <a:pt x="0" y="5304336"/>
                </a:lnTo>
                <a:lnTo>
                  <a:pt x="0" y="5247847"/>
                </a:lnTo>
                <a:lnTo>
                  <a:pt x="72423" y="5266624"/>
                </a:lnTo>
                <a:cubicBezTo>
                  <a:pt x="247899" y="5308802"/>
                  <a:pt x="424058" y="5348062"/>
                  <a:pt x="600566" y="5384994"/>
                </a:cubicBezTo>
                <a:cubicBezTo>
                  <a:pt x="988032" y="5465808"/>
                  <a:pt x="1377788" y="5534706"/>
                  <a:pt x="1769069" y="5595162"/>
                </a:cubicBezTo>
                <a:cubicBezTo>
                  <a:pt x="2051913" y="5638738"/>
                  <a:pt x="2335141" y="5678835"/>
                  <a:pt x="2612900" y="5712104"/>
                </a:cubicBezTo>
                <a:cubicBezTo>
                  <a:pt x="2604892" y="5714711"/>
                  <a:pt x="2593962" y="5704655"/>
                  <a:pt x="2580488" y="5702173"/>
                </a:cubicBezTo>
                <a:cubicBezTo>
                  <a:pt x="2086656" y="5610221"/>
                  <a:pt x="1597284" y="5499328"/>
                  <a:pt x="1112357" y="5369476"/>
                </a:cubicBezTo>
                <a:cubicBezTo>
                  <a:pt x="880233" y="5307405"/>
                  <a:pt x="649550" y="5240927"/>
                  <a:pt x="420307" y="5170043"/>
                </a:cubicBezTo>
                <a:lnTo>
                  <a:pt x="0" y="50311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CE300157-1BB5-480C-B714-76A734D04B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929452"/>
            <a:ext cx="9144000" cy="2526738"/>
          </a:xfrm>
        </p:spPr>
        <p:txBody>
          <a:bodyPr>
            <a:normAutofit/>
          </a:bodyPr>
          <a:lstStyle/>
          <a:p>
            <a:r>
              <a:rPr lang="it-IT" sz="6100" dirty="0">
                <a:solidFill>
                  <a:srgbClr val="FFFFFF"/>
                </a:solidFill>
              </a:rPr>
              <a:t>Come cambia il giornalismo </a:t>
            </a:r>
            <a:br>
              <a:rPr lang="it-IT" sz="6100" dirty="0">
                <a:solidFill>
                  <a:srgbClr val="FFFFFF"/>
                </a:solidFill>
              </a:rPr>
            </a:br>
            <a:r>
              <a:rPr lang="it-IT" sz="6100" dirty="0">
                <a:solidFill>
                  <a:srgbClr val="FFFFFF"/>
                </a:solidFill>
              </a:rPr>
              <a:t>(online e non)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375AF6DB-D357-4CAF-9E70-76311E8D97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95230"/>
            <a:ext cx="9144000" cy="1626541"/>
          </a:xfrm>
        </p:spPr>
        <p:txBody>
          <a:bodyPr>
            <a:normAutofit/>
          </a:bodyPr>
          <a:lstStyle/>
          <a:p>
            <a:r>
              <a:rPr lang="it-IT" dirty="0">
                <a:solidFill>
                  <a:srgbClr val="FFFFFF"/>
                </a:solidFill>
              </a:rPr>
              <a:t>Elisa Manacorda</a:t>
            </a:r>
            <a:br>
              <a:rPr lang="it-IT" dirty="0">
                <a:solidFill>
                  <a:srgbClr val="FFFFFF"/>
                </a:solidFill>
              </a:rPr>
            </a:br>
            <a:r>
              <a:rPr lang="it-IT" dirty="0">
                <a:solidFill>
                  <a:srgbClr val="FFFFFF"/>
                </a:solidFill>
              </a:rPr>
              <a:t>Galileo. Giornale di scienza</a:t>
            </a:r>
          </a:p>
          <a:p>
            <a:r>
              <a:rPr lang="it-IT" dirty="0">
                <a:solidFill>
                  <a:srgbClr val="FFFFFF"/>
                </a:solidFill>
              </a:rPr>
              <a:t>Febbraio 2026</a:t>
            </a:r>
          </a:p>
        </p:txBody>
      </p:sp>
      <p:sp>
        <p:nvSpPr>
          <p:cNvPr id="46" name="sketch line">
            <a:extLst>
              <a:ext uri="{FF2B5EF4-FFF2-40B4-BE49-F238E27FC236}">
                <a16:creationId xmlns:a16="http://schemas.microsoft.com/office/drawing/2014/main" id="{6D080EC2-42B5-4E04-BBF7-F0BC5CB7C9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4206" y="3566566"/>
            <a:ext cx="4243589" cy="18288"/>
          </a:xfrm>
          <a:custGeom>
            <a:avLst/>
            <a:gdLst>
              <a:gd name="csX0" fmla="*/ 0 w 4243589"/>
              <a:gd name="csY0" fmla="*/ 0 h 18288"/>
              <a:gd name="csX1" fmla="*/ 563791 w 4243589"/>
              <a:gd name="csY1" fmla="*/ 0 h 18288"/>
              <a:gd name="csX2" fmla="*/ 1042710 w 4243589"/>
              <a:gd name="csY2" fmla="*/ 0 h 18288"/>
              <a:gd name="csX3" fmla="*/ 1564066 w 4243589"/>
              <a:gd name="csY3" fmla="*/ 0 h 18288"/>
              <a:gd name="csX4" fmla="*/ 2212729 w 4243589"/>
              <a:gd name="csY4" fmla="*/ 0 h 18288"/>
              <a:gd name="csX5" fmla="*/ 2776520 w 4243589"/>
              <a:gd name="csY5" fmla="*/ 0 h 18288"/>
              <a:gd name="csX6" fmla="*/ 3297875 w 4243589"/>
              <a:gd name="csY6" fmla="*/ 0 h 18288"/>
              <a:gd name="csX7" fmla="*/ 4243589 w 4243589"/>
              <a:gd name="csY7" fmla="*/ 0 h 18288"/>
              <a:gd name="csX8" fmla="*/ 4243589 w 4243589"/>
              <a:gd name="csY8" fmla="*/ 18288 h 18288"/>
              <a:gd name="csX9" fmla="*/ 3637362 w 4243589"/>
              <a:gd name="csY9" fmla="*/ 18288 h 18288"/>
              <a:gd name="csX10" fmla="*/ 3116007 w 4243589"/>
              <a:gd name="csY10" fmla="*/ 18288 h 18288"/>
              <a:gd name="csX11" fmla="*/ 2424908 w 4243589"/>
              <a:gd name="csY11" fmla="*/ 18288 h 18288"/>
              <a:gd name="csX12" fmla="*/ 1861117 w 4243589"/>
              <a:gd name="csY12" fmla="*/ 18288 h 18288"/>
              <a:gd name="csX13" fmla="*/ 1382198 w 4243589"/>
              <a:gd name="csY13" fmla="*/ 18288 h 18288"/>
              <a:gd name="csX14" fmla="*/ 733535 w 4243589"/>
              <a:gd name="csY14" fmla="*/ 18288 h 18288"/>
              <a:gd name="csX15" fmla="*/ 0 w 4243589"/>
              <a:gd name="csY15" fmla="*/ 18288 h 18288"/>
              <a:gd name="csX16" fmla="*/ 0 w 4243589"/>
              <a:gd name="csY16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3987" y="7429"/>
                  <a:pt x="4243569" y="10822"/>
                  <a:pt x="4243589" y="18288"/>
                </a:cubicBezTo>
                <a:cubicBezTo>
                  <a:pt x="4112949" y="-2855"/>
                  <a:pt x="3928037" y="1831"/>
                  <a:pt x="3637362" y="18288"/>
                </a:cubicBezTo>
                <a:cubicBezTo>
                  <a:pt x="3346687" y="34745"/>
                  <a:pt x="3254446" y="26669"/>
                  <a:pt x="3116007" y="18288"/>
                </a:cubicBezTo>
                <a:cubicBezTo>
                  <a:pt x="2977569" y="9907"/>
                  <a:pt x="2620228" y="28873"/>
                  <a:pt x="2424908" y="18288"/>
                </a:cubicBezTo>
                <a:cubicBezTo>
                  <a:pt x="2229588" y="7703"/>
                  <a:pt x="2088287" y="-3854"/>
                  <a:pt x="1861117" y="18288"/>
                </a:cubicBezTo>
                <a:cubicBezTo>
                  <a:pt x="1633947" y="40430"/>
                  <a:pt x="1502447" y="-871"/>
                  <a:pt x="1382198" y="18288"/>
                </a:cubicBezTo>
                <a:cubicBezTo>
                  <a:pt x="1261949" y="37447"/>
                  <a:pt x="1045440" y="28353"/>
                  <a:pt x="733535" y="18288"/>
                </a:cubicBezTo>
                <a:cubicBezTo>
                  <a:pt x="421630" y="8223"/>
                  <a:pt x="341257" y="-18359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2703" y="5429"/>
                  <a:pt x="4244410" y="14046"/>
                  <a:pt x="4243589" y="18288"/>
                </a:cubicBezTo>
                <a:cubicBezTo>
                  <a:pt x="4130424" y="-1240"/>
                  <a:pt x="3932803" y="42249"/>
                  <a:pt x="3722234" y="18288"/>
                </a:cubicBezTo>
                <a:cubicBezTo>
                  <a:pt x="3511665" y="-5673"/>
                  <a:pt x="3269903" y="45994"/>
                  <a:pt x="3116007" y="18288"/>
                </a:cubicBezTo>
                <a:cubicBezTo>
                  <a:pt x="2962111" y="-9418"/>
                  <a:pt x="2744280" y="23224"/>
                  <a:pt x="2509780" y="18288"/>
                </a:cubicBezTo>
                <a:cubicBezTo>
                  <a:pt x="2275280" y="13352"/>
                  <a:pt x="2066059" y="43664"/>
                  <a:pt x="1945989" y="18288"/>
                </a:cubicBezTo>
                <a:cubicBezTo>
                  <a:pt x="1825919" y="-7088"/>
                  <a:pt x="1407329" y="12616"/>
                  <a:pt x="1254890" y="18288"/>
                </a:cubicBezTo>
                <a:cubicBezTo>
                  <a:pt x="1102451" y="23960"/>
                  <a:pt x="837950" y="31673"/>
                  <a:pt x="563791" y="18288"/>
                </a:cubicBezTo>
                <a:cubicBezTo>
                  <a:pt x="289632" y="4903"/>
                  <a:pt x="132768" y="7105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41275" cap="rnd">
            <a:solidFill>
              <a:srgbClr val="FFFFFF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8854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167271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F4402464-88EF-45F6-8E9E-B1F6A42F2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834" y="1153572"/>
            <a:ext cx="3200400" cy="4461163"/>
          </a:xfrm>
        </p:spPr>
        <p:txBody>
          <a:bodyPr>
            <a:normAutofit/>
          </a:bodyPr>
          <a:lstStyle/>
          <a:p>
            <a:r>
              <a:rPr lang="it-IT" dirty="0">
                <a:solidFill>
                  <a:srgbClr val="FFFFFF"/>
                </a:solidFill>
              </a:rPr>
              <a:t>Grande fratello Google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7550402" y="2455479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6A20796-1C16-4858-950D-D7CC94D7C1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308" y="591344"/>
            <a:ext cx="6906491" cy="5585619"/>
          </a:xfrm>
        </p:spPr>
        <p:txBody>
          <a:bodyPr anchor="ctr">
            <a:normAutofit/>
          </a:bodyPr>
          <a:lstStyle/>
          <a:p>
            <a:r>
              <a:rPr lang="it-IT" dirty="0"/>
              <a:t>AI </a:t>
            </a:r>
            <a:r>
              <a:rPr lang="it-IT" dirty="0" err="1"/>
              <a:t>overview</a:t>
            </a:r>
            <a:r>
              <a:rPr lang="it-IT" dirty="0"/>
              <a:t> mette in crisi le testate</a:t>
            </a:r>
          </a:p>
          <a:p>
            <a:r>
              <a:rPr lang="it-IT" dirty="0"/>
              <a:t>La dittatura di Google </a:t>
            </a:r>
            <a:r>
              <a:rPr lang="it-IT" dirty="0" err="1"/>
              <a:t>analytics</a:t>
            </a:r>
            <a:endParaRPr lang="it-IT" dirty="0"/>
          </a:p>
          <a:p>
            <a:r>
              <a:rPr lang="it-IT" dirty="0"/>
              <a:t>Scrivere per l’algoritmo</a:t>
            </a:r>
          </a:p>
          <a:p>
            <a:r>
              <a:rPr lang="it-IT" dirty="0"/>
              <a:t>Peni di struzzo e febbri di cani</a:t>
            </a:r>
          </a:p>
          <a:p>
            <a:r>
              <a:rPr lang="it-IT" dirty="0"/>
              <a:t>Arrivare primi o seguire la corrente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79797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5A59F003-E00A-43F9-91DC-CC54E3B874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DDB9744-B58D-4EDD-F87B-F88DD3A162D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85" t="9091" r="5806"/>
          <a:stretch/>
        </p:blipFill>
        <p:spPr>
          <a:xfrm>
            <a:off x="20" y="-22"/>
            <a:ext cx="12191977" cy="6858022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D74A4382-E3AD-430A-9A1F-DFA3E0E77A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799865" y="-1524511"/>
            <a:ext cx="4592270" cy="12192001"/>
          </a:xfrm>
          <a:prstGeom prst="rect">
            <a:avLst/>
          </a:prstGeom>
          <a:gradFill>
            <a:gsLst>
              <a:gs pos="35000">
                <a:schemeClr val="tx1">
                  <a:alpha val="46000"/>
                </a:schemeClr>
              </a:gs>
              <a:gs pos="21000">
                <a:schemeClr val="tx1">
                  <a:alpha val="30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>
                  <a:alpha val="9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76AB322E-1EBD-8464-7966-095E43C4D5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553" y="3091928"/>
            <a:ext cx="9078562" cy="23876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100" dirty="0" err="1">
                <a:solidFill>
                  <a:schemeClr val="bg1"/>
                </a:solidFill>
              </a:rPr>
              <a:t>Differenza</a:t>
            </a:r>
            <a:r>
              <a:rPr lang="en-US" sz="4100" dirty="0">
                <a:solidFill>
                  <a:schemeClr val="bg1"/>
                </a:solidFill>
              </a:rPr>
              <a:t> </a:t>
            </a:r>
            <a:r>
              <a:rPr lang="en-US" sz="4100" dirty="0" err="1">
                <a:solidFill>
                  <a:schemeClr val="bg1"/>
                </a:solidFill>
              </a:rPr>
              <a:t>tra</a:t>
            </a:r>
            <a:r>
              <a:rPr lang="en-US" sz="4100" dirty="0">
                <a:solidFill>
                  <a:schemeClr val="bg1"/>
                </a:solidFill>
              </a:rPr>
              <a:t> </a:t>
            </a:r>
            <a:br>
              <a:rPr lang="en-US" sz="4100" dirty="0">
                <a:solidFill>
                  <a:schemeClr val="bg1"/>
                </a:solidFill>
              </a:rPr>
            </a:br>
            <a:r>
              <a:rPr lang="en-US" sz="4100" dirty="0">
                <a:solidFill>
                  <a:schemeClr val="bg1"/>
                </a:solidFill>
              </a:rPr>
              <a:t>un </a:t>
            </a:r>
            <a:r>
              <a:rPr lang="en-US" sz="4100" dirty="0" err="1">
                <a:solidFill>
                  <a:schemeClr val="bg1"/>
                </a:solidFill>
              </a:rPr>
              <a:t>prodotto</a:t>
            </a:r>
            <a:r>
              <a:rPr lang="en-US" sz="4100" dirty="0">
                <a:solidFill>
                  <a:schemeClr val="bg1"/>
                </a:solidFill>
              </a:rPr>
              <a:t> </a:t>
            </a:r>
            <a:r>
              <a:rPr lang="en-US" sz="4100" dirty="0" err="1">
                <a:solidFill>
                  <a:schemeClr val="bg1"/>
                </a:solidFill>
              </a:rPr>
              <a:t>artigianale</a:t>
            </a:r>
            <a:r>
              <a:rPr lang="en-US" sz="4100" dirty="0">
                <a:solidFill>
                  <a:schemeClr val="bg1"/>
                </a:solidFill>
              </a:rPr>
              <a:t> </a:t>
            </a:r>
            <a:br>
              <a:rPr lang="en-US" sz="4100" dirty="0">
                <a:solidFill>
                  <a:schemeClr val="bg1"/>
                </a:solidFill>
              </a:rPr>
            </a:br>
            <a:r>
              <a:rPr lang="en-US" sz="4100" dirty="0">
                <a:solidFill>
                  <a:schemeClr val="bg1"/>
                </a:solidFill>
              </a:rPr>
              <a:t>e uno </a:t>
            </a:r>
            <a:r>
              <a:rPr lang="en-US" sz="4100" dirty="0" err="1">
                <a:solidFill>
                  <a:schemeClr val="bg1"/>
                </a:solidFill>
              </a:rPr>
              <a:t>industriale</a:t>
            </a:r>
            <a:r>
              <a:rPr lang="en-US" sz="4100" dirty="0">
                <a:solidFill>
                  <a:schemeClr val="bg1"/>
                </a:solidFill>
              </a:rPr>
              <a:t> (</a:t>
            </a:r>
            <a:r>
              <a:rPr lang="en-US" sz="4100" dirty="0" err="1">
                <a:solidFill>
                  <a:schemeClr val="bg1"/>
                </a:solidFill>
              </a:rPr>
              <a:t>problema</a:t>
            </a:r>
            <a:r>
              <a:rPr lang="en-US" sz="4100" dirty="0">
                <a:solidFill>
                  <a:schemeClr val="bg1"/>
                </a:solidFill>
              </a:rPr>
              <a:t> di </a:t>
            </a:r>
            <a:r>
              <a:rPr lang="en-US" sz="4100" dirty="0" err="1">
                <a:solidFill>
                  <a:schemeClr val="bg1"/>
                </a:solidFill>
              </a:rPr>
              <a:t>costi</a:t>
            </a:r>
            <a:r>
              <a:rPr lang="en-US" sz="4100" dirty="0">
                <a:solidFill>
                  <a:schemeClr val="bg1"/>
                </a:solidFill>
              </a:rPr>
              <a:t>/</a:t>
            </a:r>
            <a:r>
              <a:rPr lang="en-US" sz="4100" dirty="0" err="1">
                <a:solidFill>
                  <a:schemeClr val="bg1"/>
                </a:solidFill>
              </a:rPr>
              <a:t>benefici</a:t>
            </a:r>
            <a:r>
              <a:rPr lang="en-US" sz="4100" dirty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79F40191-0F44-4FD1-82CC-ACB507C14B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575039"/>
            <a:ext cx="9785897" cy="68580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4954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B7F6456E-CA76-5424-AE7A-C87A957123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it-IT" sz="5400" dirty="0"/>
              <a:t>Come non farsi schiacciare</a:t>
            </a:r>
          </a:p>
        </p:txBody>
      </p:sp>
      <p:sp>
        <p:nvSpPr>
          <p:cNvPr id="11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sX0" fmla="*/ 0 w 3474720"/>
              <a:gd name="csY0" fmla="*/ 0 h 18288"/>
              <a:gd name="csX1" fmla="*/ 694944 w 3474720"/>
              <a:gd name="csY1" fmla="*/ 0 h 18288"/>
              <a:gd name="csX2" fmla="*/ 1355141 w 3474720"/>
              <a:gd name="csY2" fmla="*/ 0 h 18288"/>
              <a:gd name="csX3" fmla="*/ 2015338 w 3474720"/>
              <a:gd name="csY3" fmla="*/ 0 h 18288"/>
              <a:gd name="csX4" fmla="*/ 2779776 w 3474720"/>
              <a:gd name="csY4" fmla="*/ 0 h 18288"/>
              <a:gd name="csX5" fmla="*/ 3474720 w 3474720"/>
              <a:gd name="csY5" fmla="*/ 0 h 18288"/>
              <a:gd name="csX6" fmla="*/ 3474720 w 3474720"/>
              <a:gd name="csY6" fmla="*/ 18288 h 18288"/>
              <a:gd name="csX7" fmla="*/ 2779776 w 3474720"/>
              <a:gd name="csY7" fmla="*/ 18288 h 18288"/>
              <a:gd name="csX8" fmla="*/ 2189074 w 3474720"/>
              <a:gd name="csY8" fmla="*/ 18288 h 18288"/>
              <a:gd name="csX9" fmla="*/ 1528877 w 3474720"/>
              <a:gd name="csY9" fmla="*/ 18288 h 18288"/>
              <a:gd name="csX10" fmla="*/ 868680 w 3474720"/>
              <a:gd name="csY10" fmla="*/ 18288 h 18288"/>
              <a:gd name="csX11" fmla="*/ 0 w 3474720"/>
              <a:gd name="csY11" fmla="*/ 18288 h 18288"/>
              <a:gd name="csX12" fmla="*/ 0 w 3474720"/>
              <a:gd name="csY12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16C7233-99F1-E711-EF30-AA7EC6A1C9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>
            <a:normAutofit/>
          </a:bodyPr>
          <a:lstStyle/>
          <a:p>
            <a:r>
              <a:rPr lang="it-IT" sz="2200" dirty="0"/>
              <a:t>Guidare il cambiamento</a:t>
            </a:r>
          </a:p>
          <a:p>
            <a:r>
              <a:rPr lang="it-IT" sz="2200" dirty="0"/>
              <a:t>Non avere paura</a:t>
            </a:r>
          </a:p>
          <a:p>
            <a:r>
              <a:rPr lang="it-IT" sz="2200" dirty="0"/>
              <a:t>Imparare a dare le istruzioni giuste</a:t>
            </a:r>
          </a:p>
          <a:p>
            <a:r>
              <a:rPr lang="it-IT" sz="2200" dirty="0"/>
              <a:t>Essere trasparenti</a:t>
            </a:r>
          </a:p>
        </p:txBody>
      </p:sp>
      <p:pic>
        <p:nvPicPr>
          <p:cNvPr id="5" name="Picture 4" descr="Pedone degli scacchi con un'ombra di un re">
            <a:extLst>
              <a:ext uri="{FF2B5EF4-FFF2-40B4-BE49-F238E27FC236}">
                <a16:creationId xmlns:a16="http://schemas.microsoft.com/office/drawing/2014/main" id="{9CDFBBCC-2B0F-2D4C-8DDD-34204DAB6C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950" r="4333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9987636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7B831B6F-405A-4B47-B9BB-5CA88F2858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F5CE9B68-76E5-4A70-9864-C3E398281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9128" y="638089"/>
            <a:ext cx="4818888" cy="1476801"/>
          </a:xfrm>
        </p:spPr>
        <p:txBody>
          <a:bodyPr anchor="b">
            <a:normAutofit/>
          </a:bodyPr>
          <a:lstStyle/>
          <a:p>
            <a:r>
              <a:rPr lang="it-IT" sz="5400"/>
              <a:t>Galileo 1996</a:t>
            </a:r>
          </a:p>
        </p:txBody>
      </p:sp>
      <p:pic>
        <p:nvPicPr>
          <p:cNvPr id="23" name="Graphic 22" descr="Struttura robot">
            <a:extLst>
              <a:ext uri="{FF2B5EF4-FFF2-40B4-BE49-F238E27FC236}">
                <a16:creationId xmlns:a16="http://schemas.microsoft.com/office/drawing/2014/main" id="{461DF2BF-C2B9-46E3-6B5E-5F48567BCF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0936" y="699516"/>
            <a:ext cx="5458968" cy="5458968"/>
          </a:xfrm>
          <a:prstGeom prst="rect">
            <a:avLst/>
          </a:prstGeom>
        </p:spPr>
      </p:pic>
      <p:sp>
        <p:nvSpPr>
          <p:cNvPr id="28" name="sketch line">
            <a:extLst>
              <a:ext uri="{FF2B5EF4-FFF2-40B4-BE49-F238E27FC236}">
                <a16:creationId xmlns:a16="http://schemas.microsoft.com/office/drawing/2014/main" id="{953EE71A-6488-4203-A7C4-77102FD0DC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39128" y="2372868"/>
            <a:ext cx="3255095" cy="18288"/>
          </a:xfrm>
          <a:custGeom>
            <a:avLst/>
            <a:gdLst>
              <a:gd name="csX0" fmla="*/ 0 w 3255095"/>
              <a:gd name="csY0" fmla="*/ 0 h 18288"/>
              <a:gd name="csX1" fmla="*/ 618468 w 3255095"/>
              <a:gd name="csY1" fmla="*/ 0 h 18288"/>
              <a:gd name="csX2" fmla="*/ 1269487 w 3255095"/>
              <a:gd name="csY2" fmla="*/ 0 h 18288"/>
              <a:gd name="csX3" fmla="*/ 1953057 w 3255095"/>
              <a:gd name="csY3" fmla="*/ 0 h 18288"/>
              <a:gd name="csX4" fmla="*/ 2636627 w 3255095"/>
              <a:gd name="csY4" fmla="*/ 0 h 18288"/>
              <a:gd name="csX5" fmla="*/ 3255095 w 3255095"/>
              <a:gd name="csY5" fmla="*/ 0 h 18288"/>
              <a:gd name="csX6" fmla="*/ 3255095 w 3255095"/>
              <a:gd name="csY6" fmla="*/ 18288 h 18288"/>
              <a:gd name="csX7" fmla="*/ 2538974 w 3255095"/>
              <a:gd name="csY7" fmla="*/ 18288 h 18288"/>
              <a:gd name="csX8" fmla="*/ 1822853 w 3255095"/>
              <a:gd name="csY8" fmla="*/ 18288 h 18288"/>
              <a:gd name="csX9" fmla="*/ 1171834 w 3255095"/>
              <a:gd name="csY9" fmla="*/ 18288 h 18288"/>
              <a:gd name="csX10" fmla="*/ 0 w 3255095"/>
              <a:gd name="csY10" fmla="*/ 18288 h 18288"/>
              <a:gd name="csX11" fmla="*/ 0 w 3255095"/>
              <a:gd name="csY11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79CA3BB-2982-4017-B3AD-761B4E4055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39128" y="2664886"/>
            <a:ext cx="4818888" cy="3550789"/>
          </a:xfrm>
        </p:spPr>
        <p:txBody>
          <a:bodyPr anchor="t">
            <a:normAutofit/>
          </a:bodyPr>
          <a:lstStyle/>
          <a:p>
            <a:r>
              <a:rPr lang="it-IT" sz="2200" dirty="0"/>
              <a:t>Scegliere il web</a:t>
            </a:r>
          </a:p>
          <a:p>
            <a:r>
              <a:rPr lang="it-IT" sz="2200" dirty="0"/>
              <a:t>Periodicità: H/D/W/M</a:t>
            </a:r>
          </a:p>
          <a:p>
            <a:r>
              <a:rPr lang="it-IT" sz="2200" dirty="0"/>
              <a:t>Autorevolezza / credibilità delle testate online</a:t>
            </a:r>
          </a:p>
          <a:p>
            <a:r>
              <a:rPr lang="it-IT" sz="2200" dirty="0"/>
              <a:t>Scatti in avanti e resistenze a oltranza</a:t>
            </a:r>
          </a:p>
          <a:p>
            <a:endParaRPr lang="it-IT" sz="2200" dirty="0"/>
          </a:p>
        </p:txBody>
      </p:sp>
    </p:spTree>
    <p:extLst>
      <p:ext uri="{BB962C8B-B14F-4D97-AF65-F5344CB8AC3E}">
        <p14:creationId xmlns:p14="http://schemas.microsoft.com/office/powerpoint/2010/main" val="1341640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6" name="Rectangle 25">
            <a:extLst>
              <a:ext uri="{FF2B5EF4-FFF2-40B4-BE49-F238E27FC236}">
                <a16:creationId xmlns:a16="http://schemas.microsoft.com/office/drawing/2014/main" id="{245A9F99-D9B1-4094-A2E2-B90AC1DB7B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27">
            <a:extLst>
              <a:ext uri="{FF2B5EF4-FFF2-40B4-BE49-F238E27FC236}">
                <a16:creationId xmlns:a16="http://schemas.microsoft.com/office/drawing/2014/main" id="{B7FAF607-473A-4A43-A23D-BBFF5C4117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CC47E421-85CF-471F-851E-9EE13E8BA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105" y="802955"/>
            <a:ext cx="4977976" cy="1454051"/>
          </a:xfrm>
        </p:spPr>
        <p:txBody>
          <a:bodyPr>
            <a:normAutofit/>
          </a:bodyPr>
          <a:lstStyle/>
          <a:p>
            <a:r>
              <a:rPr lang="it-IT" sz="3600">
                <a:solidFill>
                  <a:schemeClr val="tx2"/>
                </a:solidFill>
              </a:rPr>
              <a:t>One man (women) show</a:t>
            </a:r>
          </a:p>
        </p:txBody>
      </p:sp>
      <p:pic>
        <p:nvPicPr>
          <p:cNvPr id="38" name="Graphic 22" descr="Macchina da scrivere">
            <a:extLst>
              <a:ext uri="{FF2B5EF4-FFF2-40B4-BE49-F238E27FC236}">
                <a16:creationId xmlns:a16="http://schemas.microsoft.com/office/drawing/2014/main" id="{BD8C1724-D63E-2020-E4E6-90A1DDF2F7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6951" y="1793846"/>
            <a:ext cx="3620021" cy="3620021"/>
          </a:xfrm>
          <a:prstGeom prst="rect">
            <a:avLst/>
          </a:prstGeom>
        </p:spPr>
      </p:pic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95A9A9D-A651-47D9-BE25-77F56B68EA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0574" y="2421682"/>
            <a:ext cx="4977578" cy="3639289"/>
          </a:xfrm>
        </p:spPr>
        <p:txBody>
          <a:bodyPr anchor="ctr">
            <a:normAutofit/>
          </a:bodyPr>
          <a:lstStyle/>
          <a:p>
            <a:r>
              <a:rPr lang="it-IT" sz="1800">
                <a:solidFill>
                  <a:schemeClr val="tx2"/>
                </a:solidFill>
              </a:rPr>
              <a:t>Scrivere (sì, ma come?)</a:t>
            </a:r>
          </a:p>
          <a:p>
            <a:r>
              <a:rPr lang="it-IT" sz="1800">
                <a:solidFill>
                  <a:schemeClr val="tx2"/>
                </a:solidFill>
              </a:rPr>
              <a:t>Fare video</a:t>
            </a:r>
          </a:p>
          <a:p>
            <a:r>
              <a:rPr lang="it-IT" sz="1800">
                <a:solidFill>
                  <a:schemeClr val="tx2"/>
                </a:solidFill>
              </a:rPr>
              <a:t>Impaginare</a:t>
            </a:r>
          </a:p>
          <a:p>
            <a:r>
              <a:rPr lang="it-IT" sz="1800">
                <a:solidFill>
                  <a:schemeClr val="tx2"/>
                </a:solidFill>
              </a:rPr>
              <a:t>Trovare le foto</a:t>
            </a:r>
          </a:p>
          <a:p>
            <a:r>
              <a:rPr lang="it-IT" sz="1800">
                <a:solidFill>
                  <a:schemeClr val="tx2"/>
                </a:solidFill>
              </a:rPr>
              <a:t>Usare i social</a:t>
            </a:r>
          </a:p>
        </p:txBody>
      </p:sp>
      <p:grpSp>
        <p:nvGrpSpPr>
          <p:cNvPr id="39" name="Group 29">
            <a:extLst>
              <a:ext uri="{FF2B5EF4-FFF2-40B4-BE49-F238E27FC236}">
                <a16:creationId xmlns:a16="http://schemas.microsoft.com/office/drawing/2014/main" id="{C5F6476F-D303-44D3-B30F-1BA348F0F6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2635" y="52996"/>
            <a:ext cx="5928607" cy="6805005"/>
            <a:chOff x="6095999" y="52996"/>
            <a:chExt cx="6093363" cy="6805005"/>
          </a:xfrm>
          <a:solidFill>
            <a:schemeClr val="accent5">
              <a:alpha val="10000"/>
            </a:schemeClr>
          </a:solidFill>
        </p:grpSpPr>
        <p:sp>
          <p:nvSpPr>
            <p:cNvPr id="40" name="Freeform: Shape 30">
              <a:extLst>
                <a:ext uri="{FF2B5EF4-FFF2-40B4-BE49-F238E27FC236}">
                  <a16:creationId xmlns:a16="http://schemas.microsoft.com/office/drawing/2014/main" id="{C972EB4B-0539-4430-9340-8117B9D7C3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96001" y="52996"/>
              <a:ext cx="6093361" cy="6805003"/>
            </a:xfrm>
            <a:custGeom>
              <a:avLst/>
              <a:gdLst>
                <a:gd name="connsiteX0" fmla="*/ 3391253 w 5890489"/>
                <a:gd name="connsiteY0" fmla="*/ 0 h 6578438"/>
                <a:gd name="connsiteX1" fmla="*/ 3434974 w 5890489"/>
                <a:gd name="connsiteY1" fmla="*/ 646 h 6578438"/>
                <a:gd name="connsiteX2" fmla="*/ 3522419 w 5890489"/>
                <a:gd name="connsiteY2" fmla="*/ 2712 h 6578438"/>
                <a:gd name="connsiteX3" fmla="*/ 3610261 w 5890489"/>
                <a:gd name="connsiteY3" fmla="*/ 6458 h 6578438"/>
                <a:gd name="connsiteX4" fmla="*/ 3786872 w 5890489"/>
                <a:gd name="connsiteY4" fmla="*/ 20667 h 6578438"/>
                <a:gd name="connsiteX5" fmla="*/ 3962291 w 5890489"/>
                <a:gd name="connsiteY5" fmla="*/ 43530 h 6578438"/>
                <a:gd name="connsiteX6" fmla="*/ 4135855 w 5890489"/>
                <a:gd name="connsiteY6" fmla="*/ 75176 h 6578438"/>
                <a:gd name="connsiteX7" fmla="*/ 4307299 w 5890489"/>
                <a:gd name="connsiteY7" fmla="*/ 114315 h 6578438"/>
                <a:gd name="connsiteX8" fmla="*/ 4476358 w 5890489"/>
                <a:gd name="connsiteY8" fmla="*/ 160816 h 6578438"/>
                <a:gd name="connsiteX9" fmla="*/ 4559829 w 5890489"/>
                <a:gd name="connsiteY9" fmla="*/ 186779 h 6578438"/>
                <a:gd name="connsiteX10" fmla="*/ 4642901 w 5890489"/>
                <a:gd name="connsiteY10" fmla="*/ 213648 h 6578438"/>
                <a:gd name="connsiteX11" fmla="*/ 5280847 w 5890489"/>
                <a:gd name="connsiteY11" fmla="*/ 485936 h 6578438"/>
                <a:gd name="connsiteX12" fmla="*/ 5865400 w 5890489"/>
                <a:gd name="connsiteY12" fmla="*/ 851099 h 6578438"/>
                <a:gd name="connsiteX13" fmla="*/ 5890489 w 5890489"/>
                <a:gd name="connsiteY13" fmla="*/ 870950 h 6578438"/>
                <a:gd name="connsiteX14" fmla="*/ 5890489 w 5890489"/>
                <a:gd name="connsiteY14" fmla="*/ 1321814 h 6578438"/>
                <a:gd name="connsiteX15" fmla="*/ 5887395 w 5890489"/>
                <a:gd name="connsiteY15" fmla="*/ 1318952 h 6578438"/>
                <a:gd name="connsiteX16" fmla="*/ 5830291 w 5890489"/>
                <a:gd name="connsiteY16" fmla="*/ 1265992 h 6578438"/>
                <a:gd name="connsiteX17" fmla="*/ 5815981 w 5890489"/>
                <a:gd name="connsiteY17" fmla="*/ 1252687 h 6578438"/>
                <a:gd name="connsiteX18" fmla="*/ 5801142 w 5890489"/>
                <a:gd name="connsiteY18" fmla="*/ 1240158 h 6578438"/>
                <a:gd name="connsiteX19" fmla="*/ 5771464 w 5890489"/>
                <a:gd name="connsiteY19" fmla="*/ 1214969 h 6578438"/>
                <a:gd name="connsiteX20" fmla="*/ 5651030 w 5890489"/>
                <a:gd name="connsiteY20" fmla="*/ 1115767 h 6578438"/>
                <a:gd name="connsiteX21" fmla="*/ 5123183 w 5890489"/>
                <a:gd name="connsiteY21" fmla="*/ 780443 h 6578438"/>
                <a:gd name="connsiteX22" fmla="*/ 4533860 w 5890489"/>
                <a:gd name="connsiteY22" fmla="*/ 567701 h 6578438"/>
                <a:gd name="connsiteX23" fmla="*/ 4457281 w 5890489"/>
                <a:gd name="connsiteY23" fmla="*/ 550780 h 6578438"/>
                <a:gd name="connsiteX24" fmla="*/ 4380568 w 5890489"/>
                <a:gd name="connsiteY24" fmla="*/ 535279 h 6578438"/>
                <a:gd name="connsiteX25" fmla="*/ 4303325 w 5890489"/>
                <a:gd name="connsiteY25" fmla="*/ 522879 h 6578438"/>
                <a:gd name="connsiteX26" fmla="*/ 4264769 w 5890489"/>
                <a:gd name="connsiteY26" fmla="*/ 516679 h 6578438"/>
                <a:gd name="connsiteX27" fmla="*/ 4226082 w 5890489"/>
                <a:gd name="connsiteY27" fmla="*/ 511253 h 6578438"/>
                <a:gd name="connsiteX28" fmla="*/ 4070934 w 5890489"/>
                <a:gd name="connsiteY28" fmla="*/ 494848 h 6578438"/>
                <a:gd name="connsiteX29" fmla="*/ 3915521 w 5890489"/>
                <a:gd name="connsiteY29" fmla="*/ 486065 h 6578438"/>
                <a:gd name="connsiteX30" fmla="*/ 3760241 w 5890489"/>
                <a:gd name="connsiteY30" fmla="*/ 484257 h 6578438"/>
                <a:gd name="connsiteX31" fmla="*/ 3682734 w 5890489"/>
                <a:gd name="connsiteY31" fmla="*/ 486581 h 6578438"/>
                <a:gd name="connsiteX32" fmla="*/ 3605491 w 5890489"/>
                <a:gd name="connsiteY32" fmla="*/ 488907 h 6578438"/>
                <a:gd name="connsiteX33" fmla="*/ 3527454 w 5890489"/>
                <a:gd name="connsiteY33" fmla="*/ 493169 h 6578438"/>
                <a:gd name="connsiteX34" fmla="*/ 3449151 w 5890489"/>
                <a:gd name="connsiteY34" fmla="*/ 498336 h 6578438"/>
                <a:gd name="connsiteX35" fmla="*/ 3410067 w 5890489"/>
                <a:gd name="connsiteY35" fmla="*/ 500532 h 6578438"/>
                <a:gd name="connsiteX36" fmla="*/ 3371246 w 5890489"/>
                <a:gd name="connsiteY36" fmla="*/ 504279 h 6578438"/>
                <a:gd name="connsiteX37" fmla="*/ 3293739 w 5890489"/>
                <a:gd name="connsiteY37" fmla="*/ 511512 h 6578438"/>
                <a:gd name="connsiteX38" fmla="*/ 2689445 w 5890489"/>
                <a:gd name="connsiteY38" fmla="*/ 610198 h 6578438"/>
                <a:gd name="connsiteX39" fmla="*/ 2117875 w 5890489"/>
                <a:gd name="connsiteY39" fmla="*/ 800335 h 6578438"/>
                <a:gd name="connsiteX40" fmla="*/ 1981276 w 5890489"/>
                <a:gd name="connsiteY40" fmla="*/ 865566 h 6578438"/>
                <a:gd name="connsiteX41" fmla="*/ 1847991 w 5890489"/>
                <a:gd name="connsiteY41" fmla="*/ 938676 h 6578438"/>
                <a:gd name="connsiteX42" fmla="*/ 1783069 w 5890489"/>
                <a:gd name="connsiteY42" fmla="*/ 978718 h 6578438"/>
                <a:gd name="connsiteX43" fmla="*/ 1750609 w 5890489"/>
                <a:gd name="connsiteY43" fmla="*/ 998869 h 6578438"/>
                <a:gd name="connsiteX44" fmla="*/ 1734312 w 5890489"/>
                <a:gd name="connsiteY44" fmla="*/ 1008945 h 6578438"/>
                <a:gd name="connsiteX45" fmla="*/ 1718547 w 5890489"/>
                <a:gd name="connsiteY45" fmla="*/ 1019924 h 6578438"/>
                <a:gd name="connsiteX46" fmla="*/ 1655481 w 5890489"/>
                <a:gd name="connsiteY46" fmla="*/ 1063582 h 6578438"/>
                <a:gd name="connsiteX47" fmla="*/ 1593077 w 5890489"/>
                <a:gd name="connsiteY47" fmla="*/ 1108664 h 6578438"/>
                <a:gd name="connsiteX48" fmla="*/ 1532263 w 5890489"/>
                <a:gd name="connsiteY48" fmla="*/ 1156197 h 6578438"/>
                <a:gd name="connsiteX49" fmla="*/ 1472509 w 5890489"/>
                <a:gd name="connsiteY49" fmla="*/ 1205152 h 6578438"/>
                <a:gd name="connsiteX50" fmla="*/ 1414212 w 5890489"/>
                <a:gd name="connsiteY50" fmla="*/ 1256175 h 6578438"/>
                <a:gd name="connsiteX51" fmla="*/ 1357242 w 5890489"/>
                <a:gd name="connsiteY51" fmla="*/ 1308359 h 6578438"/>
                <a:gd name="connsiteX52" fmla="*/ 1153072 w 5890489"/>
                <a:gd name="connsiteY52" fmla="*/ 1529498 h 6578438"/>
                <a:gd name="connsiteX53" fmla="*/ 1002694 w 5890489"/>
                <a:gd name="connsiteY53" fmla="*/ 1770658 h 6578438"/>
                <a:gd name="connsiteX54" fmla="*/ 974076 w 5890489"/>
                <a:gd name="connsiteY54" fmla="*/ 1835371 h 6578438"/>
                <a:gd name="connsiteX55" fmla="*/ 949564 w 5890489"/>
                <a:gd name="connsiteY55" fmla="*/ 1903573 h 6578438"/>
                <a:gd name="connsiteX56" fmla="*/ 927173 w 5890489"/>
                <a:gd name="connsiteY56" fmla="*/ 1974229 h 6578438"/>
                <a:gd name="connsiteX57" fmla="*/ 906107 w 5890489"/>
                <a:gd name="connsiteY57" fmla="*/ 2046952 h 6578438"/>
                <a:gd name="connsiteX58" fmla="*/ 751092 w 5890489"/>
                <a:gd name="connsiteY58" fmla="*/ 2676266 h 6578438"/>
                <a:gd name="connsiteX59" fmla="*/ 547189 w 5890489"/>
                <a:gd name="connsiteY59" fmla="*/ 3308422 h 6578438"/>
                <a:gd name="connsiteX60" fmla="*/ 441195 w 5890489"/>
                <a:gd name="connsiteY60" fmla="*/ 3866306 h 6578438"/>
                <a:gd name="connsiteX61" fmla="*/ 527182 w 5890489"/>
                <a:gd name="connsiteY61" fmla="*/ 4439174 h 6578438"/>
                <a:gd name="connsiteX62" fmla="*/ 775073 w 5890489"/>
                <a:gd name="connsiteY62" fmla="*/ 4987240 h 6578438"/>
                <a:gd name="connsiteX63" fmla="*/ 943206 w 5890489"/>
                <a:gd name="connsiteY63" fmla="*/ 5244933 h 6578438"/>
                <a:gd name="connsiteX64" fmla="*/ 1133728 w 5890489"/>
                <a:gd name="connsiteY64" fmla="*/ 5490356 h 6578438"/>
                <a:gd name="connsiteX65" fmla="*/ 1359626 w 5890489"/>
                <a:gd name="connsiteY65" fmla="*/ 5709815 h 6578438"/>
                <a:gd name="connsiteX66" fmla="*/ 1481254 w 5890489"/>
                <a:gd name="connsiteY66" fmla="*/ 5809146 h 6578438"/>
                <a:gd name="connsiteX67" fmla="*/ 1543260 w 5890489"/>
                <a:gd name="connsiteY67" fmla="*/ 5856940 h 6578438"/>
                <a:gd name="connsiteX68" fmla="*/ 1607518 w 5890489"/>
                <a:gd name="connsiteY68" fmla="*/ 5901374 h 6578438"/>
                <a:gd name="connsiteX69" fmla="*/ 2145566 w 5890489"/>
                <a:gd name="connsiteY69" fmla="*/ 6193814 h 6578438"/>
                <a:gd name="connsiteX70" fmla="*/ 2214991 w 5890489"/>
                <a:gd name="connsiteY70" fmla="*/ 6221844 h 6578438"/>
                <a:gd name="connsiteX71" fmla="*/ 2249307 w 5890489"/>
                <a:gd name="connsiteY71" fmla="*/ 6236182 h 6578438"/>
                <a:gd name="connsiteX72" fmla="*/ 2284285 w 5890489"/>
                <a:gd name="connsiteY72" fmla="*/ 6248711 h 6578438"/>
                <a:gd name="connsiteX73" fmla="*/ 2354241 w 5890489"/>
                <a:gd name="connsiteY73" fmla="*/ 6273124 h 6578438"/>
                <a:gd name="connsiteX74" fmla="*/ 2371597 w 5890489"/>
                <a:gd name="connsiteY74" fmla="*/ 6279324 h 6578438"/>
                <a:gd name="connsiteX75" fmla="*/ 2387894 w 5890489"/>
                <a:gd name="connsiteY75" fmla="*/ 6287719 h 6578438"/>
                <a:gd name="connsiteX76" fmla="*/ 2421414 w 5890489"/>
                <a:gd name="connsiteY76" fmla="*/ 6302186 h 6578438"/>
                <a:gd name="connsiteX77" fmla="*/ 2489117 w 5890489"/>
                <a:gd name="connsiteY77" fmla="*/ 6329441 h 6578438"/>
                <a:gd name="connsiteX78" fmla="*/ 2522902 w 5890489"/>
                <a:gd name="connsiteY78" fmla="*/ 6343134 h 6578438"/>
                <a:gd name="connsiteX79" fmla="*/ 2556953 w 5890489"/>
                <a:gd name="connsiteY79" fmla="*/ 6356051 h 6578438"/>
                <a:gd name="connsiteX80" fmla="*/ 2695009 w 5890489"/>
                <a:gd name="connsiteY80" fmla="*/ 6401905 h 6578438"/>
                <a:gd name="connsiteX81" fmla="*/ 3268035 w 5890489"/>
                <a:gd name="connsiteY81" fmla="*/ 6501238 h 6578438"/>
                <a:gd name="connsiteX82" fmla="*/ 3341038 w 5890489"/>
                <a:gd name="connsiteY82" fmla="*/ 6506145 h 6578438"/>
                <a:gd name="connsiteX83" fmla="*/ 3414703 w 5890489"/>
                <a:gd name="connsiteY83" fmla="*/ 6507050 h 6578438"/>
                <a:gd name="connsiteX84" fmla="*/ 3488237 w 5890489"/>
                <a:gd name="connsiteY84" fmla="*/ 6508212 h 6578438"/>
                <a:gd name="connsiteX85" fmla="*/ 3524142 w 5890489"/>
                <a:gd name="connsiteY85" fmla="*/ 6507955 h 6578438"/>
                <a:gd name="connsiteX86" fmla="*/ 3559252 w 5890489"/>
                <a:gd name="connsiteY86" fmla="*/ 6506921 h 6578438"/>
                <a:gd name="connsiteX87" fmla="*/ 3629207 w 5890489"/>
                <a:gd name="connsiteY87" fmla="*/ 6503045 h 6578438"/>
                <a:gd name="connsiteX88" fmla="*/ 3698633 w 5890489"/>
                <a:gd name="connsiteY88" fmla="*/ 6496845 h 6578438"/>
                <a:gd name="connsiteX89" fmla="*/ 3733213 w 5890489"/>
                <a:gd name="connsiteY89" fmla="*/ 6493357 h 6578438"/>
                <a:gd name="connsiteX90" fmla="*/ 3767529 w 5890489"/>
                <a:gd name="connsiteY90" fmla="*/ 6488707 h 6578438"/>
                <a:gd name="connsiteX91" fmla="*/ 3801845 w 5890489"/>
                <a:gd name="connsiteY91" fmla="*/ 6484057 h 6578438"/>
                <a:gd name="connsiteX92" fmla="*/ 3835895 w 5890489"/>
                <a:gd name="connsiteY92" fmla="*/ 6478116 h 6578438"/>
                <a:gd name="connsiteX93" fmla="*/ 4364801 w 5890489"/>
                <a:gd name="connsiteY93" fmla="*/ 6308517 h 6578438"/>
                <a:gd name="connsiteX94" fmla="*/ 4861379 w 5890489"/>
                <a:gd name="connsiteY94" fmla="*/ 6000576 h 6578438"/>
                <a:gd name="connsiteX95" fmla="*/ 5341263 w 5890489"/>
                <a:gd name="connsiteY95" fmla="*/ 5605834 h 6578438"/>
                <a:gd name="connsiteX96" fmla="*/ 5587301 w 5890489"/>
                <a:gd name="connsiteY96" fmla="*/ 5390379 h 6578438"/>
                <a:gd name="connsiteX97" fmla="*/ 5849105 w 5890489"/>
                <a:gd name="connsiteY97" fmla="*/ 5176344 h 6578438"/>
                <a:gd name="connsiteX98" fmla="*/ 5890489 w 5890489"/>
                <a:gd name="connsiteY98" fmla="*/ 5145260 h 6578438"/>
                <a:gd name="connsiteX99" fmla="*/ 5890489 w 5890489"/>
                <a:gd name="connsiteY99" fmla="*/ 5995323 h 6578438"/>
                <a:gd name="connsiteX100" fmla="*/ 5811477 w 5890489"/>
                <a:gd name="connsiteY100" fmla="*/ 6077819 h 6578438"/>
                <a:gd name="connsiteX101" fmla="*/ 5301384 w 5890489"/>
                <a:gd name="connsiteY101" fmla="*/ 6542958 h 6578438"/>
                <a:gd name="connsiteX102" fmla="*/ 5252008 w 5890489"/>
                <a:gd name="connsiteY102" fmla="*/ 6578438 h 6578438"/>
                <a:gd name="connsiteX103" fmla="*/ 1653730 w 5890489"/>
                <a:gd name="connsiteY103" fmla="*/ 6578438 h 6578438"/>
                <a:gd name="connsiteX104" fmla="*/ 1549768 w 5890489"/>
                <a:gd name="connsiteY104" fmla="*/ 6488821 h 6578438"/>
                <a:gd name="connsiteX105" fmla="*/ 1298282 w 5890489"/>
                <a:gd name="connsiteY105" fmla="*/ 6243932 h 6578438"/>
                <a:gd name="connsiteX106" fmla="*/ 1237999 w 5890489"/>
                <a:gd name="connsiteY106" fmla="*/ 6181671 h 6578438"/>
                <a:gd name="connsiteX107" fmla="*/ 1179967 w 5890489"/>
                <a:gd name="connsiteY107" fmla="*/ 6117862 h 6578438"/>
                <a:gd name="connsiteX108" fmla="*/ 1121936 w 5890489"/>
                <a:gd name="connsiteY108" fmla="*/ 6054569 h 6578438"/>
                <a:gd name="connsiteX109" fmla="*/ 1065628 w 5890489"/>
                <a:gd name="connsiteY109" fmla="*/ 5990243 h 6578438"/>
                <a:gd name="connsiteX110" fmla="*/ 954335 w 5890489"/>
                <a:gd name="connsiteY110" fmla="*/ 5861460 h 6578438"/>
                <a:gd name="connsiteX111" fmla="*/ 898953 w 5890489"/>
                <a:gd name="connsiteY111" fmla="*/ 5797393 h 6578438"/>
                <a:gd name="connsiteX112" fmla="*/ 842908 w 5890489"/>
                <a:gd name="connsiteY112" fmla="*/ 5733582 h 6578438"/>
                <a:gd name="connsiteX113" fmla="*/ 622442 w 5890489"/>
                <a:gd name="connsiteY113" fmla="*/ 5471884 h 6578438"/>
                <a:gd name="connsiteX114" fmla="*/ 425559 w 5890489"/>
                <a:gd name="connsiteY114" fmla="*/ 5190036 h 6578438"/>
                <a:gd name="connsiteX115" fmla="*/ 123877 w 5890489"/>
                <a:gd name="connsiteY115" fmla="*/ 4564210 h 6578438"/>
                <a:gd name="connsiteX116" fmla="*/ 130 w 5890489"/>
                <a:gd name="connsiteY116" fmla="*/ 3865530 h 6578438"/>
                <a:gd name="connsiteX117" fmla="*/ 30602 w 5890489"/>
                <a:gd name="connsiteY117" fmla="*/ 3505793 h 6578438"/>
                <a:gd name="connsiteX118" fmla="*/ 126924 w 5890489"/>
                <a:gd name="connsiteY118" fmla="*/ 3157164 h 6578438"/>
                <a:gd name="connsiteX119" fmla="*/ 334803 w 5890489"/>
                <a:gd name="connsiteY119" fmla="*/ 2560530 h 6578438"/>
                <a:gd name="connsiteX120" fmla="*/ 381176 w 5890489"/>
                <a:gd name="connsiteY120" fmla="*/ 2409144 h 6578438"/>
                <a:gd name="connsiteX121" fmla="*/ 425825 w 5890489"/>
                <a:gd name="connsiteY121" fmla="*/ 2255819 h 6578438"/>
                <a:gd name="connsiteX122" fmla="*/ 470210 w 5890489"/>
                <a:gd name="connsiteY122" fmla="*/ 2099523 h 6578438"/>
                <a:gd name="connsiteX123" fmla="*/ 492998 w 5890489"/>
                <a:gd name="connsiteY123" fmla="*/ 2020213 h 6578438"/>
                <a:gd name="connsiteX124" fmla="*/ 517509 w 5890489"/>
                <a:gd name="connsiteY124" fmla="*/ 1939224 h 6578438"/>
                <a:gd name="connsiteX125" fmla="*/ 544007 w 5890489"/>
                <a:gd name="connsiteY125" fmla="*/ 1857201 h 6578438"/>
                <a:gd name="connsiteX126" fmla="*/ 573288 w 5890489"/>
                <a:gd name="connsiteY126" fmla="*/ 1774274 h 6578438"/>
                <a:gd name="connsiteX127" fmla="*/ 606146 w 5890489"/>
                <a:gd name="connsiteY127" fmla="*/ 1690832 h 6578438"/>
                <a:gd name="connsiteX128" fmla="*/ 644569 w 5890489"/>
                <a:gd name="connsiteY128" fmla="*/ 1607775 h 6578438"/>
                <a:gd name="connsiteX129" fmla="*/ 837874 w 5890489"/>
                <a:gd name="connsiteY129" fmla="*/ 1297638 h 6578438"/>
                <a:gd name="connsiteX130" fmla="*/ 1069602 w 5890489"/>
                <a:gd name="connsiteY130" fmla="*/ 1032194 h 6578438"/>
                <a:gd name="connsiteX131" fmla="*/ 1130548 w 5890489"/>
                <a:gd name="connsiteY131" fmla="*/ 970839 h 6578438"/>
                <a:gd name="connsiteX132" fmla="*/ 1192024 w 5890489"/>
                <a:gd name="connsiteY132" fmla="*/ 910129 h 6578438"/>
                <a:gd name="connsiteX133" fmla="*/ 1255356 w 5890489"/>
                <a:gd name="connsiteY133" fmla="*/ 850841 h 6578438"/>
                <a:gd name="connsiteX134" fmla="*/ 1319614 w 5890489"/>
                <a:gd name="connsiteY134" fmla="*/ 792068 h 6578438"/>
                <a:gd name="connsiteX135" fmla="*/ 1385728 w 5890489"/>
                <a:gd name="connsiteY135" fmla="*/ 734975 h 6578438"/>
                <a:gd name="connsiteX136" fmla="*/ 1452768 w 5890489"/>
                <a:gd name="connsiteY136" fmla="*/ 678528 h 6578438"/>
                <a:gd name="connsiteX137" fmla="*/ 1469594 w 5890489"/>
                <a:gd name="connsiteY137" fmla="*/ 664449 h 6578438"/>
                <a:gd name="connsiteX138" fmla="*/ 1487083 w 5890489"/>
                <a:gd name="connsiteY138" fmla="*/ 651015 h 6578438"/>
                <a:gd name="connsiteX139" fmla="*/ 1522193 w 5890489"/>
                <a:gd name="connsiteY139" fmla="*/ 624277 h 6578438"/>
                <a:gd name="connsiteX140" fmla="*/ 1592415 w 5890489"/>
                <a:gd name="connsiteY140" fmla="*/ 570671 h 6578438"/>
                <a:gd name="connsiteX141" fmla="*/ 1738287 w 5890489"/>
                <a:gd name="connsiteY141" fmla="*/ 469402 h 6578438"/>
                <a:gd name="connsiteX142" fmla="*/ 1890918 w 5890489"/>
                <a:gd name="connsiteY142" fmla="*/ 376530 h 6578438"/>
                <a:gd name="connsiteX143" fmla="*/ 2555363 w 5890489"/>
                <a:gd name="connsiteY143" fmla="*/ 105274 h 6578438"/>
                <a:gd name="connsiteX144" fmla="*/ 3259291 w 5890489"/>
                <a:gd name="connsiteY144" fmla="*/ 3229 h 6578438"/>
                <a:gd name="connsiteX145" fmla="*/ 3347265 w 5890489"/>
                <a:gd name="connsiteY145" fmla="*/ 903 h 657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5890489" h="6578438">
                  <a:moveTo>
                    <a:pt x="3391253" y="0"/>
                  </a:moveTo>
                  <a:lnTo>
                    <a:pt x="3434974" y="646"/>
                  </a:lnTo>
                  <a:lnTo>
                    <a:pt x="3522419" y="2712"/>
                  </a:lnTo>
                  <a:cubicBezTo>
                    <a:pt x="3551567" y="3488"/>
                    <a:pt x="3580451" y="3746"/>
                    <a:pt x="3610261" y="6458"/>
                  </a:cubicBezTo>
                  <a:cubicBezTo>
                    <a:pt x="3669353" y="10850"/>
                    <a:pt x="3728179" y="14337"/>
                    <a:pt x="3786872" y="20667"/>
                  </a:cubicBezTo>
                  <a:lnTo>
                    <a:pt x="3962291" y="43530"/>
                  </a:lnTo>
                  <a:lnTo>
                    <a:pt x="4135855" y="75176"/>
                  </a:lnTo>
                  <a:cubicBezTo>
                    <a:pt x="4193224" y="87836"/>
                    <a:pt x="4250328" y="101398"/>
                    <a:pt x="4307299" y="114315"/>
                  </a:cubicBezTo>
                  <a:cubicBezTo>
                    <a:pt x="4364139" y="128394"/>
                    <a:pt x="4420050" y="145575"/>
                    <a:pt x="4476358" y="160816"/>
                  </a:cubicBezTo>
                  <a:cubicBezTo>
                    <a:pt x="4504580" y="167921"/>
                    <a:pt x="4532138" y="177995"/>
                    <a:pt x="4559829" y="186779"/>
                  </a:cubicBezTo>
                  <a:lnTo>
                    <a:pt x="4642901" y="213648"/>
                  </a:lnTo>
                  <a:cubicBezTo>
                    <a:pt x="4863234" y="288307"/>
                    <a:pt x="5076414" y="379371"/>
                    <a:pt x="5280847" y="485936"/>
                  </a:cubicBezTo>
                  <a:cubicBezTo>
                    <a:pt x="5485018" y="592631"/>
                    <a:pt x="5681768" y="713145"/>
                    <a:pt x="5865400" y="851099"/>
                  </a:cubicBezTo>
                  <a:lnTo>
                    <a:pt x="5890489" y="870950"/>
                  </a:lnTo>
                  <a:lnTo>
                    <a:pt x="5890489" y="1321814"/>
                  </a:lnTo>
                  <a:lnTo>
                    <a:pt x="5887395" y="1318952"/>
                  </a:lnTo>
                  <a:lnTo>
                    <a:pt x="5830291" y="1265992"/>
                  </a:lnTo>
                  <a:lnTo>
                    <a:pt x="5815981" y="1252687"/>
                  </a:lnTo>
                  <a:lnTo>
                    <a:pt x="5801142" y="1240158"/>
                  </a:lnTo>
                  <a:lnTo>
                    <a:pt x="5771464" y="1214969"/>
                  </a:lnTo>
                  <a:cubicBezTo>
                    <a:pt x="5731849" y="1181385"/>
                    <a:pt x="5692897" y="1146896"/>
                    <a:pt x="5651030" y="1115767"/>
                  </a:cubicBezTo>
                  <a:cubicBezTo>
                    <a:pt x="5487534" y="986985"/>
                    <a:pt x="5311321" y="872542"/>
                    <a:pt x="5123183" y="780443"/>
                  </a:cubicBezTo>
                  <a:cubicBezTo>
                    <a:pt x="4935309" y="688087"/>
                    <a:pt x="4737102" y="616398"/>
                    <a:pt x="4533860" y="567701"/>
                  </a:cubicBezTo>
                  <a:lnTo>
                    <a:pt x="4457281" y="550780"/>
                  </a:lnTo>
                  <a:cubicBezTo>
                    <a:pt x="4431709" y="545484"/>
                    <a:pt x="4406536" y="538896"/>
                    <a:pt x="4380568" y="535279"/>
                  </a:cubicBezTo>
                  <a:lnTo>
                    <a:pt x="4303325" y="522879"/>
                  </a:lnTo>
                  <a:lnTo>
                    <a:pt x="4264769" y="516679"/>
                  </a:lnTo>
                  <a:cubicBezTo>
                    <a:pt x="4251918" y="514612"/>
                    <a:pt x="4239067" y="512415"/>
                    <a:pt x="4226082" y="511253"/>
                  </a:cubicBezTo>
                  <a:cubicBezTo>
                    <a:pt x="4174145" y="505829"/>
                    <a:pt x="4122606" y="499498"/>
                    <a:pt x="4070934" y="494848"/>
                  </a:cubicBezTo>
                  <a:lnTo>
                    <a:pt x="3915521" y="486065"/>
                  </a:lnTo>
                  <a:lnTo>
                    <a:pt x="3760241" y="484257"/>
                  </a:lnTo>
                  <a:cubicBezTo>
                    <a:pt x="3734405" y="483869"/>
                    <a:pt x="3708571" y="485936"/>
                    <a:pt x="3682734" y="486581"/>
                  </a:cubicBezTo>
                  <a:lnTo>
                    <a:pt x="3605491" y="488907"/>
                  </a:lnTo>
                  <a:cubicBezTo>
                    <a:pt x="3579921" y="489165"/>
                    <a:pt x="3553555" y="491490"/>
                    <a:pt x="3527454" y="493169"/>
                  </a:cubicBezTo>
                  <a:lnTo>
                    <a:pt x="3449151" y="498336"/>
                  </a:lnTo>
                  <a:lnTo>
                    <a:pt x="3410067" y="500532"/>
                  </a:lnTo>
                  <a:lnTo>
                    <a:pt x="3371246" y="504279"/>
                  </a:lnTo>
                  <a:cubicBezTo>
                    <a:pt x="3345410" y="506862"/>
                    <a:pt x="3319575" y="509315"/>
                    <a:pt x="3293739" y="511512"/>
                  </a:cubicBezTo>
                  <a:cubicBezTo>
                    <a:pt x="3087450" y="531662"/>
                    <a:pt x="2885531" y="563180"/>
                    <a:pt x="2689445" y="610198"/>
                  </a:cubicBezTo>
                  <a:cubicBezTo>
                    <a:pt x="2493357" y="657344"/>
                    <a:pt x="2302303" y="719088"/>
                    <a:pt x="2117875" y="800335"/>
                  </a:cubicBezTo>
                  <a:cubicBezTo>
                    <a:pt x="2072298" y="821648"/>
                    <a:pt x="2026854" y="843606"/>
                    <a:pt x="1981276" y="865566"/>
                  </a:cubicBezTo>
                  <a:cubicBezTo>
                    <a:pt x="1937025" y="889978"/>
                    <a:pt x="1891978" y="913229"/>
                    <a:pt x="1847991" y="938676"/>
                  </a:cubicBezTo>
                  <a:lnTo>
                    <a:pt x="1783069" y="978718"/>
                  </a:lnTo>
                  <a:lnTo>
                    <a:pt x="1750609" y="998869"/>
                  </a:lnTo>
                  <a:lnTo>
                    <a:pt x="1734312" y="1008945"/>
                  </a:lnTo>
                  <a:lnTo>
                    <a:pt x="1718547" y="1019924"/>
                  </a:lnTo>
                  <a:lnTo>
                    <a:pt x="1655481" y="1063582"/>
                  </a:lnTo>
                  <a:cubicBezTo>
                    <a:pt x="1634414" y="1078178"/>
                    <a:pt x="1612950" y="1092259"/>
                    <a:pt x="1593077" y="1108664"/>
                  </a:cubicBezTo>
                  <a:lnTo>
                    <a:pt x="1532263" y="1156197"/>
                  </a:lnTo>
                  <a:cubicBezTo>
                    <a:pt x="1511992" y="1172085"/>
                    <a:pt x="1491587" y="1187844"/>
                    <a:pt x="1472509" y="1205152"/>
                  </a:cubicBezTo>
                  <a:lnTo>
                    <a:pt x="1414212" y="1256175"/>
                  </a:lnTo>
                  <a:cubicBezTo>
                    <a:pt x="1395001" y="1273354"/>
                    <a:pt x="1375127" y="1290147"/>
                    <a:pt x="1357242" y="1308359"/>
                  </a:cubicBezTo>
                  <a:cubicBezTo>
                    <a:pt x="1283178" y="1379532"/>
                    <a:pt x="1212163" y="1452513"/>
                    <a:pt x="1153072" y="1529498"/>
                  </a:cubicBezTo>
                  <a:cubicBezTo>
                    <a:pt x="1090933" y="1605578"/>
                    <a:pt x="1043501" y="1685794"/>
                    <a:pt x="1002694" y="1770658"/>
                  </a:cubicBezTo>
                  <a:lnTo>
                    <a:pt x="974076" y="1835371"/>
                  </a:lnTo>
                  <a:lnTo>
                    <a:pt x="949564" y="1903573"/>
                  </a:lnTo>
                  <a:cubicBezTo>
                    <a:pt x="940820" y="1925661"/>
                    <a:pt x="934593" y="1950719"/>
                    <a:pt x="927173" y="1974229"/>
                  </a:cubicBezTo>
                  <a:cubicBezTo>
                    <a:pt x="920019" y="1998254"/>
                    <a:pt x="912468" y="2021504"/>
                    <a:pt x="906107" y="2046952"/>
                  </a:cubicBezTo>
                  <a:cubicBezTo>
                    <a:pt x="853906" y="2245614"/>
                    <a:pt x="809918" y="2463136"/>
                    <a:pt x="751092" y="2676266"/>
                  </a:cubicBezTo>
                  <a:cubicBezTo>
                    <a:pt x="693458" y="2889912"/>
                    <a:pt x="624166" y="3100976"/>
                    <a:pt x="547189" y="3308422"/>
                  </a:cubicBezTo>
                  <a:cubicBezTo>
                    <a:pt x="479617" y="3487580"/>
                    <a:pt x="444109" y="3675523"/>
                    <a:pt x="441195" y="3866306"/>
                  </a:cubicBezTo>
                  <a:cubicBezTo>
                    <a:pt x="438014" y="4057089"/>
                    <a:pt x="469282" y="4250456"/>
                    <a:pt x="527182" y="4439174"/>
                  </a:cubicBezTo>
                  <a:cubicBezTo>
                    <a:pt x="584815" y="4628278"/>
                    <a:pt x="671067" y="4811828"/>
                    <a:pt x="775073" y="4987240"/>
                  </a:cubicBezTo>
                  <a:cubicBezTo>
                    <a:pt x="827009" y="5075075"/>
                    <a:pt x="884246" y="5160327"/>
                    <a:pt x="943206" y="5244933"/>
                  </a:cubicBezTo>
                  <a:cubicBezTo>
                    <a:pt x="1002296" y="5329411"/>
                    <a:pt x="1064964" y="5412337"/>
                    <a:pt x="1133728" y="5490356"/>
                  </a:cubicBezTo>
                  <a:cubicBezTo>
                    <a:pt x="1203949" y="5567728"/>
                    <a:pt x="1279337" y="5642259"/>
                    <a:pt x="1359626" y="5709815"/>
                  </a:cubicBezTo>
                  <a:cubicBezTo>
                    <a:pt x="1398711" y="5744949"/>
                    <a:pt x="1439916" y="5777241"/>
                    <a:pt x="1481254" y="5809146"/>
                  </a:cubicBezTo>
                  <a:cubicBezTo>
                    <a:pt x="1501922" y="5825163"/>
                    <a:pt x="1522325" y="5841309"/>
                    <a:pt x="1543260" y="5856940"/>
                  </a:cubicBezTo>
                  <a:cubicBezTo>
                    <a:pt x="1564591" y="5871923"/>
                    <a:pt x="1585921" y="5886777"/>
                    <a:pt x="1607518" y="5901374"/>
                  </a:cubicBezTo>
                  <a:cubicBezTo>
                    <a:pt x="1778565" y="6019693"/>
                    <a:pt x="1961271" y="6115924"/>
                    <a:pt x="2145566" y="6193814"/>
                  </a:cubicBezTo>
                  <a:lnTo>
                    <a:pt x="2214991" y="6221844"/>
                  </a:lnTo>
                  <a:lnTo>
                    <a:pt x="2249307" y="6236182"/>
                  </a:lnTo>
                  <a:cubicBezTo>
                    <a:pt x="2260702" y="6241089"/>
                    <a:pt x="2272625" y="6244577"/>
                    <a:pt x="2284285" y="6248711"/>
                  </a:cubicBezTo>
                  <a:lnTo>
                    <a:pt x="2354241" y="6273124"/>
                  </a:lnTo>
                  <a:cubicBezTo>
                    <a:pt x="2360070" y="6275190"/>
                    <a:pt x="2365899" y="6277128"/>
                    <a:pt x="2371597" y="6279324"/>
                  </a:cubicBezTo>
                  <a:cubicBezTo>
                    <a:pt x="2377161" y="6281778"/>
                    <a:pt x="2382329" y="6285007"/>
                    <a:pt x="2387894" y="6287719"/>
                  </a:cubicBezTo>
                  <a:cubicBezTo>
                    <a:pt x="2398757" y="6293274"/>
                    <a:pt x="2410153" y="6297666"/>
                    <a:pt x="2421414" y="6302186"/>
                  </a:cubicBezTo>
                  <a:lnTo>
                    <a:pt x="2489117" y="6329441"/>
                  </a:lnTo>
                  <a:lnTo>
                    <a:pt x="2522902" y="6343134"/>
                  </a:lnTo>
                  <a:cubicBezTo>
                    <a:pt x="2534165" y="6347654"/>
                    <a:pt x="2545294" y="6352563"/>
                    <a:pt x="2556953" y="6356051"/>
                  </a:cubicBezTo>
                  <a:lnTo>
                    <a:pt x="2695009" y="6401905"/>
                  </a:lnTo>
                  <a:cubicBezTo>
                    <a:pt x="2880895" y="6457190"/>
                    <a:pt x="3073141" y="6489095"/>
                    <a:pt x="3268035" y="6501238"/>
                  </a:cubicBezTo>
                  <a:cubicBezTo>
                    <a:pt x="3292413" y="6502659"/>
                    <a:pt x="3316527" y="6505629"/>
                    <a:pt x="3341038" y="6506145"/>
                  </a:cubicBezTo>
                  <a:lnTo>
                    <a:pt x="3414703" y="6507050"/>
                  </a:lnTo>
                  <a:lnTo>
                    <a:pt x="3488237" y="6508212"/>
                  </a:lnTo>
                  <a:cubicBezTo>
                    <a:pt x="3500690" y="6508729"/>
                    <a:pt x="3512483" y="6508471"/>
                    <a:pt x="3524142" y="6507955"/>
                  </a:cubicBezTo>
                  <a:lnTo>
                    <a:pt x="3559252" y="6506921"/>
                  </a:lnTo>
                  <a:cubicBezTo>
                    <a:pt x="3582835" y="6506792"/>
                    <a:pt x="3605889" y="6504467"/>
                    <a:pt x="3629207" y="6503045"/>
                  </a:cubicBezTo>
                  <a:cubicBezTo>
                    <a:pt x="3652526" y="6502012"/>
                    <a:pt x="3675579" y="6499171"/>
                    <a:pt x="3698633" y="6496845"/>
                  </a:cubicBezTo>
                  <a:cubicBezTo>
                    <a:pt x="3710160" y="6495683"/>
                    <a:pt x="3721819" y="6494907"/>
                    <a:pt x="3733213" y="6493357"/>
                  </a:cubicBezTo>
                  <a:lnTo>
                    <a:pt x="3767529" y="6488707"/>
                  </a:lnTo>
                  <a:lnTo>
                    <a:pt x="3801845" y="6484057"/>
                  </a:lnTo>
                  <a:lnTo>
                    <a:pt x="3835895" y="6478116"/>
                  </a:lnTo>
                  <a:cubicBezTo>
                    <a:pt x="4017673" y="6446727"/>
                    <a:pt x="4194152" y="6390281"/>
                    <a:pt x="4364801" y="6308517"/>
                  </a:cubicBezTo>
                  <a:cubicBezTo>
                    <a:pt x="4535583" y="6227139"/>
                    <a:pt x="4700138" y="6120962"/>
                    <a:pt x="4861379" y="6000576"/>
                  </a:cubicBezTo>
                  <a:cubicBezTo>
                    <a:pt x="5022621" y="5879931"/>
                    <a:pt x="5180684" y="5745337"/>
                    <a:pt x="5341263" y="5605834"/>
                  </a:cubicBezTo>
                  <a:lnTo>
                    <a:pt x="5587301" y="5390379"/>
                  </a:lnTo>
                  <a:cubicBezTo>
                    <a:pt x="5674216" y="5315718"/>
                    <a:pt x="5761527" y="5244416"/>
                    <a:pt x="5849105" y="5176344"/>
                  </a:cubicBezTo>
                  <a:lnTo>
                    <a:pt x="5890489" y="5145260"/>
                  </a:lnTo>
                  <a:lnTo>
                    <a:pt x="5890489" y="5995323"/>
                  </a:lnTo>
                  <a:lnTo>
                    <a:pt x="5811477" y="6077819"/>
                  </a:lnTo>
                  <a:cubicBezTo>
                    <a:pt x="5654739" y="6238377"/>
                    <a:pt x="5487138" y="6396093"/>
                    <a:pt x="5301384" y="6542958"/>
                  </a:cubicBezTo>
                  <a:lnTo>
                    <a:pt x="5252008" y="6578438"/>
                  </a:lnTo>
                  <a:lnTo>
                    <a:pt x="1653730" y="6578438"/>
                  </a:lnTo>
                  <a:lnTo>
                    <a:pt x="1549768" y="6488821"/>
                  </a:lnTo>
                  <a:cubicBezTo>
                    <a:pt x="1461976" y="6409495"/>
                    <a:pt x="1378573" y="6327182"/>
                    <a:pt x="1298282" y="6243932"/>
                  </a:cubicBezTo>
                  <a:cubicBezTo>
                    <a:pt x="1278277" y="6223006"/>
                    <a:pt x="1258138" y="6202210"/>
                    <a:pt x="1237999" y="6181671"/>
                  </a:cubicBezTo>
                  <a:lnTo>
                    <a:pt x="1179967" y="6117862"/>
                  </a:lnTo>
                  <a:lnTo>
                    <a:pt x="1121936" y="6054569"/>
                  </a:lnTo>
                  <a:cubicBezTo>
                    <a:pt x="1102328" y="6033644"/>
                    <a:pt x="1084573" y="6011427"/>
                    <a:pt x="1065628" y="5990243"/>
                  </a:cubicBezTo>
                  <a:cubicBezTo>
                    <a:pt x="1028662" y="5947099"/>
                    <a:pt x="990239" y="5904991"/>
                    <a:pt x="954335" y="5861460"/>
                  </a:cubicBezTo>
                  <a:cubicBezTo>
                    <a:pt x="936050" y="5840018"/>
                    <a:pt x="917634" y="5818446"/>
                    <a:pt x="898953" y="5797393"/>
                  </a:cubicBezTo>
                  <a:cubicBezTo>
                    <a:pt x="880404" y="5776208"/>
                    <a:pt x="861325" y="5755412"/>
                    <a:pt x="842908" y="5733582"/>
                  </a:cubicBezTo>
                  <a:cubicBezTo>
                    <a:pt x="767919" y="5647942"/>
                    <a:pt x="693061" y="5561786"/>
                    <a:pt x="622442" y="5471884"/>
                  </a:cubicBezTo>
                  <a:cubicBezTo>
                    <a:pt x="551559" y="5382112"/>
                    <a:pt x="486639" y="5287430"/>
                    <a:pt x="425559" y="5190036"/>
                  </a:cubicBezTo>
                  <a:cubicBezTo>
                    <a:pt x="303668" y="4994990"/>
                    <a:pt x="200193" y="4786123"/>
                    <a:pt x="123877" y="4564210"/>
                  </a:cubicBezTo>
                  <a:cubicBezTo>
                    <a:pt x="47694" y="4342555"/>
                    <a:pt x="2249" y="4106045"/>
                    <a:pt x="130" y="3865530"/>
                  </a:cubicBezTo>
                  <a:cubicBezTo>
                    <a:pt x="-1328" y="3745403"/>
                    <a:pt x="9537" y="3624629"/>
                    <a:pt x="30602" y="3505793"/>
                  </a:cubicBezTo>
                  <a:cubicBezTo>
                    <a:pt x="51802" y="3386828"/>
                    <a:pt x="84659" y="3270059"/>
                    <a:pt x="126924" y="3157164"/>
                  </a:cubicBezTo>
                  <a:cubicBezTo>
                    <a:pt x="200457" y="2959276"/>
                    <a:pt x="271737" y="2761388"/>
                    <a:pt x="334803" y="2560530"/>
                  </a:cubicBezTo>
                  <a:lnTo>
                    <a:pt x="381176" y="2409144"/>
                  </a:lnTo>
                  <a:lnTo>
                    <a:pt x="425825" y="2255819"/>
                  </a:lnTo>
                  <a:lnTo>
                    <a:pt x="470210" y="2099523"/>
                  </a:lnTo>
                  <a:lnTo>
                    <a:pt x="492998" y="2020213"/>
                  </a:lnTo>
                  <a:lnTo>
                    <a:pt x="517509" y="1939224"/>
                  </a:lnTo>
                  <a:cubicBezTo>
                    <a:pt x="525061" y="1912485"/>
                    <a:pt x="534866" y="1884586"/>
                    <a:pt x="544007" y="1857201"/>
                  </a:cubicBezTo>
                  <a:cubicBezTo>
                    <a:pt x="553680" y="1829559"/>
                    <a:pt x="561496" y="1802304"/>
                    <a:pt x="573288" y="1774274"/>
                  </a:cubicBezTo>
                  <a:lnTo>
                    <a:pt x="606146" y="1690832"/>
                  </a:lnTo>
                  <a:cubicBezTo>
                    <a:pt x="618467" y="1663060"/>
                    <a:pt x="631716" y="1635417"/>
                    <a:pt x="644569" y="1607775"/>
                  </a:cubicBezTo>
                  <a:cubicBezTo>
                    <a:pt x="698625" y="1498368"/>
                    <a:pt x="763413" y="1391287"/>
                    <a:pt x="837874" y="1297638"/>
                  </a:cubicBezTo>
                  <a:cubicBezTo>
                    <a:pt x="910348" y="1201278"/>
                    <a:pt x="990107" y="1115897"/>
                    <a:pt x="1069602" y="1032194"/>
                  </a:cubicBezTo>
                  <a:cubicBezTo>
                    <a:pt x="1089079" y="1010624"/>
                    <a:pt x="1110012" y="990990"/>
                    <a:pt x="1130548" y="970839"/>
                  </a:cubicBezTo>
                  <a:lnTo>
                    <a:pt x="1192024" y="910129"/>
                  </a:lnTo>
                  <a:cubicBezTo>
                    <a:pt x="1212031" y="889462"/>
                    <a:pt x="1234024" y="870475"/>
                    <a:pt x="1255356" y="850841"/>
                  </a:cubicBezTo>
                  <a:lnTo>
                    <a:pt x="1319614" y="792068"/>
                  </a:lnTo>
                  <a:cubicBezTo>
                    <a:pt x="1340680" y="772176"/>
                    <a:pt x="1363469" y="753834"/>
                    <a:pt x="1385728" y="734975"/>
                  </a:cubicBezTo>
                  <a:lnTo>
                    <a:pt x="1452768" y="678528"/>
                  </a:lnTo>
                  <a:lnTo>
                    <a:pt x="1469594" y="664449"/>
                  </a:lnTo>
                  <a:lnTo>
                    <a:pt x="1487083" y="651015"/>
                  </a:lnTo>
                  <a:lnTo>
                    <a:pt x="1522193" y="624277"/>
                  </a:lnTo>
                  <a:lnTo>
                    <a:pt x="1592415" y="570671"/>
                  </a:lnTo>
                  <a:cubicBezTo>
                    <a:pt x="1640110" y="535925"/>
                    <a:pt x="1689531" y="503245"/>
                    <a:pt x="1738287" y="469402"/>
                  </a:cubicBezTo>
                  <a:cubicBezTo>
                    <a:pt x="1788634" y="438015"/>
                    <a:pt x="1839643" y="407013"/>
                    <a:pt x="1890918" y="376530"/>
                  </a:cubicBezTo>
                  <a:cubicBezTo>
                    <a:pt x="2098400" y="258209"/>
                    <a:pt x="2323503" y="166241"/>
                    <a:pt x="2555363" y="105274"/>
                  </a:cubicBezTo>
                  <a:cubicBezTo>
                    <a:pt x="2787223" y="44047"/>
                    <a:pt x="3024516" y="12013"/>
                    <a:pt x="3259291" y="3229"/>
                  </a:cubicBezTo>
                  <a:lnTo>
                    <a:pt x="3347265" y="903"/>
                  </a:ln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: Shape 31">
              <a:extLst>
                <a:ext uri="{FF2B5EF4-FFF2-40B4-BE49-F238E27FC236}">
                  <a16:creationId xmlns:a16="http://schemas.microsoft.com/office/drawing/2014/main" id="{ACA5348F-9FF6-485F-898D-1BED7EC727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95999" y="52997"/>
              <a:ext cx="6093363" cy="6805004"/>
            </a:xfrm>
            <a:custGeom>
              <a:avLst/>
              <a:gdLst>
                <a:gd name="connsiteX0" fmla="*/ 3517682 w 5890491"/>
                <a:gd name="connsiteY0" fmla="*/ 0 h 6578439"/>
                <a:gd name="connsiteX1" fmla="*/ 5849513 w 5890491"/>
                <a:gd name="connsiteY1" fmla="*/ 841730 h 6578439"/>
                <a:gd name="connsiteX2" fmla="*/ 5890491 w 5890491"/>
                <a:gd name="connsiteY2" fmla="*/ 879061 h 6578439"/>
                <a:gd name="connsiteX3" fmla="*/ 5890491 w 5890491"/>
                <a:gd name="connsiteY3" fmla="*/ 2034114 h 6578439"/>
                <a:gd name="connsiteX4" fmla="*/ 5757065 w 5890491"/>
                <a:gd name="connsiteY4" fmla="*/ 1854938 h 6578439"/>
                <a:gd name="connsiteX5" fmla="*/ 5564060 w 5890491"/>
                <a:gd name="connsiteY5" fmla="*/ 1642182 h 6578439"/>
                <a:gd name="connsiteX6" fmla="*/ 3517551 w 5890491"/>
                <a:gd name="connsiteY6" fmla="*/ 790012 h 6578439"/>
                <a:gd name="connsiteX7" fmla="*/ 1611552 w 5890491"/>
                <a:gd name="connsiteY7" fmla="*/ 1543282 h 6578439"/>
                <a:gd name="connsiteX8" fmla="*/ 1340656 w 5890491"/>
                <a:gd name="connsiteY8" fmla="*/ 1897925 h 6578439"/>
                <a:gd name="connsiteX9" fmla="*/ 1201705 w 5890491"/>
                <a:gd name="connsiteY9" fmla="*/ 2361213 h 6578439"/>
                <a:gd name="connsiteX10" fmla="*/ 852705 w 5890491"/>
                <a:gd name="connsiteY10" fmla="*/ 3529176 h 6578439"/>
                <a:gd name="connsiteX11" fmla="*/ 863863 w 5890491"/>
                <a:gd name="connsiteY11" fmla="*/ 4437051 h 6578439"/>
                <a:gd name="connsiteX12" fmla="*/ 1413569 w 5890491"/>
                <a:gd name="connsiteY12" fmla="*/ 5357174 h 6578439"/>
                <a:gd name="connsiteX13" fmla="*/ 2339129 w 5890491"/>
                <a:gd name="connsiteY13" fmla="*/ 6143367 h 6578439"/>
                <a:gd name="connsiteX14" fmla="*/ 3439449 w 5890491"/>
                <a:gd name="connsiteY14" fmla="*/ 6420049 h 6578439"/>
                <a:gd name="connsiteX15" fmla="*/ 5251388 w 5890491"/>
                <a:gd name="connsiteY15" fmla="*/ 5349009 h 6578439"/>
                <a:gd name="connsiteX16" fmla="*/ 5657731 w 5890491"/>
                <a:gd name="connsiteY16" fmla="*/ 4959205 h 6578439"/>
                <a:gd name="connsiteX17" fmla="*/ 5836127 w 5890491"/>
                <a:gd name="connsiteY17" fmla="*/ 4792052 h 6578439"/>
                <a:gd name="connsiteX18" fmla="*/ 5890491 w 5890491"/>
                <a:gd name="connsiteY18" fmla="*/ 4738662 h 6578439"/>
                <a:gd name="connsiteX19" fmla="*/ 5890491 w 5890491"/>
                <a:gd name="connsiteY19" fmla="*/ 5821964 h 6578439"/>
                <a:gd name="connsiteX20" fmla="*/ 5802001 w 5890491"/>
                <a:gd name="connsiteY20" fmla="*/ 5907904 h 6578439"/>
                <a:gd name="connsiteX21" fmla="*/ 5294358 w 5890491"/>
                <a:gd name="connsiteY21" fmla="*/ 6397505 h 6578439"/>
                <a:gd name="connsiteX22" fmla="*/ 5077178 w 5890491"/>
                <a:gd name="connsiteY22" fmla="*/ 6578439 h 6578439"/>
                <a:gd name="connsiteX23" fmla="*/ 1567290 w 5890491"/>
                <a:gd name="connsiteY23" fmla="*/ 6578439 h 6578439"/>
                <a:gd name="connsiteX24" fmla="*/ 1508588 w 5890491"/>
                <a:gd name="connsiteY24" fmla="*/ 6535186 h 6578439"/>
                <a:gd name="connsiteX25" fmla="*/ 826498 w 5890491"/>
                <a:gd name="connsiteY25" fmla="*/ 5876034 h 6578439"/>
                <a:gd name="connsiteX26" fmla="*/ 122403 w 5890491"/>
                <a:gd name="connsiteY26" fmla="*/ 3255655 h 6578439"/>
                <a:gd name="connsiteX27" fmla="*/ 1061197 w 5890491"/>
                <a:gd name="connsiteY27" fmla="*/ 984650 h 6578439"/>
                <a:gd name="connsiteX28" fmla="*/ 3517682 w 5890491"/>
                <a:gd name="connsiteY28" fmla="*/ 0 h 657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890491" h="6578439">
                  <a:moveTo>
                    <a:pt x="3517682" y="0"/>
                  </a:moveTo>
                  <a:cubicBezTo>
                    <a:pt x="4402017" y="0"/>
                    <a:pt x="5213742" y="315483"/>
                    <a:pt x="5849513" y="841730"/>
                  </a:cubicBezTo>
                  <a:lnTo>
                    <a:pt x="5890491" y="879061"/>
                  </a:lnTo>
                  <a:lnTo>
                    <a:pt x="5890491" y="2034114"/>
                  </a:lnTo>
                  <a:lnTo>
                    <a:pt x="5757065" y="1854938"/>
                  </a:lnTo>
                  <a:cubicBezTo>
                    <a:pt x="5696443" y="1781264"/>
                    <a:pt x="5632076" y="1710299"/>
                    <a:pt x="5564060" y="1642182"/>
                  </a:cubicBezTo>
                  <a:cubicBezTo>
                    <a:pt x="5015393" y="1092636"/>
                    <a:pt x="4288592" y="790012"/>
                    <a:pt x="3517551" y="790012"/>
                  </a:cubicBezTo>
                  <a:cubicBezTo>
                    <a:pt x="2701750" y="790012"/>
                    <a:pt x="2131676" y="1015335"/>
                    <a:pt x="1611552" y="1543282"/>
                  </a:cubicBezTo>
                  <a:cubicBezTo>
                    <a:pt x="1435754" y="1721722"/>
                    <a:pt x="1375945" y="1822729"/>
                    <a:pt x="1340656" y="1897925"/>
                  </a:cubicBezTo>
                  <a:cubicBezTo>
                    <a:pt x="1289148" y="2007623"/>
                    <a:pt x="1252432" y="2155907"/>
                    <a:pt x="1201705" y="2361213"/>
                  </a:cubicBezTo>
                  <a:cubicBezTo>
                    <a:pt x="1133721" y="2635919"/>
                    <a:pt x="1040568" y="3012290"/>
                    <a:pt x="852705" y="3529176"/>
                  </a:cubicBezTo>
                  <a:cubicBezTo>
                    <a:pt x="749952" y="3811784"/>
                    <a:pt x="753584" y="4108747"/>
                    <a:pt x="863863" y="4437051"/>
                  </a:cubicBezTo>
                  <a:cubicBezTo>
                    <a:pt x="964800" y="4737438"/>
                    <a:pt x="1154869" y="5055603"/>
                    <a:pt x="1413569" y="5357174"/>
                  </a:cubicBezTo>
                  <a:cubicBezTo>
                    <a:pt x="1718326" y="5712343"/>
                    <a:pt x="2021008" y="5969404"/>
                    <a:pt x="2339129" y="6143367"/>
                  </a:cubicBezTo>
                  <a:cubicBezTo>
                    <a:pt x="2679565" y="6329577"/>
                    <a:pt x="3039591" y="6420049"/>
                    <a:pt x="3439449" y="6420049"/>
                  </a:cubicBezTo>
                  <a:cubicBezTo>
                    <a:pt x="4142246" y="6420049"/>
                    <a:pt x="4633828" y="5976251"/>
                    <a:pt x="5251388" y="5349009"/>
                  </a:cubicBezTo>
                  <a:cubicBezTo>
                    <a:pt x="5389949" y="5208364"/>
                    <a:pt x="5526047" y="5081677"/>
                    <a:pt x="5657731" y="4959205"/>
                  </a:cubicBezTo>
                  <a:cubicBezTo>
                    <a:pt x="5719520" y="4901722"/>
                    <a:pt x="5779200" y="4846206"/>
                    <a:pt x="5836127" y="4792052"/>
                  </a:cubicBezTo>
                  <a:lnTo>
                    <a:pt x="5890491" y="4738662"/>
                  </a:lnTo>
                  <a:lnTo>
                    <a:pt x="5890491" y="5821964"/>
                  </a:lnTo>
                  <a:lnTo>
                    <a:pt x="5802001" y="5907904"/>
                  </a:lnTo>
                  <a:cubicBezTo>
                    <a:pt x="5634962" y="6077456"/>
                    <a:pt x="5467509" y="6243625"/>
                    <a:pt x="5294358" y="6397505"/>
                  </a:cubicBezTo>
                  <a:lnTo>
                    <a:pt x="5077178" y="6578439"/>
                  </a:lnTo>
                  <a:lnTo>
                    <a:pt x="1567290" y="6578439"/>
                  </a:lnTo>
                  <a:lnTo>
                    <a:pt x="1508588" y="6535186"/>
                  </a:lnTo>
                  <a:cubicBezTo>
                    <a:pt x="1263991" y="6345442"/>
                    <a:pt x="1038054" y="6122666"/>
                    <a:pt x="826498" y="5876034"/>
                  </a:cubicBezTo>
                  <a:cubicBezTo>
                    <a:pt x="261613" y="5217713"/>
                    <a:pt x="-239182" y="4250314"/>
                    <a:pt x="122403" y="3255655"/>
                  </a:cubicBezTo>
                  <a:cubicBezTo>
                    <a:pt x="607497" y="1921629"/>
                    <a:pt x="393040" y="1662857"/>
                    <a:pt x="1061197" y="984650"/>
                  </a:cubicBezTo>
                  <a:cubicBezTo>
                    <a:pt x="1729484" y="306444"/>
                    <a:pt x="2498060" y="0"/>
                    <a:pt x="3517682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: Shape 32">
              <a:extLst>
                <a:ext uri="{FF2B5EF4-FFF2-40B4-BE49-F238E27FC236}">
                  <a16:creationId xmlns:a16="http://schemas.microsoft.com/office/drawing/2014/main" id="{33B89F41-1D91-447A-88C5-8A917809FE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96000" y="52997"/>
              <a:ext cx="6093362" cy="6805004"/>
            </a:xfrm>
            <a:custGeom>
              <a:avLst/>
              <a:gdLst>
                <a:gd name="connsiteX0" fmla="*/ 5890490 w 5890490"/>
                <a:gd name="connsiteY0" fmla="*/ 5389037 h 6578439"/>
                <a:gd name="connsiteX1" fmla="*/ 5890490 w 5890490"/>
                <a:gd name="connsiteY1" fmla="*/ 5855587 h 6578439"/>
                <a:gd name="connsiteX2" fmla="*/ 5784593 w 5890490"/>
                <a:gd name="connsiteY2" fmla="*/ 5962054 h 6578439"/>
                <a:gd name="connsiteX3" fmla="*/ 5663414 w 5890490"/>
                <a:gd name="connsiteY3" fmla="*/ 6082564 h 6578439"/>
                <a:gd name="connsiteX4" fmla="*/ 5147099 w 5890490"/>
                <a:gd name="connsiteY4" fmla="*/ 6547726 h 6578439"/>
                <a:gd name="connsiteX5" fmla="*/ 5105015 w 5890490"/>
                <a:gd name="connsiteY5" fmla="*/ 6578439 h 6578439"/>
                <a:gd name="connsiteX6" fmla="*/ 4385601 w 5890490"/>
                <a:gd name="connsiteY6" fmla="*/ 6578439 h 6578439"/>
                <a:gd name="connsiteX7" fmla="*/ 4507252 w 5890490"/>
                <a:gd name="connsiteY7" fmla="*/ 6515968 h 6578439"/>
                <a:gd name="connsiteX8" fmla="*/ 4909330 w 5890490"/>
                <a:gd name="connsiteY8" fmla="*/ 6253453 h 6578439"/>
                <a:gd name="connsiteX9" fmla="*/ 5411374 w 5890490"/>
                <a:gd name="connsiteY9" fmla="*/ 5828544 h 6578439"/>
                <a:gd name="connsiteX10" fmla="*/ 5533570 w 5890490"/>
                <a:gd name="connsiteY10" fmla="*/ 5714534 h 6578439"/>
                <a:gd name="connsiteX11" fmla="*/ 5657425 w 5890490"/>
                <a:gd name="connsiteY11" fmla="*/ 5597650 h 6578439"/>
                <a:gd name="connsiteX12" fmla="*/ 3336813 w 5890490"/>
                <a:gd name="connsiteY12" fmla="*/ 499 h 6578439"/>
                <a:gd name="connsiteX13" fmla="*/ 3513674 w 5890490"/>
                <a:gd name="connsiteY13" fmla="*/ 1202 h 6578439"/>
                <a:gd name="connsiteX14" fmla="*/ 3602743 w 5890490"/>
                <a:gd name="connsiteY14" fmla="*/ 4827 h 6578439"/>
                <a:gd name="connsiteX15" fmla="*/ 3647213 w 5890490"/>
                <a:gd name="connsiteY15" fmla="*/ 6703 h 6578439"/>
                <a:gd name="connsiteX16" fmla="*/ 3691684 w 5890490"/>
                <a:gd name="connsiteY16" fmla="*/ 9453 h 6578439"/>
                <a:gd name="connsiteX17" fmla="*/ 3868927 w 5890490"/>
                <a:gd name="connsiteY17" fmla="*/ 27080 h 6578439"/>
                <a:gd name="connsiteX18" fmla="*/ 5200872 w 5890490"/>
                <a:gd name="connsiteY18" fmla="*/ 472240 h 6578439"/>
                <a:gd name="connsiteX19" fmla="*/ 5772711 w 5890490"/>
                <a:gd name="connsiteY19" fmla="*/ 866334 h 6578439"/>
                <a:gd name="connsiteX20" fmla="*/ 5890490 w 5890490"/>
                <a:gd name="connsiteY20" fmla="*/ 972426 h 6578439"/>
                <a:gd name="connsiteX21" fmla="*/ 5890490 w 5890490"/>
                <a:gd name="connsiteY21" fmla="*/ 1158576 h 6578439"/>
                <a:gd name="connsiteX22" fmla="*/ 5676045 w 5890490"/>
                <a:gd name="connsiteY22" fmla="*/ 986969 h 6578439"/>
                <a:gd name="connsiteX23" fmla="*/ 5103776 w 5890490"/>
                <a:gd name="connsiteY23" fmla="*/ 655879 h 6578439"/>
                <a:gd name="connsiteX24" fmla="*/ 4482465 w 5890490"/>
                <a:gd name="connsiteY24" fmla="*/ 440363 h 6578439"/>
                <a:gd name="connsiteX25" fmla="*/ 4402444 w 5890490"/>
                <a:gd name="connsiteY25" fmla="*/ 422111 h 6578439"/>
                <a:gd name="connsiteX26" fmla="*/ 4322423 w 5890490"/>
                <a:gd name="connsiteY26" fmla="*/ 404610 h 6578439"/>
                <a:gd name="connsiteX27" fmla="*/ 4241892 w 5890490"/>
                <a:gd name="connsiteY27" fmla="*/ 389858 h 6578439"/>
                <a:gd name="connsiteX28" fmla="*/ 4201627 w 5890490"/>
                <a:gd name="connsiteY28" fmla="*/ 382483 h 6578439"/>
                <a:gd name="connsiteX29" fmla="*/ 4161234 w 5890490"/>
                <a:gd name="connsiteY29" fmla="*/ 375857 h 6578439"/>
                <a:gd name="connsiteX30" fmla="*/ 3999280 w 5890490"/>
                <a:gd name="connsiteY30" fmla="*/ 353606 h 6578439"/>
                <a:gd name="connsiteX31" fmla="*/ 3836817 w 5890490"/>
                <a:gd name="connsiteY31" fmla="*/ 338480 h 6578439"/>
                <a:gd name="connsiteX32" fmla="*/ 3673972 w 5890490"/>
                <a:gd name="connsiteY32" fmla="*/ 330604 h 6578439"/>
                <a:gd name="connsiteX33" fmla="*/ 3511126 w 5890490"/>
                <a:gd name="connsiteY33" fmla="*/ 328978 h 6578439"/>
                <a:gd name="connsiteX34" fmla="*/ 3183142 w 5890490"/>
                <a:gd name="connsiteY34" fmla="*/ 342854 h 6578439"/>
                <a:gd name="connsiteX35" fmla="*/ 2541444 w 5890490"/>
                <a:gd name="connsiteY35" fmla="*/ 439988 h 6578439"/>
                <a:gd name="connsiteX36" fmla="*/ 1933895 w 5890490"/>
                <a:gd name="connsiteY36" fmla="*/ 650505 h 6578439"/>
                <a:gd name="connsiteX37" fmla="*/ 1378079 w 5890490"/>
                <a:gd name="connsiteY37" fmla="*/ 983905 h 6578439"/>
                <a:gd name="connsiteX38" fmla="*/ 1312967 w 5890490"/>
                <a:gd name="connsiteY38" fmla="*/ 1033660 h 6578439"/>
                <a:gd name="connsiteX39" fmla="*/ 1248364 w 5890490"/>
                <a:gd name="connsiteY39" fmla="*/ 1084413 h 6578439"/>
                <a:gd name="connsiteX40" fmla="*/ 1185163 w 5890490"/>
                <a:gd name="connsiteY40" fmla="*/ 1137168 h 6578439"/>
                <a:gd name="connsiteX41" fmla="*/ 1122852 w 5890490"/>
                <a:gd name="connsiteY41" fmla="*/ 1190922 h 6578439"/>
                <a:gd name="connsiteX42" fmla="*/ 892092 w 5890490"/>
                <a:gd name="connsiteY42" fmla="*/ 1421440 h 6578439"/>
                <a:gd name="connsiteX43" fmla="*/ 707202 w 5890490"/>
                <a:gd name="connsiteY43" fmla="*/ 1684212 h 6578439"/>
                <a:gd name="connsiteX44" fmla="*/ 670121 w 5890490"/>
                <a:gd name="connsiteY44" fmla="*/ 1756093 h 6578439"/>
                <a:gd name="connsiteX45" fmla="*/ 637630 w 5890490"/>
                <a:gd name="connsiteY45" fmla="*/ 1830724 h 6578439"/>
                <a:gd name="connsiteX46" fmla="*/ 607685 w 5890490"/>
                <a:gd name="connsiteY46" fmla="*/ 1907105 h 6578439"/>
                <a:gd name="connsiteX47" fmla="*/ 580034 w 5890490"/>
                <a:gd name="connsiteY47" fmla="*/ 1984986 h 6578439"/>
                <a:gd name="connsiteX48" fmla="*/ 481919 w 5890490"/>
                <a:gd name="connsiteY48" fmla="*/ 2304386 h 6578439"/>
                <a:gd name="connsiteX49" fmla="*/ 433881 w 5890490"/>
                <a:gd name="connsiteY49" fmla="*/ 2465399 h 6578439"/>
                <a:gd name="connsiteX50" fmla="*/ 384442 w 5890490"/>
                <a:gd name="connsiteY50" fmla="*/ 2626163 h 6578439"/>
                <a:gd name="connsiteX51" fmla="*/ 166039 w 5890490"/>
                <a:gd name="connsiteY51" fmla="*/ 3261338 h 6578439"/>
                <a:gd name="connsiteX52" fmla="*/ 56202 w 5890490"/>
                <a:gd name="connsiteY52" fmla="*/ 3910265 h 6578439"/>
                <a:gd name="connsiteX53" fmla="*/ 93664 w 5890490"/>
                <a:gd name="connsiteY53" fmla="*/ 4237292 h 6578439"/>
                <a:gd name="connsiteX54" fmla="*/ 111758 w 5890490"/>
                <a:gd name="connsiteY54" fmla="*/ 4317548 h 6578439"/>
                <a:gd name="connsiteX55" fmla="*/ 133038 w 5890490"/>
                <a:gd name="connsiteY55" fmla="*/ 4397054 h 6578439"/>
                <a:gd name="connsiteX56" fmla="*/ 157757 w 5890490"/>
                <a:gd name="connsiteY56" fmla="*/ 4475560 h 6578439"/>
                <a:gd name="connsiteX57" fmla="*/ 185153 w 5890490"/>
                <a:gd name="connsiteY57" fmla="*/ 4553066 h 6578439"/>
                <a:gd name="connsiteX58" fmla="*/ 493642 w 5890490"/>
                <a:gd name="connsiteY58" fmla="*/ 5132239 h 6578439"/>
                <a:gd name="connsiteX59" fmla="*/ 914391 w 5890490"/>
                <a:gd name="connsiteY59" fmla="*/ 5636528 h 6578439"/>
                <a:gd name="connsiteX60" fmla="*/ 1402034 w 5890490"/>
                <a:gd name="connsiteY60" fmla="*/ 6076188 h 6578439"/>
                <a:gd name="connsiteX61" fmla="*/ 1664397 w 5890490"/>
                <a:gd name="connsiteY61" fmla="*/ 6267079 h 6578439"/>
                <a:gd name="connsiteX62" fmla="*/ 1938992 w 5890490"/>
                <a:gd name="connsiteY62" fmla="*/ 6434343 h 6578439"/>
                <a:gd name="connsiteX63" fmla="*/ 2225931 w 5890490"/>
                <a:gd name="connsiteY63" fmla="*/ 6574322 h 6578439"/>
                <a:gd name="connsiteX64" fmla="*/ 2236328 w 5890490"/>
                <a:gd name="connsiteY64" fmla="*/ 6578439 h 6578439"/>
                <a:gd name="connsiteX65" fmla="*/ 1504665 w 5890490"/>
                <a:gd name="connsiteY65" fmla="*/ 6578439 h 6578439"/>
                <a:gd name="connsiteX66" fmla="*/ 1456827 w 5890490"/>
                <a:gd name="connsiteY66" fmla="*/ 6543476 h 6578439"/>
                <a:gd name="connsiteX67" fmla="*/ 1188475 w 5890490"/>
                <a:gd name="connsiteY67" fmla="*/ 6314083 h 6578439"/>
                <a:gd name="connsiteX68" fmla="*/ 721728 w 5890490"/>
                <a:gd name="connsiteY68" fmla="*/ 5798666 h 6578439"/>
                <a:gd name="connsiteX69" fmla="*/ 344175 w 5890490"/>
                <a:gd name="connsiteY69" fmla="*/ 5219495 h 6578439"/>
                <a:gd name="connsiteX70" fmla="*/ 87293 w 5890490"/>
                <a:gd name="connsiteY70" fmla="*/ 4583569 h 6578439"/>
                <a:gd name="connsiteX71" fmla="*/ 65886 w 5890490"/>
                <a:gd name="connsiteY71" fmla="*/ 4500813 h 6578439"/>
                <a:gd name="connsiteX72" fmla="*/ 47409 w 5890490"/>
                <a:gd name="connsiteY72" fmla="*/ 4417431 h 6578439"/>
                <a:gd name="connsiteX73" fmla="*/ 39000 w 5890490"/>
                <a:gd name="connsiteY73" fmla="*/ 4375677 h 6578439"/>
                <a:gd name="connsiteX74" fmla="*/ 31610 w 5890490"/>
                <a:gd name="connsiteY74" fmla="*/ 4333674 h 6578439"/>
                <a:gd name="connsiteX75" fmla="*/ 18868 w 5890490"/>
                <a:gd name="connsiteY75" fmla="*/ 4249417 h 6578439"/>
                <a:gd name="connsiteX76" fmla="*/ 646 w 5890490"/>
                <a:gd name="connsiteY76" fmla="*/ 3910265 h 6578439"/>
                <a:gd name="connsiteX77" fmla="*/ 130234 w 5890490"/>
                <a:gd name="connsiteY77" fmla="*/ 3248337 h 6578439"/>
                <a:gd name="connsiteX78" fmla="*/ 335383 w 5890490"/>
                <a:gd name="connsiteY78" fmla="*/ 2611911 h 6578439"/>
                <a:gd name="connsiteX79" fmla="*/ 487272 w 5890490"/>
                <a:gd name="connsiteY79" fmla="*/ 1958609 h 6578439"/>
                <a:gd name="connsiteX80" fmla="*/ 508550 w 5890490"/>
                <a:gd name="connsiteY80" fmla="*/ 1876227 h 6578439"/>
                <a:gd name="connsiteX81" fmla="*/ 531742 w 5890490"/>
                <a:gd name="connsiteY81" fmla="*/ 1793721 h 6578439"/>
                <a:gd name="connsiteX82" fmla="*/ 558245 w 5890490"/>
                <a:gd name="connsiteY82" fmla="*/ 1711465 h 6578439"/>
                <a:gd name="connsiteX83" fmla="*/ 590100 w 5890490"/>
                <a:gd name="connsiteY83" fmla="*/ 1630332 h 6578439"/>
                <a:gd name="connsiteX84" fmla="*/ 758680 w 5890490"/>
                <a:gd name="connsiteY84" fmla="*/ 1322433 h 6578439"/>
                <a:gd name="connsiteX85" fmla="*/ 976317 w 5890490"/>
                <a:gd name="connsiteY85" fmla="*/ 1049286 h 6578439"/>
                <a:gd name="connsiteX86" fmla="*/ 1035314 w 5890490"/>
                <a:gd name="connsiteY86" fmla="*/ 985406 h 6578439"/>
                <a:gd name="connsiteX87" fmla="*/ 1095329 w 5890490"/>
                <a:gd name="connsiteY87" fmla="*/ 922526 h 6578439"/>
                <a:gd name="connsiteX88" fmla="*/ 1157384 w 5890490"/>
                <a:gd name="connsiteY88" fmla="*/ 861271 h 6578439"/>
                <a:gd name="connsiteX89" fmla="*/ 1220841 w 5890490"/>
                <a:gd name="connsiteY89" fmla="*/ 801017 h 6578439"/>
                <a:gd name="connsiteX90" fmla="*/ 1286462 w 5890490"/>
                <a:gd name="connsiteY90" fmla="*/ 742886 h 6578439"/>
                <a:gd name="connsiteX91" fmla="*/ 1353233 w 5890490"/>
                <a:gd name="connsiteY91" fmla="*/ 685632 h 6578439"/>
                <a:gd name="connsiteX92" fmla="*/ 1369924 w 5890490"/>
                <a:gd name="connsiteY92" fmla="*/ 671256 h 6578439"/>
                <a:gd name="connsiteX93" fmla="*/ 1387380 w 5890490"/>
                <a:gd name="connsiteY93" fmla="*/ 657755 h 6578439"/>
                <a:gd name="connsiteX94" fmla="*/ 1422422 w 5890490"/>
                <a:gd name="connsiteY94" fmla="*/ 630877 h 6578439"/>
                <a:gd name="connsiteX95" fmla="*/ 1492759 w 5890490"/>
                <a:gd name="connsiteY95" fmla="*/ 577248 h 6578439"/>
                <a:gd name="connsiteX96" fmla="*/ 1528820 w 5890490"/>
                <a:gd name="connsiteY96" fmla="*/ 551496 h 6578439"/>
                <a:gd name="connsiteX97" fmla="*/ 1565390 w 5890490"/>
                <a:gd name="connsiteY97" fmla="*/ 526370 h 6578439"/>
                <a:gd name="connsiteX98" fmla="*/ 1639040 w 5890490"/>
                <a:gd name="connsiteY98" fmla="*/ 476490 h 6578439"/>
                <a:gd name="connsiteX99" fmla="*/ 1792075 w 5890490"/>
                <a:gd name="connsiteY99" fmla="*/ 384859 h 6578439"/>
                <a:gd name="connsiteX100" fmla="*/ 2455943 w 5890490"/>
                <a:gd name="connsiteY100" fmla="*/ 117836 h 6578439"/>
                <a:gd name="connsiteX101" fmla="*/ 3159952 w 5890490"/>
                <a:gd name="connsiteY101" fmla="*/ 7203 h 6578439"/>
                <a:gd name="connsiteX102" fmla="*/ 3336813 w 5890490"/>
                <a:gd name="connsiteY102" fmla="*/ 499 h 657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5890490" h="6578439">
                  <a:moveTo>
                    <a:pt x="5890490" y="5389037"/>
                  </a:moveTo>
                  <a:lnTo>
                    <a:pt x="5890490" y="5855587"/>
                  </a:lnTo>
                  <a:lnTo>
                    <a:pt x="5784593" y="5962054"/>
                  </a:lnTo>
                  <a:cubicBezTo>
                    <a:pt x="5744454" y="6002308"/>
                    <a:pt x="5704062" y="6042436"/>
                    <a:pt x="5663414" y="6082564"/>
                  </a:cubicBezTo>
                  <a:cubicBezTo>
                    <a:pt x="5500314" y="6242577"/>
                    <a:pt x="5330970" y="6400714"/>
                    <a:pt x="5147099" y="6547726"/>
                  </a:cubicBezTo>
                  <a:lnTo>
                    <a:pt x="5105015" y="6578439"/>
                  </a:lnTo>
                  <a:lnTo>
                    <a:pt x="4385601" y="6578439"/>
                  </a:lnTo>
                  <a:lnTo>
                    <a:pt x="4507252" y="6515968"/>
                  </a:lnTo>
                  <a:cubicBezTo>
                    <a:pt x="4645901" y="6439679"/>
                    <a:pt x="4779837" y="6350961"/>
                    <a:pt x="4909330" y="6253453"/>
                  </a:cubicBezTo>
                  <a:cubicBezTo>
                    <a:pt x="5082369" y="6123567"/>
                    <a:pt x="5248145" y="5979180"/>
                    <a:pt x="5411374" y="5828544"/>
                  </a:cubicBezTo>
                  <a:cubicBezTo>
                    <a:pt x="5452149" y="5790791"/>
                    <a:pt x="5492924" y="5752788"/>
                    <a:pt x="5533570" y="5714534"/>
                  </a:cubicBezTo>
                  <a:lnTo>
                    <a:pt x="5657425" y="5597650"/>
                  </a:lnTo>
                  <a:close/>
                  <a:moveTo>
                    <a:pt x="3336813" y="499"/>
                  </a:moveTo>
                  <a:cubicBezTo>
                    <a:pt x="3395682" y="-392"/>
                    <a:pt x="3454550" y="-48"/>
                    <a:pt x="3513674" y="1202"/>
                  </a:cubicBezTo>
                  <a:lnTo>
                    <a:pt x="3602743" y="4827"/>
                  </a:lnTo>
                  <a:lnTo>
                    <a:pt x="3647213" y="6703"/>
                  </a:lnTo>
                  <a:cubicBezTo>
                    <a:pt x="3661994" y="7327"/>
                    <a:pt x="3676903" y="7703"/>
                    <a:pt x="3691684" y="9453"/>
                  </a:cubicBezTo>
                  <a:lnTo>
                    <a:pt x="3868927" y="27080"/>
                  </a:lnTo>
                  <a:cubicBezTo>
                    <a:pt x="4340645" y="85584"/>
                    <a:pt x="4795160" y="243221"/>
                    <a:pt x="5200872" y="472240"/>
                  </a:cubicBezTo>
                  <a:cubicBezTo>
                    <a:pt x="5403855" y="587124"/>
                    <a:pt x="5594988" y="719447"/>
                    <a:pt x="5772711" y="866334"/>
                  </a:cubicBezTo>
                  <a:lnTo>
                    <a:pt x="5890490" y="972426"/>
                  </a:lnTo>
                  <a:lnTo>
                    <a:pt x="5890490" y="1158576"/>
                  </a:lnTo>
                  <a:lnTo>
                    <a:pt x="5676045" y="986969"/>
                  </a:lnTo>
                  <a:cubicBezTo>
                    <a:pt x="5496587" y="857740"/>
                    <a:pt x="5304275" y="746699"/>
                    <a:pt x="5103776" y="655879"/>
                  </a:cubicBezTo>
                  <a:cubicBezTo>
                    <a:pt x="4903214" y="564747"/>
                    <a:pt x="4695006" y="492492"/>
                    <a:pt x="4482465" y="440363"/>
                  </a:cubicBezTo>
                  <a:lnTo>
                    <a:pt x="4402444" y="422111"/>
                  </a:lnTo>
                  <a:cubicBezTo>
                    <a:pt x="4375813" y="416111"/>
                    <a:pt x="4349436" y="408859"/>
                    <a:pt x="4322423" y="404610"/>
                  </a:cubicBezTo>
                  <a:lnTo>
                    <a:pt x="4241892" y="389858"/>
                  </a:lnTo>
                  <a:lnTo>
                    <a:pt x="4201627" y="382483"/>
                  </a:lnTo>
                  <a:cubicBezTo>
                    <a:pt x="4188248" y="379983"/>
                    <a:pt x="4174869" y="377483"/>
                    <a:pt x="4161234" y="375857"/>
                  </a:cubicBezTo>
                  <a:cubicBezTo>
                    <a:pt x="4107208" y="368482"/>
                    <a:pt x="4053308" y="360482"/>
                    <a:pt x="3999280" y="353606"/>
                  </a:cubicBezTo>
                  <a:cubicBezTo>
                    <a:pt x="3944999" y="348855"/>
                    <a:pt x="3890844" y="343854"/>
                    <a:pt x="3836817" y="338480"/>
                  </a:cubicBezTo>
                  <a:lnTo>
                    <a:pt x="3673972" y="330604"/>
                  </a:lnTo>
                  <a:cubicBezTo>
                    <a:pt x="3619690" y="329104"/>
                    <a:pt x="3565281" y="329604"/>
                    <a:pt x="3511126" y="328978"/>
                  </a:cubicBezTo>
                  <a:cubicBezTo>
                    <a:pt x="3402054" y="330728"/>
                    <a:pt x="3291706" y="334604"/>
                    <a:pt x="3183142" y="342854"/>
                  </a:cubicBezTo>
                  <a:cubicBezTo>
                    <a:pt x="2965505" y="358855"/>
                    <a:pt x="2750670" y="389733"/>
                    <a:pt x="2541444" y="439988"/>
                  </a:cubicBezTo>
                  <a:cubicBezTo>
                    <a:pt x="2332216" y="490117"/>
                    <a:pt x="2128850" y="559997"/>
                    <a:pt x="1933895" y="650505"/>
                  </a:cubicBezTo>
                  <a:cubicBezTo>
                    <a:pt x="1738939" y="741261"/>
                    <a:pt x="1553540" y="854146"/>
                    <a:pt x="1378079" y="983905"/>
                  </a:cubicBezTo>
                  <a:lnTo>
                    <a:pt x="1312967" y="1033660"/>
                  </a:lnTo>
                  <a:cubicBezTo>
                    <a:pt x="1291178" y="1050286"/>
                    <a:pt x="1269006" y="1066412"/>
                    <a:pt x="1248364" y="1084413"/>
                  </a:cubicBezTo>
                  <a:lnTo>
                    <a:pt x="1185163" y="1137168"/>
                  </a:lnTo>
                  <a:cubicBezTo>
                    <a:pt x="1164138" y="1154794"/>
                    <a:pt x="1142603" y="1172046"/>
                    <a:pt x="1122852" y="1190922"/>
                  </a:cubicBezTo>
                  <a:cubicBezTo>
                    <a:pt x="1041557" y="1264303"/>
                    <a:pt x="961663" y="1339309"/>
                    <a:pt x="892092" y="1421440"/>
                  </a:cubicBezTo>
                  <a:cubicBezTo>
                    <a:pt x="819589" y="1501822"/>
                    <a:pt x="759827" y="1590329"/>
                    <a:pt x="707202" y="1684212"/>
                  </a:cubicBezTo>
                  <a:cubicBezTo>
                    <a:pt x="694715" y="1708089"/>
                    <a:pt x="682227" y="1731841"/>
                    <a:pt x="670121" y="1756093"/>
                  </a:cubicBezTo>
                  <a:lnTo>
                    <a:pt x="637630" y="1830724"/>
                  </a:lnTo>
                  <a:cubicBezTo>
                    <a:pt x="626161" y="1855350"/>
                    <a:pt x="617624" y="1881603"/>
                    <a:pt x="607685" y="1907105"/>
                  </a:cubicBezTo>
                  <a:cubicBezTo>
                    <a:pt x="598128" y="1932857"/>
                    <a:pt x="588317" y="1958483"/>
                    <a:pt x="580034" y="1984986"/>
                  </a:cubicBezTo>
                  <a:cubicBezTo>
                    <a:pt x="544611" y="2089620"/>
                    <a:pt x="513393" y="2197128"/>
                    <a:pt x="481919" y="2304386"/>
                  </a:cubicBezTo>
                  <a:lnTo>
                    <a:pt x="433881" y="2465399"/>
                  </a:lnTo>
                  <a:lnTo>
                    <a:pt x="384442" y="2626163"/>
                  </a:lnTo>
                  <a:cubicBezTo>
                    <a:pt x="317672" y="2839680"/>
                    <a:pt x="243129" y="3050946"/>
                    <a:pt x="166039" y="3261338"/>
                  </a:cubicBezTo>
                  <a:cubicBezTo>
                    <a:pt x="88822" y="3468979"/>
                    <a:pt x="50850" y="3690248"/>
                    <a:pt x="56202" y="3910265"/>
                  </a:cubicBezTo>
                  <a:cubicBezTo>
                    <a:pt x="58495" y="4020274"/>
                    <a:pt x="71493" y="4129783"/>
                    <a:pt x="93664" y="4237292"/>
                  </a:cubicBezTo>
                  <a:cubicBezTo>
                    <a:pt x="99143" y="4264168"/>
                    <a:pt x="104623" y="4291045"/>
                    <a:pt x="111758" y="4317548"/>
                  </a:cubicBezTo>
                  <a:cubicBezTo>
                    <a:pt x="118384" y="4344176"/>
                    <a:pt x="124627" y="4370802"/>
                    <a:pt x="133038" y="4397054"/>
                  </a:cubicBezTo>
                  <a:cubicBezTo>
                    <a:pt x="140810" y="4423307"/>
                    <a:pt x="148456" y="4449683"/>
                    <a:pt x="157757" y="4475560"/>
                  </a:cubicBezTo>
                  <a:cubicBezTo>
                    <a:pt x="166549" y="4501562"/>
                    <a:pt x="175087" y="4527564"/>
                    <a:pt x="185153" y="4553066"/>
                  </a:cubicBezTo>
                  <a:cubicBezTo>
                    <a:pt x="262371" y="4758458"/>
                    <a:pt x="368895" y="4951974"/>
                    <a:pt x="493642" y="5132239"/>
                  </a:cubicBezTo>
                  <a:cubicBezTo>
                    <a:pt x="618389" y="5312627"/>
                    <a:pt x="760846" y="5480391"/>
                    <a:pt x="914391" y="5636528"/>
                  </a:cubicBezTo>
                  <a:cubicBezTo>
                    <a:pt x="1069081" y="5793166"/>
                    <a:pt x="1231544" y="5941677"/>
                    <a:pt x="1402034" y="6076188"/>
                  </a:cubicBezTo>
                  <a:cubicBezTo>
                    <a:pt x="1487535" y="6143320"/>
                    <a:pt x="1574565" y="6207574"/>
                    <a:pt x="1664397" y="6267079"/>
                  </a:cubicBezTo>
                  <a:cubicBezTo>
                    <a:pt x="1753592" y="6327459"/>
                    <a:pt x="1845336" y="6383088"/>
                    <a:pt x="1938992" y="6434343"/>
                  </a:cubicBezTo>
                  <a:cubicBezTo>
                    <a:pt x="2032647" y="6485659"/>
                    <a:pt x="2128309" y="6532600"/>
                    <a:pt x="2225931" y="6574322"/>
                  </a:cubicBezTo>
                  <a:lnTo>
                    <a:pt x="2236328" y="6578439"/>
                  </a:lnTo>
                  <a:lnTo>
                    <a:pt x="1504665" y="6578439"/>
                  </a:lnTo>
                  <a:lnTo>
                    <a:pt x="1456827" y="6543476"/>
                  </a:lnTo>
                  <a:cubicBezTo>
                    <a:pt x="1363554" y="6470595"/>
                    <a:pt x="1273848" y="6394340"/>
                    <a:pt x="1188475" y="6314083"/>
                  </a:cubicBezTo>
                  <a:cubicBezTo>
                    <a:pt x="1017856" y="6153445"/>
                    <a:pt x="863803" y="5979931"/>
                    <a:pt x="721728" y="5798666"/>
                  </a:cubicBezTo>
                  <a:cubicBezTo>
                    <a:pt x="579397" y="5616027"/>
                    <a:pt x="452103" y="5422511"/>
                    <a:pt x="344175" y="5219495"/>
                  </a:cubicBezTo>
                  <a:cubicBezTo>
                    <a:pt x="236505" y="5016354"/>
                    <a:pt x="147946" y="4803586"/>
                    <a:pt x="87293" y="4583569"/>
                  </a:cubicBezTo>
                  <a:cubicBezTo>
                    <a:pt x="79138" y="4556193"/>
                    <a:pt x="72639" y="4528440"/>
                    <a:pt x="65886" y="4500813"/>
                  </a:cubicBezTo>
                  <a:cubicBezTo>
                    <a:pt x="58751" y="4473311"/>
                    <a:pt x="53144" y="4445308"/>
                    <a:pt x="47409" y="4417431"/>
                  </a:cubicBezTo>
                  <a:cubicBezTo>
                    <a:pt x="44733" y="4403430"/>
                    <a:pt x="41294" y="4389679"/>
                    <a:pt x="39000" y="4375677"/>
                  </a:cubicBezTo>
                  <a:lnTo>
                    <a:pt x="31610" y="4333674"/>
                  </a:lnTo>
                  <a:cubicBezTo>
                    <a:pt x="26258" y="4305797"/>
                    <a:pt x="22563" y="4277544"/>
                    <a:pt x="18868" y="4249417"/>
                  </a:cubicBezTo>
                  <a:cubicBezTo>
                    <a:pt x="4214" y="4136784"/>
                    <a:pt x="-2158" y="4023275"/>
                    <a:pt x="646" y="3910265"/>
                  </a:cubicBezTo>
                  <a:cubicBezTo>
                    <a:pt x="5997" y="3683872"/>
                    <a:pt x="50596" y="3459605"/>
                    <a:pt x="130234" y="3248337"/>
                  </a:cubicBezTo>
                  <a:cubicBezTo>
                    <a:pt x="207961" y="3039196"/>
                    <a:pt x="278044" y="2827179"/>
                    <a:pt x="335383" y="2611911"/>
                  </a:cubicBezTo>
                  <a:cubicBezTo>
                    <a:pt x="393743" y="2396644"/>
                    <a:pt x="435792" y="2178627"/>
                    <a:pt x="487272" y="1958609"/>
                  </a:cubicBezTo>
                  <a:cubicBezTo>
                    <a:pt x="493259" y="1931107"/>
                    <a:pt x="501287" y="1903730"/>
                    <a:pt x="508550" y="1876227"/>
                  </a:cubicBezTo>
                  <a:cubicBezTo>
                    <a:pt x="516195" y="1848725"/>
                    <a:pt x="522312" y="1820972"/>
                    <a:pt x="531742" y="1793721"/>
                  </a:cubicBezTo>
                  <a:lnTo>
                    <a:pt x="558245" y="1711465"/>
                  </a:lnTo>
                  <a:cubicBezTo>
                    <a:pt x="568439" y="1684337"/>
                    <a:pt x="579652" y="1657459"/>
                    <a:pt x="590100" y="1630332"/>
                  </a:cubicBezTo>
                  <a:cubicBezTo>
                    <a:pt x="635080" y="1523075"/>
                    <a:pt x="690637" y="1417566"/>
                    <a:pt x="758680" y="1322433"/>
                  </a:cubicBezTo>
                  <a:cubicBezTo>
                    <a:pt x="824430" y="1225051"/>
                    <a:pt x="899610" y="1136168"/>
                    <a:pt x="976317" y="1049286"/>
                  </a:cubicBezTo>
                  <a:cubicBezTo>
                    <a:pt x="995049" y="1027035"/>
                    <a:pt x="1015436" y="1006533"/>
                    <a:pt x="1035314" y="985406"/>
                  </a:cubicBezTo>
                  <a:lnTo>
                    <a:pt x="1095329" y="922526"/>
                  </a:lnTo>
                  <a:cubicBezTo>
                    <a:pt x="1114953" y="901149"/>
                    <a:pt x="1136359" y="881397"/>
                    <a:pt x="1157384" y="861271"/>
                  </a:cubicBezTo>
                  <a:lnTo>
                    <a:pt x="1220841" y="801017"/>
                  </a:lnTo>
                  <a:cubicBezTo>
                    <a:pt x="1241610" y="780514"/>
                    <a:pt x="1264418" y="762014"/>
                    <a:pt x="1286462" y="742886"/>
                  </a:cubicBezTo>
                  <a:lnTo>
                    <a:pt x="1353233" y="685632"/>
                  </a:lnTo>
                  <a:lnTo>
                    <a:pt x="1369924" y="671256"/>
                  </a:lnTo>
                  <a:cubicBezTo>
                    <a:pt x="1375658" y="666631"/>
                    <a:pt x="1381520" y="662255"/>
                    <a:pt x="1387380" y="657755"/>
                  </a:cubicBezTo>
                  <a:lnTo>
                    <a:pt x="1422422" y="630877"/>
                  </a:lnTo>
                  <a:lnTo>
                    <a:pt x="1492759" y="577248"/>
                  </a:lnTo>
                  <a:cubicBezTo>
                    <a:pt x="1504355" y="567997"/>
                    <a:pt x="1516714" y="559997"/>
                    <a:pt x="1528820" y="551496"/>
                  </a:cubicBezTo>
                  <a:lnTo>
                    <a:pt x="1565390" y="526370"/>
                  </a:lnTo>
                  <a:lnTo>
                    <a:pt x="1639040" y="476490"/>
                  </a:lnTo>
                  <a:cubicBezTo>
                    <a:pt x="1689754" y="445613"/>
                    <a:pt x="1740723" y="414986"/>
                    <a:pt x="1792075" y="384859"/>
                  </a:cubicBezTo>
                  <a:cubicBezTo>
                    <a:pt x="2000282" y="268724"/>
                    <a:pt x="2224927" y="179467"/>
                    <a:pt x="2455943" y="117836"/>
                  </a:cubicBezTo>
                  <a:cubicBezTo>
                    <a:pt x="2687088" y="55957"/>
                    <a:pt x="2923964" y="21204"/>
                    <a:pt x="3159952" y="7203"/>
                  </a:cubicBezTo>
                  <a:cubicBezTo>
                    <a:pt x="3219076" y="3515"/>
                    <a:pt x="3277945" y="1389"/>
                    <a:pt x="3336813" y="49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762536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1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28A39DAF-097F-0827-8354-BAEA93BE3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1610" y="365125"/>
            <a:ext cx="3822189" cy="1899912"/>
          </a:xfrm>
        </p:spPr>
        <p:txBody>
          <a:bodyPr>
            <a:normAutofit/>
          </a:bodyPr>
          <a:lstStyle/>
          <a:p>
            <a:r>
              <a:rPr lang="it-IT" sz="4000"/>
              <a:t>Chi ha paura dell’IA?</a:t>
            </a:r>
          </a:p>
        </p:txBody>
      </p:sp>
      <p:pic>
        <p:nvPicPr>
          <p:cNvPr id="5" name="Segnaposto contenuto 4" descr="Grafica 3D di un volto">
            <a:extLst>
              <a:ext uri="{FF2B5EF4-FFF2-40B4-BE49-F238E27FC236}">
                <a16:creationId xmlns:a16="http://schemas.microsoft.com/office/drawing/2014/main" id="{254A9CC3-2D9C-4064-5646-3DFD9479297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7003" r="5483" b="-1"/>
          <a:stretch/>
        </p:blipFill>
        <p:spPr>
          <a:xfrm>
            <a:off x="1" y="10"/>
            <a:ext cx="6936390" cy="6857990"/>
          </a:xfrm>
          <a:prstGeom prst="rect">
            <a:avLst/>
          </a:prstGeom>
        </p:spPr>
      </p:pic>
      <p:sp>
        <p:nvSpPr>
          <p:cNvPr id="15" name="Content Placeholder 8">
            <a:extLst>
              <a:ext uri="{FF2B5EF4-FFF2-40B4-BE49-F238E27FC236}">
                <a16:creationId xmlns:a16="http://schemas.microsoft.com/office/drawing/2014/main" id="{E3C5CFF7-E8C1-CF86-BBD9-3F59096513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31610" y="2434201"/>
            <a:ext cx="3822189" cy="3742762"/>
          </a:xfrm>
        </p:spPr>
        <p:txBody>
          <a:bodyPr>
            <a:normAutofit/>
          </a:bodyPr>
          <a:lstStyle/>
          <a:p>
            <a:r>
              <a:rPr lang="en-US" sz="2000" dirty="0"/>
              <a:t>Cosa </a:t>
            </a:r>
            <a:r>
              <a:rPr lang="en-US" sz="2000" dirty="0" err="1"/>
              <a:t>intendiamo</a:t>
            </a:r>
            <a:r>
              <a:rPr lang="en-US" sz="2000" dirty="0"/>
              <a:t> per </a:t>
            </a:r>
            <a:r>
              <a:rPr lang="en-US" sz="2000" dirty="0" err="1"/>
              <a:t>intelligenza</a:t>
            </a:r>
            <a:r>
              <a:rPr lang="en-US" sz="2000" dirty="0"/>
              <a:t> </a:t>
            </a:r>
            <a:r>
              <a:rPr lang="en-US" sz="2000" dirty="0" err="1"/>
              <a:t>artificiale</a:t>
            </a:r>
            <a:endParaRPr lang="en-US" sz="2000" dirty="0"/>
          </a:p>
          <a:p>
            <a:r>
              <a:rPr lang="en-US" sz="2000" dirty="0"/>
              <a:t>Come e </a:t>
            </a:r>
            <a:r>
              <a:rPr lang="en-US" sz="2000" dirty="0" err="1"/>
              <a:t>perché</a:t>
            </a:r>
            <a:r>
              <a:rPr lang="en-US" sz="2000" dirty="0"/>
              <a:t> la </a:t>
            </a:r>
            <a:r>
              <a:rPr lang="en-US" sz="2000" dirty="0" err="1"/>
              <a:t>usiamo</a:t>
            </a:r>
            <a:endParaRPr lang="en-US" sz="2000" dirty="0"/>
          </a:p>
          <a:p>
            <a:r>
              <a:rPr lang="en-US" sz="2000" dirty="0"/>
              <a:t>Come la </a:t>
            </a:r>
            <a:r>
              <a:rPr lang="en-US" sz="2000" dirty="0" err="1"/>
              <a:t>useremo</a:t>
            </a:r>
            <a:endParaRPr lang="en-US" sz="2000" dirty="0"/>
          </a:p>
          <a:p>
            <a:r>
              <a:rPr lang="en-US" sz="2000" dirty="0" err="1"/>
              <a:t>Quanto</a:t>
            </a:r>
            <a:r>
              <a:rPr lang="en-US" sz="2000" dirty="0"/>
              <a:t> </a:t>
            </a:r>
            <a:r>
              <a:rPr lang="en-US" sz="2000" dirty="0" err="1"/>
              <a:t>dobbiamo</a:t>
            </a:r>
            <a:r>
              <a:rPr lang="en-US" sz="2000" dirty="0"/>
              <a:t> </a:t>
            </a:r>
            <a:r>
              <a:rPr lang="en-US" sz="2000" dirty="0" err="1"/>
              <a:t>temerla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7609505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2E442304-DDBD-4F7B-8017-36BCC863F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AB163D2D-AC97-641F-5D39-320135E77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640823"/>
            <a:ext cx="3418659" cy="5583148"/>
          </a:xfrm>
        </p:spPr>
        <p:txBody>
          <a:bodyPr anchor="ctr">
            <a:normAutofit/>
          </a:bodyPr>
          <a:lstStyle/>
          <a:p>
            <a:r>
              <a:rPr lang="it-IT" sz="5400"/>
              <a:t>L’IA nelle vite dei giornalisti</a:t>
            </a:r>
          </a:p>
        </p:txBody>
      </p:sp>
      <p:sp>
        <p:nvSpPr>
          <p:cNvPr id="20" name="sketch line">
            <a:extLst>
              <a:ext uri="{FF2B5EF4-FFF2-40B4-BE49-F238E27FC236}">
                <a16:creationId xmlns:a16="http://schemas.microsoft.com/office/drawing/2014/main" id="{5E107275-3853-46FD-A241-DE4355A426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627450" y="3462719"/>
            <a:ext cx="5410200" cy="18288"/>
          </a:xfrm>
          <a:custGeom>
            <a:avLst/>
            <a:gdLst>
              <a:gd name="csX0" fmla="*/ 0 w 5410200"/>
              <a:gd name="csY0" fmla="*/ 0 h 18288"/>
              <a:gd name="csX1" fmla="*/ 568071 w 5410200"/>
              <a:gd name="csY1" fmla="*/ 0 h 18288"/>
              <a:gd name="csX2" fmla="*/ 1298448 w 5410200"/>
              <a:gd name="csY2" fmla="*/ 0 h 18288"/>
              <a:gd name="csX3" fmla="*/ 1920621 w 5410200"/>
              <a:gd name="csY3" fmla="*/ 0 h 18288"/>
              <a:gd name="csX4" fmla="*/ 2488692 w 5410200"/>
              <a:gd name="csY4" fmla="*/ 0 h 18288"/>
              <a:gd name="csX5" fmla="*/ 3219069 w 5410200"/>
              <a:gd name="csY5" fmla="*/ 0 h 18288"/>
              <a:gd name="csX6" fmla="*/ 3895344 w 5410200"/>
              <a:gd name="csY6" fmla="*/ 0 h 18288"/>
              <a:gd name="csX7" fmla="*/ 4571619 w 5410200"/>
              <a:gd name="csY7" fmla="*/ 0 h 18288"/>
              <a:gd name="csX8" fmla="*/ 5410200 w 5410200"/>
              <a:gd name="csY8" fmla="*/ 0 h 18288"/>
              <a:gd name="csX9" fmla="*/ 5410200 w 5410200"/>
              <a:gd name="csY9" fmla="*/ 18288 h 18288"/>
              <a:gd name="csX10" fmla="*/ 4842129 w 5410200"/>
              <a:gd name="csY10" fmla="*/ 18288 h 18288"/>
              <a:gd name="csX11" fmla="*/ 4328160 w 5410200"/>
              <a:gd name="csY11" fmla="*/ 18288 h 18288"/>
              <a:gd name="csX12" fmla="*/ 3597783 w 5410200"/>
              <a:gd name="csY12" fmla="*/ 18288 h 18288"/>
              <a:gd name="csX13" fmla="*/ 3029712 w 5410200"/>
              <a:gd name="csY13" fmla="*/ 18288 h 18288"/>
              <a:gd name="csX14" fmla="*/ 2299335 w 5410200"/>
              <a:gd name="csY14" fmla="*/ 18288 h 18288"/>
              <a:gd name="csX15" fmla="*/ 1514856 w 5410200"/>
              <a:gd name="csY15" fmla="*/ 18288 h 18288"/>
              <a:gd name="csX16" fmla="*/ 892683 w 5410200"/>
              <a:gd name="csY16" fmla="*/ 18288 h 18288"/>
              <a:gd name="csX17" fmla="*/ 0 w 5410200"/>
              <a:gd name="csY17" fmla="*/ 18288 h 18288"/>
              <a:gd name="csX18" fmla="*/ 0 w 5410200"/>
              <a:gd name="csY18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4" name="Segnaposto contenuto 2">
            <a:extLst>
              <a:ext uri="{FF2B5EF4-FFF2-40B4-BE49-F238E27FC236}">
                <a16:creationId xmlns:a16="http://schemas.microsoft.com/office/drawing/2014/main" id="{6C77BA71-E6E6-F0CF-7721-632C8B90654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3785841"/>
              </p:ext>
            </p:extLst>
          </p:nvPr>
        </p:nvGraphicFramePr>
        <p:xfrm>
          <a:off x="4648018" y="640822"/>
          <a:ext cx="6900512" cy="5536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205741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E2B703B-46F9-481A-A605-82E2A828C4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75F7CAC8-23E2-0328-9488-8481BE209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9863"/>
            <a:ext cx="10515600" cy="1004594"/>
          </a:xfrm>
        </p:spPr>
        <p:txBody>
          <a:bodyPr>
            <a:normAutofit/>
          </a:bodyPr>
          <a:lstStyle/>
          <a:p>
            <a:pPr algn="ctr"/>
            <a:r>
              <a:rPr lang="it-IT">
                <a:solidFill>
                  <a:srgbClr val="FFFFFF"/>
                </a:solidFill>
              </a:rPr>
              <a:t>Cosa non può (ancora) fare l’IA?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F13BE4D7-0C3D-4906-B230-A1C5B4665C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496" y="1587970"/>
            <a:ext cx="11033008" cy="4768380"/>
          </a:xfrm>
          <a:prstGeom prst="roundRect">
            <a:avLst>
              <a:gd name="adj" fmla="val 3174"/>
            </a:avLst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Segnaposto contenuto 2">
            <a:extLst>
              <a:ext uri="{FF2B5EF4-FFF2-40B4-BE49-F238E27FC236}">
                <a16:creationId xmlns:a16="http://schemas.microsoft.com/office/drawing/2014/main" id="{B2150CC2-A9A7-2339-DAAA-03BA9CAD913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1826411"/>
              </p:ext>
            </p:extLst>
          </p:nvPr>
        </p:nvGraphicFramePr>
        <p:xfrm>
          <a:off x="838200" y="1800911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615027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D21E864-DA1B-6EB3-C8C5-0A5F045A5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5400" dirty="0"/>
              <a:t>Una giornata con l’IA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662E089-69E0-1D1D-0F80-6DE09C5F5B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/>
          <a:p>
            <a:r>
              <a:rPr lang="it-IT" sz="2200" dirty="0"/>
              <a:t>Tema: devo scrivere un’intervista a un grande esperto americano</a:t>
            </a:r>
          </a:p>
          <a:p>
            <a:endParaRPr lang="it-IT" sz="2200" dirty="0"/>
          </a:p>
          <a:p>
            <a:r>
              <a:rPr lang="it-IT" sz="2200" dirty="0"/>
              <a:t>Prepararmi sul tema e sul personaggio (</a:t>
            </a:r>
            <a:r>
              <a:rPr lang="it-IT" sz="2200" dirty="0" err="1"/>
              <a:t>io+Google</a:t>
            </a:r>
            <a:r>
              <a:rPr lang="it-IT" sz="2200" dirty="0"/>
              <a:t>)</a:t>
            </a:r>
          </a:p>
          <a:p>
            <a:r>
              <a:rPr lang="it-IT" sz="2200" dirty="0"/>
              <a:t>Predisporre dieci domande (</a:t>
            </a:r>
            <a:r>
              <a:rPr lang="it-IT" sz="2200" dirty="0" err="1"/>
              <a:t>io+Google+Chat+Claude+Gemini</a:t>
            </a:r>
            <a:r>
              <a:rPr lang="it-IT" sz="2200" dirty="0"/>
              <a:t>)</a:t>
            </a:r>
          </a:p>
          <a:p>
            <a:r>
              <a:rPr lang="it-IT" sz="2200" dirty="0"/>
              <a:t>Contattare l’intervistato (io)</a:t>
            </a:r>
          </a:p>
          <a:p>
            <a:r>
              <a:rPr lang="it-IT" sz="2200" dirty="0"/>
              <a:t>Registrare intervista</a:t>
            </a:r>
          </a:p>
          <a:p>
            <a:r>
              <a:rPr lang="it-IT" sz="2200" dirty="0"/>
              <a:t>Trascrivere intervista (</a:t>
            </a:r>
            <a:r>
              <a:rPr lang="it-IT" sz="2200" dirty="0" err="1"/>
              <a:t>TurboScribe</a:t>
            </a:r>
            <a:r>
              <a:rPr lang="it-IT" sz="2200" dirty="0"/>
              <a:t>)</a:t>
            </a:r>
          </a:p>
          <a:p>
            <a:r>
              <a:rPr lang="it-IT" sz="2200" dirty="0"/>
              <a:t>Tradurre l’intervista (</a:t>
            </a:r>
            <a:r>
              <a:rPr lang="it-IT" sz="2200" dirty="0" err="1"/>
              <a:t>Translate+io</a:t>
            </a:r>
            <a:r>
              <a:rPr lang="it-IT" sz="2200" dirty="0"/>
              <a:t>)</a:t>
            </a:r>
          </a:p>
          <a:p>
            <a:r>
              <a:rPr lang="it-IT" sz="2200" dirty="0"/>
              <a:t>Scrivere l’articolo (io+…)</a:t>
            </a:r>
          </a:p>
          <a:p>
            <a:r>
              <a:rPr lang="it-IT" sz="2200" dirty="0"/>
              <a:t>Trovare titolo e sommario (</a:t>
            </a:r>
            <a:r>
              <a:rPr lang="it-IT" sz="2200" dirty="0" err="1"/>
              <a:t>Chat+io</a:t>
            </a:r>
            <a:r>
              <a:rPr lang="it-IT" sz="2200" dirty="0"/>
              <a:t>)</a:t>
            </a:r>
          </a:p>
          <a:p>
            <a:endParaRPr lang="it-IT" sz="2200" dirty="0"/>
          </a:p>
          <a:p>
            <a:endParaRPr lang="it-IT" sz="2200" dirty="0"/>
          </a:p>
        </p:txBody>
      </p:sp>
    </p:spTree>
    <p:extLst>
      <p:ext uri="{BB962C8B-B14F-4D97-AF65-F5344CB8AC3E}">
        <p14:creationId xmlns:p14="http://schemas.microsoft.com/office/powerpoint/2010/main" val="8082616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406A5D4-8A14-ECD3-3C43-D7EA6FB1D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Devo ricordare che gli LLM: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31A5E39-7567-38AE-F04E-34EF628717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t-IT" dirty="0"/>
              <a:t>Non sono sistemi intelligenti </a:t>
            </a:r>
          </a:p>
          <a:p>
            <a:r>
              <a:rPr lang="it-IT" dirty="0"/>
              <a:t>Sono sistemi statistici per la predizione dell’elemento successivo</a:t>
            </a:r>
          </a:p>
          <a:p>
            <a:r>
              <a:rPr lang="it-IT" dirty="0"/>
              <a:t>Ottimizzati per generare sequenze fluenti che suonino bene</a:t>
            </a:r>
          </a:p>
          <a:p>
            <a:r>
              <a:rPr lang="it-IT" dirty="0"/>
              <a:t>Non possiedono concetti, non hanno idea del mondo, non hanno senso critico</a:t>
            </a:r>
          </a:p>
          <a:p>
            <a:r>
              <a:rPr lang="it-IT" dirty="0"/>
              <a:t>Problema: rispondono anche quando non sanno di cosa stanno parlando</a:t>
            </a:r>
          </a:p>
          <a:p>
            <a:r>
              <a:rPr lang="it-IT" dirty="0"/>
              <a:t>Sono moltiplicatori della nostra ignoranza</a:t>
            </a:r>
          </a:p>
          <a:p>
            <a:r>
              <a:rPr lang="it-IT" sz="1600" i="1" dirty="0"/>
              <a:t>(cit. Walter Quattrociocchi, </a:t>
            </a:r>
            <a:r>
              <a:rPr lang="en-US" sz="1600" i="1" dirty="0"/>
              <a:t>Full Professor at Sapienza University of Rome</a:t>
            </a:r>
            <a:r>
              <a:rPr lang="en-US" sz="1600" dirty="0"/>
              <a:t>, leading the Center of Data Science and Complexity for Society</a:t>
            </a:r>
            <a:r>
              <a:rPr lang="it-IT" sz="1600" i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2581374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3592EFB-AA7B-7506-C752-1E08EA9DD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Bella o brutta notizia?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7072CC9-5146-A132-610D-1AB16C64A1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r>
              <a:rPr lang="it-IT" dirty="0"/>
              <a:t>«La mortalità ha invece mostrato un miglioramento marcato, con 5502 decessi nel 1990 e 7100 nel 2023»</a:t>
            </a:r>
          </a:p>
          <a:p>
            <a:endParaRPr lang="it-IT" dirty="0"/>
          </a:p>
          <a:p>
            <a:pPr marL="0" indent="0" algn="r">
              <a:buNone/>
            </a:pPr>
            <a:r>
              <a:rPr lang="it-IT" sz="1600" i="1" dirty="0"/>
              <a:t>(Cristina da Rold, giornalista)</a:t>
            </a:r>
          </a:p>
        </p:txBody>
      </p:sp>
    </p:spTree>
    <p:extLst>
      <p:ext uri="{BB962C8B-B14F-4D97-AF65-F5344CB8AC3E}">
        <p14:creationId xmlns:p14="http://schemas.microsoft.com/office/powerpoint/2010/main" val="122919887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306</TotalTime>
  <Words>382</Words>
  <Application>Microsoft Office PowerPoint</Application>
  <PresentationFormat>Widescreen</PresentationFormat>
  <Paragraphs>71</Paragraphs>
  <Slides>12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Tema di Office</vt:lpstr>
      <vt:lpstr>Come cambia il giornalismo  (online e non)</vt:lpstr>
      <vt:lpstr>Galileo 1996</vt:lpstr>
      <vt:lpstr>One man (women) show</vt:lpstr>
      <vt:lpstr>Chi ha paura dell’IA?</vt:lpstr>
      <vt:lpstr>L’IA nelle vite dei giornalisti</vt:lpstr>
      <vt:lpstr>Cosa non può (ancora) fare l’IA?</vt:lpstr>
      <vt:lpstr>Una giornata con l’IA</vt:lpstr>
      <vt:lpstr>Devo ricordare che gli LLM:</vt:lpstr>
      <vt:lpstr>Bella o brutta notizia?</vt:lpstr>
      <vt:lpstr>Grande fratello Google</vt:lpstr>
      <vt:lpstr>Differenza tra  un prodotto artigianale  e uno industriale (problema di costi/benefici)</vt:lpstr>
      <vt:lpstr>Come non farsi schiacciare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Come cambia il giornalismo (online)</dc:title>
  <dc:creator>Elisa Manacorda</dc:creator>
  <cp:lastModifiedBy>Galileo Servizi Editoriali</cp:lastModifiedBy>
  <cp:revision>28</cp:revision>
  <dcterms:created xsi:type="dcterms:W3CDTF">2021-01-07T10:41:54Z</dcterms:created>
  <dcterms:modified xsi:type="dcterms:W3CDTF">2026-02-12T14:32:59Z</dcterms:modified>
</cp:coreProperties>
</file>