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Play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nYczl19x8XyHrnvsmFLyUlFvi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Play-bold.fntdata"/><Relationship Id="rId10" Type="http://schemas.openxmlformats.org/officeDocument/2006/relationships/font" Target="fonts/Play-regular.fntdata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Pag. 110. </a:t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s://meet.google.com/qma-xyuy-wtj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hyperlink" Target="https://forms.gle/oG2NrkLoNX8GJ3ka6" TargetMode="External"/><Relationship Id="rId6" Type="http://schemas.openxmlformats.org/officeDocument/2006/relationships/hyperlink" Target="https://drive.google.com/drive/folders/1CEegeJOWIl2zLm7_Z9nm9d8VXaCEzmEv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15797" l="0" r="0" t="2864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3230880"/>
            <a:ext cx="12192000" cy="3627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39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360377" y="5912769"/>
            <a:ext cx="6438645" cy="568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811"/>
              <a:buNone/>
            </a:pPr>
            <a:r>
              <a:rPr lang="it-IT">
                <a:highlight>
                  <a:srgbClr val="C2E76D"/>
                </a:highlight>
              </a:rPr>
              <a:t>Contatti: ferriero.1913456@studenti.uniroma1.it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768096" y="1911096"/>
            <a:ext cx="5852160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it-IT" sz="45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TUTORAGGIO GENETICA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it-IT" sz="45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ANNO 25-26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60376" y="4760367"/>
            <a:ext cx="6438645" cy="568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highlight>
                  <a:srgbClr val="C2E76D"/>
                </a:highlight>
                <a:latin typeface="Play"/>
                <a:ea typeface="Play"/>
                <a:cs typeface="Play"/>
                <a:sym typeface="Play"/>
              </a:rPr>
              <a:t>Link Google Meet: </a:t>
            </a:r>
            <a:r>
              <a:rPr b="0" i="0" lang="it-IT" sz="1800" u="sng" cap="none" strike="noStrike">
                <a:solidFill>
                  <a:srgbClr val="000000"/>
                </a:solidFill>
                <a:highlight>
                  <a:srgbClr val="C2E76D"/>
                </a:highlight>
                <a:latin typeface="Play"/>
                <a:ea typeface="Play"/>
                <a:cs typeface="Play"/>
                <a:sym typeface="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https://meet.google.com/qma-xyuy-wtj</a:t>
            </a:r>
            <a:endParaRPr b="0" i="0" sz="1800" u="none" cap="none" strike="noStrike">
              <a:solidFill>
                <a:srgbClr val="000000"/>
              </a:solidFill>
              <a:highlight>
                <a:srgbClr val="C2E76D"/>
              </a:highlight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15797" l="0" r="0" t="2864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0479" y="-103632"/>
            <a:ext cx="4329177" cy="437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212344" y="-7266"/>
            <a:ext cx="4782312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it-IT" sz="45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	PRESENZE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97841" y="672130"/>
            <a:ext cx="3657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Indicare: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Matricola;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E-mail Sapienza;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Canale di appartenenza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344" y="1954239"/>
            <a:ext cx="5959856" cy="784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it-IT" sz="45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	PRENOTAZIONI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60680" y="2746295"/>
            <a:ext cx="4421632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Prenotarsi ai tutoraggi su e-learning al link: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sng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https://forms.gle/oG2NrkLoNX8GJ3ka6</a:t>
            </a:r>
            <a:r>
              <a:rPr b="0" i="0" lang="it-IT" sz="18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12344" y="4665708"/>
            <a:ext cx="681661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sng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https://drive.google.com/drive/folders/1CEegeJOWIl2zLm7_Z9nm9d8VXaCEzmEv?usp=sharing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Per i </a:t>
            </a:r>
            <a:r>
              <a:rPr b="1" lang="it-IT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PPT della lezione </a:t>
            </a:r>
            <a:r>
              <a:rPr lang="it-IT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 per lo </a:t>
            </a:r>
            <a:r>
              <a:rPr b="1" lang="it-IT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svolgimento degli esercizi</a:t>
            </a:r>
            <a:r>
              <a:rPr lang="it-IT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Importante: Per la visualizzazione accedere con email: @studenti.uniroma1.it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212344" y="3777286"/>
            <a:ext cx="4569968" cy="784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	LINK DRIVE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15993" l="0" r="1" t="28461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24048" y="101600"/>
            <a:ext cx="948893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Esercizio 1. 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17630" l="23834" r="9584" t="29037"/>
          <a:stretch/>
        </p:blipFill>
        <p:spPr>
          <a:xfrm>
            <a:off x="0" y="732542"/>
            <a:ext cx="12090400" cy="544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36444" l="21916" r="69750" t="59852"/>
          <a:stretch/>
        </p:blipFill>
        <p:spPr>
          <a:xfrm>
            <a:off x="1696720" y="4307840"/>
            <a:ext cx="1747520" cy="43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15993" l="0" r="1" t="28461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224048" y="101600"/>
            <a:ext cx="948893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Esercizio 2. 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224048" y="1316736"/>
            <a:ext cx="11900896" cy="39703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cerevisiae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l’incrocio: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   ADA   phe   ×    asp    ada    PHE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origine alle tetradi mostrate nella tabella sotto.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Trovare i geni associati e calcolare le distanze di mappa.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Disegnare gli eventi di Crossing-over che hanno dato origine alla tetrade C. 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26519" l="25917" r="28916" t="59407"/>
          <a:stretch/>
        </p:blipFill>
        <p:spPr>
          <a:xfrm>
            <a:off x="277367" y="2259583"/>
            <a:ext cx="11784389" cy="2065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4145900" y="325225"/>
            <a:ext cx="7503600" cy="69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</a:rPr>
              <a:t>Lo svolgimento dell’esercizio è nel file Tutoraggio 5-6 Tetradi non ordinate corretti. 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15993" l="0" r="1" t="28461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224048" y="101600"/>
            <a:ext cx="948893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3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Esercizio 3. 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35550" y="743724"/>
            <a:ext cx="12120880" cy="48013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Dall’incrocio di due tipi di spore con mating-type </a:t>
            </a: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Neurospora crassa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tetradi ordinate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di genotipo: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   pro   ADA ×   ARG   PRO   ada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originano le tetradi mostrate nella tabella seguente.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Determinare quali geni sono associati e quali no.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Disegnare la mappa genetica con le distanze di mappa di eventuali geni associati e dei geni rispetto ai centromeri.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Schematizzare l’origine delle tetradi C e H. 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40889" l="0" r="0" t="26370"/>
          <a:stretch/>
        </p:blipFill>
        <p:spPr>
          <a:xfrm>
            <a:off x="0" y="1686560"/>
            <a:ext cx="12113669" cy="280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2026-04-02T08:40:31Z</dcterms:created>
  <dc:creator>Angelo Ferriero</dc:creator>
</cp:coreProperties>
</file>