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3.xml" ContentType="application/vnd.openxmlformats-officedocument.presentationml.notesSlide+xml"/>
  <Override PartName="/ppt/embeddings/oleObject3.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2"/>
  </p:notesMasterIdLst>
  <p:sldIdLst>
    <p:sldId id="256" r:id="rId2"/>
    <p:sldId id="257" r:id="rId3"/>
    <p:sldId id="258" r:id="rId4"/>
    <p:sldId id="259" r:id="rId5"/>
    <p:sldId id="303"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305" r:id="rId25"/>
    <p:sldId id="304" r:id="rId26"/>
    <p:sldId id="278" r:id="rId27"/>
    <p:sldId id="279" r:id="rId28"/>
    <p:sldId id="280" r:id="rId29"/>
    <p:sldId id="281" r:id="rId30"/>
    <p:sldId id="282" r:id="rId31"/>
    <p:sldId id="306"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x="13004800" cy="9753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3072">
          <p15:clr>
            <a:srgbClr val="A4A3A4"/>
          </p15:clr>
        </p15:guide>
        <p15:guide id="2" pos="4096">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9" roundtripDataSignature="AMtx7miAGUl0PSBTP0CKh1rS1xV1cgLy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5A7CD40-13EC-4719-BB6A-AFEB15A4F715}">
  <a:tblStyle styleId="{E5A7CD40-13EC-4719-BB6A-AFEB15A4F71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41" d="100"/>
          <a:sy n="41" d="100"/>
        </p:scale>
        <p:origin x="-1376" y="-104"/>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9" Type="http://customschemas.google.com/relationships/presentationmetadata" Target="metadata"/><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2200" b="0" i="0" u="none" strike="noStrike" cap="none">
                <a:latin typeface="Libre Franklin"/>
                <a:ea typeface="Libre Franklin"/>
                <a:cs typeface="Libre Franklin"/>
                <a:sym typeface="Libre Franklin"/>
              </a:defRPr>
            </a:lvl1pPr>
            <a:lvl2pPr marL="914400" marR="0" lvl="1"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2pPr>
            <a:lvl3pPr marL="1371600" marR="0" lvl="2"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3pPr>
            <a:lvl4pPr marL="1828800" marR="0" lvl="3"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4pPr>
            <a:lvl5pPr marL="2286000" marR="0" lvl="4"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5pPr>
            <a:lvl6pPr marL="2743200" marR="0" lvl="5"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6pPr>
            <a:lvl7pPr marL="3200400" marR="0" lvl="6"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7pPr>
            <a:lvl8pPr marL="3657600" marR="0" lvl="7"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8pPr>
            <a:lvl9pPr marL="4114800" marR="0" lvl="8"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9pPr>
          </a:lstStyle>
          <a:p>
            <a:endParaRPr/>
          </a:p>
        </p:txBody>
      </p:sp>
    </p:spTree>
    <p:extLst>
      <p:ext uri="{BB962C8B-B14F-4D97-AF65-F5344CB8AC3E}">
        <p14:creationId xmlns:p14="http://schemas.microsoft.com/office/powerpoint/2010/main" val="7273028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47f13f8fc1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47f13f8fc1_0_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4baeee3a13_0_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g34baeee3a13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47f13f8fc1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47f13f8fc1_0_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47f13f8fc1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47f13f8fc1_0_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47f13f8fc1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47f13f8fc1_0_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47f13f8fc1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47f13f8fc1_0_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47f13f8fc1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47f13f8fc1_0_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uoto" type="tx">
  <p:cSld name="TITLE_AND_BODY">
    <p:spTree>
      <p:nvGrpSpPr>
        <p:cNvPr id="1" name="Shape 9"/>
        <p:cNvGrpSpPr/>
        <p:nvPr/>
      </p:nvGrpSpPr>
      <p:grpSpPr>
        <a:xfrm>
          <a:off x="0" y="0"/>
          <a:ext cx="0" cy="0"/>
          <a:chOff x="0" y="0"/>
          <a:chExt cx="0" cy="0"/>
        </a:xfrm>
      </p:grpSpPr>
      <p:sp>
        <p:nvSpPr>
          <p:cNvPr id="10" name="Google Shape;10;p44"/>
          <p:cNvSpPr txBox="1">
            <a:spLocks noGrp="1"/>
          </p:cNvSpPr>
          <p:nvPr>
            <p:ph type="sldNum" idx="12"/>
          </p:nvPr>
        </p:nvSpPr>
        <p:spPr>
          <a:xfrm>
            <a:off x="6504151" y="9080500"/>
            <a:ext cx="373708" cy="355600"/>
          </a:xfrm>
          <a:prstGeom prst="rect">
            <a:avLst/>
          </a:prstGeom>
          <a:noFill/>
          <a:ln>
            <a:noFill/>
          </a:ln>
        </p:spPr>
        <p:txBody>
          <a:bodyPr spcFirstLastPara="1" wrap="square" lIns="50800" tIns="50800" rIns="50800" bIns="50800" anchor="t" anchorCtr="0">
            <a:spAutoFit/>
          </a:bodyPr>
          <a:lstStyle>
            <a:lvl1pPr marL="0" lvl="0"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1pPr>
            <a:lvl2pPr marL="0" lvl="1"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2pPr>
            <a:lvl3pPr marL="0" lvl="2"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3pPr>
            <a:lvl4pPr marL="0" lvl="3"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4pPr>
            <a:lvl5pPr marL="0" lvl="4"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5pPr>
            <a:lvl6pPr marL="0" lvl="5"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6pPr>
            <a:lvl7pPr marL="0" lvl="6"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7pPr>
            <a:lvl8pPr marL="0" lvl="7"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8pPr>
            <a:lvl9pPr marL="0" lvl="8"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punti elenco e foto">
  <p:cSld name="Titolo, punti elenco e foto">
    <p:spTree>
      <p:nvGrpSpPr>
        <p:cNvPr id="1" name="Shape 46"/>
        <p:cNvGrpSpPr/>
        <p:nvPr/>
      </p:nvGrpSpPr>
      <p:grpSpPr>
        <a:xfrm>
          <a:off x="0" y="0"/>
          <a:ext cx="0" cy="0"/>
          <a:chOff x="0" y="0"/>
          <a:chExt cx="0" cy="0"/>
        </a:xfrm>
      </p:grpSpPr>
      <p:sp>
        <p:nvSpPr>
          <p:cNvPr id="47" name="Google Shape;47;p53"/>
          <p:cNvSpPr>
            <a:spLocks noGrp="1"/>
          </p:cNvSpPr>
          <p:nvPr>
            <p:ph type="pic" idx="2"/>
          </p:nvPr>
        </p:nvSpPr>
        <p:spPr>
          <a:xfrm>
            <a:off x="6400800" y="3302000"/>
            <a:ext cx="6096000" cy="4572000"/>
          </a:xfrm>
          <a:prstGeom prst="rect">
            <a:avLst/>
          </a:prstGeom>
          <a:noFill/>
          <a:ln>
            <a:noFill/>
          </a:ln>
          <a:effectLst>
            <a:outerShdw blurRad="254000" dist="254000" dir="5400000" rotWithShape="0">
              <a:srgbClr val="000000">
                <a:alpha val="74901"/>
              </a:srgbClr>
            </a:outerShdw>
          </a:effectLst>
        </p:spPr>
      </p:sp>
      <p:sp>
        <p:nvSpPr>
          <p:cNvPr id="48" name="Google Shape;48;p53"/>
          <p:cNvSpPr txBox="1">
            <a:spLocks noGrp="1"/>
          </p:cNvSpPr>
          <p:nvPr>
            <p:ph type="title"/>
          </p:nvPr>
        </p:nvSpPr>
        <p:spPr>
          <a:xfrm>
            <a:off x="1079500" y="152400"/>
            <a:ext cx="10845800" cy="20955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49" name="Google Shape;49;p53"/>
          <p:cNvSpPr txBox="1">
            <a:spLocks noGrp="1"/>
          </p:cNvSpPr>
          <p:nvPr>
            <p:ph type="body" idx="1"/>
          </p:nvPr>
        </p:nvSpPr>
        <p:spPr>
          <a:xfrm>
            <a:off x="1079500" y="2527300"/>
            <a:ext cx="5232400" cy="6108700"/>
          </a:xfrm>
          <a:prstGeom prst="rect">
            <a:avLst/>
          </a:prstGeom>
          <a:noFill/>
          <a:ln>
            <a:noFill/>
          </a:ln>
        </p:spPr>
        <p:txBody>
          <a:bodyPr spcFirstLastPara="1" wrap="square" lIns="50800" tIns="50800" rIns="50800" bIns="50800" anchor="ctr" anchorCtr="0">
            <a:noAutofit/>
          </a:bodyPr>
          <a:lstStyle>
            <a:lvl1pPr marL="457200" lvl="0" indent="-472440" algn="l">
              <a:lnSpc>
                <a:spcPct val="100000"/>
              </a:lnSpc>
              <a:spcBef>
                <a:spcPts val="3200"/>
              </a:spcBef>
              <a:spcAft>
                <a:spcPts val="0"/>
              </a:spcAft>
              <a:buClr>
                <a:srgbClr val="FFFFFF"/>
              </a:buClr>
              <a:buSzPts val="3840"/>
              <a:buFont typeface="Libre Franklin"/>
              <a:buChar char="•"/>
              <a:defRPr sz="3200"/>
            </a:lvl1pPr>
            <a:lvl2pPr marL="914400" lvl="1" indent="-472440" algn="l">
              <a:lnSpc>
                <a:spcPct val="100000"/>
              </a:lnSpc>
              <a:spcBef>
                <a:spcPts val="3200"/>
              </a:spcBef>
              <a:spcAft>
                <a:spcPts val="0"/>
              </a:spcAft>
              <a:buClr>
                <a:srgbClr val="FFFFFF"/>
              </a:buClr>
              <a:buSzPts val="3840"/>
              <a:buFont typeface="Libre Franklin"/>
              <a:buChar char="•"/>
              <a:defRPr sz="3200"/>
            </a:lvl2pPr>
            <a:lvl3pPr marL="1371600" lvl="2" indent="-472439" algn="l">
              <a:lnSpc>
                <a:spcPct val="100000"/>
              </a:lnSpc>
              <a:spcBef>
                <a:spcPts val="3200"/>
              </a:spcBef>
              <a:spcAft>
                <a:spcPts val="0"/>
              </a:spcAft>
              <a:buClr>
                <a:srgbClr val="FFFFFF"/>
              </a:buClr>
              <a:buSzPts val="3840"/>
              <a:buFont typeface="Libre Franklin"/>
              <a:buChar char="•"/>
              <a:defRPr sz="3200"/>
            </a:lvl3pPr>
            <a:lvl4pPr marL="1828800" lvl="3" indent="-472439" algn="l">
              <a:lnSpc>
                <a:spcPct val="100000"/>
              </a:lnSpc>
              <a:spcBef>
                <a:spcPts val="3200"/>
              </a:spcBef>
              <a:spcAft>
                <a:spcPts val="0"/>
              </a:spcAft>
              <a:buClr>
                <a:srgbClr val="FFFFFF"/>
              </a:buClr>
              <a:buSzPts val="3840"/>
              <a:buFont typeface="Libre Franklin"/>
              <a:buChar char="•"/>
              <a:defRPr sz="3200"/>
            </a:lvl4pPr>
            <a:lvl5pPr marL="2286000" lvl="4" indent="-472439" algn="l">
              <a:lnSpc>
                <a:spcPct val="100000"/>
              </a:lnSpc>
              <a:spcBef>
                <a:spcPts val="3200"/>
              </a:spcBef>
              <a:spcAft>
                <a:spcPts val="0"/>
              </a:spcAft>
              <a:buClr>
                <a:srgbClr val="FFFFFF"/>
              </a:buClr>
              <a:buSzPts val="3840"/>
              <a:buFont typeface="Libre Franklin"/>
              <a:buChar char="•"/>
              <a:defRPr sz="3200"/>
            </a:lvl5pPr>
            <a:lvl6pPr marL="2743200" lvl="5" indent="-365760" algn="l">
              <a:lnSpc>
                <a:spcPct val="100000"/>
              </a:lnSpc>
              <a:spcBef>
                <a:spcPts val="3200"/>
              </a:spcBef>
              <a:spcAft>
                <a:spcPts val="0"/>
              </a:spcAft>
              <a:buClr>
                <a:srgbClr val="FFFFFF"/>
              </a:buClr>
              <a:buSzPts val="2160"/>
              <a:buChar char="•"/>
              <a:defRPr/>
            </a:lvl6pPr>
            <a:lvl7pPr marL="3200400" lvl="6" indent="-365760" algn="l">
              <a:lnSpc>
                <a:spcPct val="100000"/>
              </a:lnSpc>
              <a:spcBef>
                <a:spcPts val="3200"/>
              </a:spcBef>
              <a:spcAft>
                <a:spcPts val="0"/>
              </a:spcAft>
              <a:buClr>
                <a:srgbClr val="FFFFFF"/>
              </a:buClr>
              <a:buSzPts val="2160"/>
              <a:buChar char="•"/>
              <a:defRPr/>
            </a:lvl7pPr>
            <a:lvl8pPr marL="3657600" lvl="7" indent="-365759" algn="l">
              <a:lnSpc>
                <a:spcPct val="100000"/>
              </a:lnSpc>
              <a:spcBef>
                <a:spcPts val="3200"/>
              </a:spcBef>
              <a:spcAft>
                <a:spcPts val="0"/>
              </a:spcAft>
              <a:buClr>
                <a:srgbClr val="FFFFFF"/>
              </a:buClr>
              <a:buSzPts val="2160"/>
              <a:buChar char="•"/>
              <a:defRPr/>
            </a:lvl8pPr>
            <a:lvl9pPr marL="4114800" lvl="8" indent="-365759" algn="l">
              <a:lnSpc>
                <a:spcPct val="100000"/>
              </a:lnSpc>
              <a:spcBef>
                <a:spcPts val="3200"/>
              </a:spcBef>
              <a:spcAft>
                <a:spcPts val="0"/>
              </a:spcAft>
              <a:buClr>
                <a:srgbClr val="FFFFFF"/>
              </a:buClr>
              <a:buSzPts val="2160"/>
              <a:buChar char="•"/>
              <a:defRPr/>
            </a:lvl9pPr>
          </a:lstStyle>
          <a:p>
            <a:endParaRPr/>
          </a:p>
        </p:txBody>
      </p:sp>
      <p:sp>
        <p:nvSpPr>
          <p:cNvPr id="50" name="Google Shape;50;p53"/>
          <p:cNvSpPr txBox="1">
            <a:spLocks noGrp="1"/>
          </p:cNvSpPr>
          <p:nvPr>
            <p:ph type="sldNum" idx="12"/>
          </p:nvPr>
        </p:nvSpPr>
        <p:spPr>
          <a:xfrm>
            <a:off x="6504151" y="9080500"/>
            <a:ext cx="373708" cy="355600"/>
          </a:xfrm>
          <a:prstGeom prst="rect">
            <a:avLst/>
          </a:prstGeom>
          <a:noFill/>
          <a:ln>
            <a:noFill/>
          </a:ln>
        </p:spPr>
        <p:txBody>
          <a:bodyPr spcFirstLastPara="1" wrap="square" lIns="50800" tIns="50800" rIns="50800" bIns="50800" anchor="t" anchorCtr="0">
            <a:spAutoFit/>
          </a:bodyPr>
          <a:lstStyle>
            <a:lvl1pPr marL="0" lvl="0"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1pPr>
            <a:lvl2pPr marL="0" lvl="1"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2pPr>
            <a:lvl3pPr marL="0" lvl="2"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3pPr>
            <a:lvl4pPr marL="0" lvl="3"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4pPr>
            <a:lvl5pPr marL="0" lvl="4"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5pPr>
            <a:lvl6pPr marL="0" lvl="5"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6pPr>
            <a:lvl7pPr marL="0" lvl="6"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7pPr>
            <a:lvl8pPr marL="0" lvl="7"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8pPr>
            <a:lvl9pPr marL="0" lvl="8"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punti elenco - A sinistra">
  <p:cSld name="Titolo e punti elenco - A sinistra">
    <p:spTree>
      <p:nvGrpSpPr>
        <p:cNvPr id="1" name="Shape 51"/>
        <p:cNvGrpSpPr/>
        <p:nvPr/>
      </p:nvGrpSpPr>
      <p:grpSpPr>
        <a:xfrm>
          <a:off x="0" y="0"/>
          <a:ext cx="0" cy="0"/>
          <a:chOff x="0" y="0"/>
          <a:chExt cx="0" cy="0"/>
        </a:xfrm>
      </p:grpSpPr>
      <p:sp>
        <p:nvSpPr>
          <p:cNvPr id="52" name="Google Shape;52;p54"/>
          <p:cNvSpPr txBox="1">
            <a:spLocks noGrp="1"/>
          </p:cNvSpPr>
          <p:nvPr>
            <p:ph type="title"/>
          </p:nvPr>
        </p:nvSpPr>
        <p:spPr>
          <a:xfrm>
            <a:off x="1079500" y="152400"/>
            <a:ext cx="10845800" cy="20955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53" name="Google Shape;53;p54"/>
          <p:cNvSpPr txBox="1">
            <a:spLocks noGrp="1"/>
          </p:cNvSpPr>
          <p:nvPr>
            <p:ph type="body" idx="1"/>
          </p:nvPr>
        </p:nvSpPr>
        <p:spPr>
          <a:xfrm>
            <a:off x="1079500" y="2527300"/>
            <a:ext cx="5232400" cy="6108700"/>
          </a:xfrm>
          <a:prstGeom prst="rect">
            <a:avLst/>
          </a:prstGeom>
          <a:noFill/>
          <a:ln>
            <a:noFill/>
          </a:ln>
        </p:spPr>
        <p:txBody>
          <a:bodyPr spcFirstLastPara="1" wrap="square" lIns="50800" tIns="50800" rIns="50800" bIns="50800" anchor="ctr" anchorCtr="0">
            <a:noAutofit/>
          </a:bodyPr>
          <a:lstStyle>
            <a:lvl1pPr marL="457200" lvl="0" indent="-472440" algn="l">
              <a:lnSpc>
                <a:spcPct val="100000"/>
              </a:lnSpc>
              <a:spcBef>
                <a:spcPts val="3200"/>
              </a:spcBef>
              <a:spcAft>
                <a:spcPts val="0"/>
              </a:spcAft>
              <a:buClr>
                <a:srgbClr val="FFFFFF"/>
              </a:buClr>
              <a:buSzPts val="3840"/>
              <a:buFont typeface="Libre Franklin"/>
              <a:buChar char="•"/>
              <a:defRPr sz="3200"/>
            </a:lvl1pPr>
            <a:lvl2pPr marL="914400" lvl="1" indent="-472440" algn="l">
              <a:lnSpc>
                <a:spcPct val="100000"/>
              </a:lnSpc>
              <a:spcBef>
                <a:spcPts val="3200"/>
              </a:spcBef>
              <a:spcAft>
                <a:spcPts val="0"/>
              </a:spcAft>
              <a:buClr>
                <a:srgbClr val="FFFFFF"/>
              </a:buClr>
              <a:buSzPts val="3840"/>
              <a:buFont typeface="Libre Franklin"/>
              <a:buChar char="•"/>
              <a:defRPr sz="3200"/>
            </a:lvl2pPr>
            <a:lvl3pPr marL="1371600" lvl="2" indent="-472439" algn="l">
              <a:lnSpc>
                <a:spcPct val="100000"/>
              </a:lnSpc>
              <a:spcBef>
                <a:spcPts val="3200"/>
              </a:spcBef>
              <a:spcAft>
                <a:spcPts val="0"/>
              </a:spcAft>
              <a:buClr>
                <a:srgbClr val="FFFFFF"/>
              </a:buClr>
              <a:buSzPts val="3840"/>
              <a:buFont typeface="Libre Franklin"/>
              <a:buChar char="•"/>
              <a:defRPr sz="3200"/>
            </a:lvl3pPr>
            <a:lvl4pPr marL="1828800" lvl="3" indent="-472439" algn="l">
              <a:lnSpc>
                <a:spcPct val="100000"/>
              </a:lnSpc>
              <a:spcBef>
                <a:spcPts val="3200"/>
              </a:spcBef>
              <a:spcAft>
                <a:spcPts val="0"/>
              </a:spcAft>
              <a:buClr>
                <a:srgbClr val="FFFFFF"/>
              </a:buClr>
              <a:buSzPts val="3840"/>
              <a:buFont typeface="Libre Franklin"/>
              <a:buChar char="•"/>
              <a:defRPr sz="3200"/>
            </a:lvl4pPr>
            <a:lvl5pPr marL="2286000" lvl="4" indent="-472439" algn="l">
              <a:lnSpc>
                <a:spcPct val="100000"/>
              </a:lnSpc>
              <a:spcBef>
                <a:spcPts val="3200"/>
              </a:spcBef>
              <a:spcAft>
                <a:spcPts val="0"/>
              </a:spcAft>
              <a:buClr>
                <a:srgbClr val="FFFFFF"/>
              </a:buClr>
              <a:buSzPts val="3840"/>
              <a:buFont typeface="Libre Franklin"/>
              <a:buChar char="•"/>
              <a:defRPr sz="3200"/>
            </a:lvl5pPr>
            <a:lvl6pPr marL="2743200" lvl="5" indent="-365760" algn="l">
              <a:lnSpc>
                <a:spcPct val="100000"/>
              </a:lnSpc>
              <a:spcBef>
                <a:spcPts val="3200"/>
              </a:spcBef>
              <a:spcAft>
                <a:spcPts val="0"/>
              </a:spcAft>
              <a:buClr>
                <a:srgbClr val="FFFFFF"/>
              </a:buClr>
              <a:buSzPts val="2160"/>
              <a:buChar char="•"/>
              <a:defRPr/>
            </a:lvl6pPr>
            <a:lvl7pPr marL="3200400" lvl="6" indent="-365760" algn="l">
              <a:lnSpc>
                <a:spcPct val="100000"/>
              </a:lnSpc>
              <a:spcBef>
                <a:spcPts val="3200"/>
              </a:spcBef>
              <a:spcAft>
                <a:spcPts val="0"/>
              </a:spcAft>
              <a:buClr>
                <a:srgbClr val="FFFFFF"/>
              </a:buClr>
              <a:buSzPts val="2160"/>
              <a:buChar char="•"/>
              <a:defRPr/>
            </a:lvl7pPr>
            <a:lvl8pPr marL="3657600" lvl="7" indent="-365759" algn="l">
              <a:lnSpc>
                <a:spcPct val="100000"/>
              </a:lnSpc>
              <a:spcBef>
                <a:spcPts val="3200"/>
              </a:spcBef>
              <a:spcAft>
                <a:spcPts val="0"/>
              </a:spcAft>
              <a:buClr>
                <a:srgbClr val="FFFFFF"/>
              </a:buClr>
              <a:buSzPts val="2160"/>
              <a:buChar char="•"/>
              <a:defRPr/>
            </a:lvl8pPr>
            <a:lvl9pPr marL="4114800" lvl="8" indent="-365759" algn="l">
              <a:lnSpc>
                <a:spcPct val="100000"/>
              </a:lnSpc>
              <a:spcBef>
                <a:spcPts val="3200"/>
              </a:spcBef>
              <a:spcAft>
                <a:spcPts val="0"/>
              </a:spcAft>
              <a:buClr>
                <a:srgbClr val="FFFFFF"/>
              </a:buClr>
              <a:buSzPts val="2160"/>
              <a:buChar char="•"/>
              <a:defRPr/>
            </a:lvl9pPr>
          </a:lstStyle>
          <a:p>
            <a:endParaRPr/>
          </a:p>
        </p:txBody>
      </p:sp>
      <p:sp>
        <p:nvSpPr>
          <p:cNvPr id="54" name="Google Shape;54;p54"/>
          <p:cNvSpPr txBox="1">
            <a:spLocks noGrp="1"/>
          </p:cNvSpPr>
          <p:nvPr>
            <p:ph type="sldNum" idx="12"/>
          </p:nvPr>
        </p:nvSpPr>
        <p:spPr>
          <a:xfrm>
            <a:off x="6504151" y="9080500"/>
            <a:ext cx="373708" cy="355600"/>
          </a:xfrm>
          <a:prstGeom prst="rect">
            <a:avLst/>
          </a:prstGeom>
          <a:noFill/>
          <a:ln>
            <a:noFill/>
          </a:ln>
        </p:spPr>
        <p:txBody>
          <a:bodyPr spcFirstLastPara="1" wrap="square" lIns="50800" tIns="50800" rIns="50800" bIns="50800" anchor="t" anchorCtr="0">
            <a:spAutoFit/>
          </a:bodyPr>
          <a:lstStyle>
            <a:lvl1pPr marL="0" lvl="0"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1pPr>
            <a:lvl2pPr marL="0" lvl="1"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2pPr>
            <a:lvl3pPr marL="0" lvl="2"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3pPr>
            <a:lvl4pPr marL="0" lvl="3"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4pPr>
            <a:lvl5pPr marL="0" lvl="4"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5pPr>
            <a:lvl6pPr marL="0" lvl="5"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6pPr>
            <a:lvl7pPr marL="0" lvl="6"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7pPr>
            <a:lvl8pPr marL="0" lvl="7"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8pPr>
            <a:lvl9pPr marL="0" lvl="8"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olo e punti elenco - A destra">
  <p:cSld name="Titolo e punti elenco - A destra">
    <p:spTree>
      <p:nvGrpSpPr>
        <p:cNvPr id="1" name="Shape 55"/>
        <p:cNvGrpSpPr/>
        <p:nvPr/>
      </p:nvGrpSpPr>
      <p:grpSpPr>
        <a:xfrm>
          <a:off x="0" y="0"/>
          <a:ext cx="0" cy="0"/>
          <a:chOff x="0" y="0"/>
          <a:chExt cx="0" cy="0"/>
        </a:xfrm>
      </p:grpSpPr>
      <p:sp>
        <p:nvSpPr>
          <p:cNvPr id="56" name="Google Shape;56;p55"/>
          <p:cNvSpPr txBox="1">
            <a:spLocks noGrp="1"/>
          </p:cNvSpPr>
          <p:nvPr>
            <p:ph type="title"/>
          </p:nvPr>
        </p:nvSpPr>
        <p:spPr>
          <a:xfrm>
            <a:off x="1079500" y="152400"/>
            <a:ext cx="10845800" cy="20955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57" name="Google Shape;57;p55"/>
          <p:cNvSpPr txBox="1">
            <a:spLocks noGrp="1"/>
          </p:cNvSpPr>
          <p:nvPr>
            <p:ph type="body" idx="1"/>
          </p:nvPr>
        </p:nvSpPr>
        <p:spPr>
          <a:xfrm>
            <a:off x="7772400" y="2527300"/>
            <a:ext cx="4152900" cy="6108700"/>
          </a:xfrm>
          <a:prstGeom prst="rect">
            <a:avLst/>
          </a:prstGeom>
          <a:noFill/>
          <a:ln>
            <a:noFill/>
          </a:ln>
        </p:spPr>
        <p:txBody>
          <a:bodyPr spcFirstLastPara="1" wrap="square" lIns="50800" tIns="50800" rIns="50800" bIns="50800" anchor="ctr" anchorCtr="0">
            <a:noAutofit/>
          </a:bodyPr>
          <a:lstStyle>
            <a:lvl1pPr marL="457200" lvl="0" indent="-472440" algn="l">
              <a:lnSpc>
                <a:spcPct val="100000"/>
              </a:lnSpc>
              <a:spcBef>
                <a:spcPts val="3200"/>
              </a:spcBef>
              <a:spcAft>
                <a:spcPts val="0"/>
              </a:spcAft>
              <a:buClr>
                <a:srgbClr val="FFFFFF"/>
              </a:buClr>
              <a:buSzPts val="3840"/>
              <a:buFont typeface="Libre Franklin"/>
              <a:buChar char="•"/>
              <a:defRPr sz="3200"/>
            </a:lvl1pPr>
            <a:lvl2pPr marL="914400" lvl="1" indent="-472440" algn="l">
              <a:lnSpc>
                <a:spcPct val="100000"/>
              </a:lnSpc>
              <a:spcBef>
                <a:spcPts val="3200"/>
              </a:spcBef>
              <a:spcAft>
                <a:spcPts val="0"/>
              </a:spcAft>
              <a:buClr>
                <a:srgbClr val="FFFFFF"/>
              </a:buClr>
              <a:buSzPts val="3840"/>
              <a:buFont typeface="Libre Franklin"/>
              <a:buChar char="•"/>
              <a:defRPr sz="3200"/>
            </a:lvl2pPr>
            <a:lvl3pPr marL="1371600" lvl="2" indent="-472439" algn="l">
              <a:lnSpc>
                <a:spcPct val="100000"/>
              </a:lnSpc>
              <a:spcBef>
                <a:spcPts val="3200"/>
              </a:spcBef>
              <a:spcAft>
                <a:spcPts val="0"/>
              </a:spcAft>
              <a:buClr>
                <a:srgbClr val="FFFFFF"/>
              </a:buClr>
              <a:buSzPts val="3840"/>
              <a:buFont typeface="Libre Franklin"/>
              <a:buChar char="•"/>
              <a:defRPr sz="3200"/>
            </a:lvl3pPr>
            <a:lvl4pPr marL="1828800" lvl="3" indent="-472439" algn="l">
              <a:lnSpc>
                <a:spcPct val="100000"/>
              </a:lnSpc>
              <a:spcBef>
                <a:spcPts val="3200"/>
              </a:spcBef>
              <a:spcAft>
                <a:spcPts val="0"/>
              </a:spcAft>
              <a:buClr>
                <a:srgbClr val="FFFFFF"/>
              </a:buClr>
              <a:buSzPts val="3840"/>
              <a:buFont typeface="Libre Franklin"/>
              <a:buChar char="•"/>
              <a:defRPr sz="3200"/>
            </a:lvl4pPr>
            <a:lvl5pPr marL="2286000" lvl="4" indent="-472439" algn="l">
              <a:lnSpc>
                <a:spcPct val="100000"/>
              </a:lnSpc>
              <a:spcBef>
                <a:spcPts val="3200"/>
              </a:spcBef>
              <a:spcAft>
                <a:spcPts val="0"/>
              </a:spcAft>
              <a:buClr>
                <a:srgbClr val="FFFFFF"/>
              </a:buClr>
              <a:buSzPts val="3840"/>
              <a:buFont typeface="Libre Franklin"/>
              <a:buChar char="•"/>
              <a:defRPr sz="3200"/>
            </a:lvl5pPr>
            <a:lvl6pPr marL="2743200" lvl="5" indent="-365760" algn="l">
              <a:lnSpc>
                <a:spcPct val="100000"/>
              </a:lnSpc>
              <a:spcBef>
                <a:spcPts val="3200"/>
              </a:spcBef>
              <a:spcAft>
                <a:spcPts val="0"/>
              </a:spcAft>
              <a:buClr>
                <a:srgbClr val="FFFFFF"/>
              </a:buClr>
              <a:buSzPts val="2160"/>
              <a:buChar char="•"/>
              <a:defRPr/>
            </a:lvl6pPr>
            <a:lvl7pPr marL="3200400" lvl="6" indent="-365760" algn="l">
              <a:lnSpc>
                <a:spcPct val="100000"/>
              </a:lnSpc>
              <a:spcBef>
                <a:spcPts val="3200"/>
              </a:spcBef>
              <a:spcAft>
                <a:spcPts val="0"/>
              </a:spcAft>
              <a:buClr>
                <a:srgbClr val="FFFFFF"/>
              </a:buClr>
              <a:buSzPts val="2160"/>
              <a:buChar char="•"/>
              <a:defRPr/>
            </a:lvl7pPr>
            <a:lvl8pPr marL="3657600" lvl="7" indent="-365759" algn="l">
              <a:lnSpc>
                <a:spcPct val="100000"/>
              </a:lnSpc>
              <a:spcBef>
                <a:spcPts val="3200"/>
              </a:spcBef>
              <a:spcAft>
                <a:spcPts val="0"/>
              </a:spcAft>
              <a:buClr>
                <a:srgbClr val="FFFFFF"/>
              </a:buClr>
              <a:buSzPts val="2160"/>
              <a:buChar char="•"/>
              <a:defRPr/>
            </a:lvl8pPr>
            <a:lvl9pPr marL="4114800" lvl="8" indent="-365759" algn="l">
              <a:lnSpc>
                <a:spcPct val="100000"/>
              </a:lnSpc>
              <a:spcBef>
                <a:spcPts val="3200"/>
              </a:spcBef>
              <a:spcAft>
                <a:spcPts val="0"/>
              </a:spcAft>
              <a:buClr>
                <a:srgbClr val="FFFFFF"/>
              </a:buClr>
              <a:buSzPts val="2160"/>
              <a:buChar char="•"/>
              <a:defRPr/>
            </a:lvl9pPr>
          </a:lstStyle>
          <a:p>
            <a:endParaRPr/>
          </a:p>
        </p:txBody>
      </p:sp>
      <p:sp>
        <p:nvSpPr>
          <p:cNvPr id="58" name="Google Shape;58;p55"/>
          <p:cNvSpPr txBox="1">
            <a:spLocks noGrp="1"/>
          </p:cNvSpPr>
          <p:nvPr>
            <p:ph type="sldNum" idx="12"/>
          </p:nvPr>
        </p:nvSpPr>
        <p:spPr>
          <a:xfrm>
            <a:off x="6504151" y="9080500"/>
            <a:ext cx="373708" cy="355600"/>
          </a:xfrm>
          <a:prstGeom prst="rect">
            <a:avLst/>
          </a:prstGeom>
          <a:noFill/>
          <a:ln>
            <a:noFill/>
          </a:ln>
        </p:spPr>
        <p:txBody>
          <a:bodyPr spcFirstLastPara="1" wrap="square" lIns="50800" tIns="50800" rIns="50800" bIns="50800" anchor="t" anchorCtr="0">
            <a:spAutoFit/>
          </a:bodyPr>
          <a:lstStyle>
            <a:lvl1pPr marL="0" lvl="0"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1pPr>
            <a:lvl2pPr marL="0" lvl="1"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2pPr>
            <a:lvl3pPr marL="0" lvl="2"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3pPr>
            <a:lvl4pPr marL="0" lvl="3"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4pPr>
            <a:lvl5pPr marL="0" lvl="4"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5pPr>
            <a:lvl6pPr marL="0" lvl="5"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6pPr>
            <a:lvl7pPr marL="0" lvl="6"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7pPr>
            <a:lvl8pPr marL="0" lvl="7"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8pPr>
            <a:lvl9pPr marL="0" lvl="8"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olo e sottotitolo">
  <p:cSld name="Titolo e sottotitolo">
    <p:spTree>
      <p:nvGrpSpPr>
        <p:cNvPr id="1" name="Shape 59"/>
        <p:cNvGrpSpPr/>
        <p:nvPr/>
      </p:nvGrpSpPr>
      <p:grpSpPr>
        <a:xfrm>
          <a:off x="0" y="0"/>
          <a:ext cx="0" cy="0"/>
          <a:chOff x="0" y="0"/>
          <a:chExt cx="0" cy="0"/>
        </a:xfrm>
      </p:grpSpPr>
      <p:sp>
        <p:nvSpPr>
          <p:cNvPr id="60" name="Google Shape;60;p56"/>
          <p:cNvSpPr txBox="1">
            <a:spLocks noGrp="1"/>
          </p:cNvSpPr>
          <p:nvPr>
            <p:ph type="title"/>
          </p:nvPr>
        </p:nvSpPr>
        <p:spPr>
          <a:xfrm>
            <a:off x="1270000" y="1638300"/>
            <a:ext cx="10464800" cy="3302000"/>
          </a:xfrm>
          <a:prstGeom prst="rect">
            <a:avLst/>
          </a:prstGeom>
          <a:noFill/>
          <a:ln>
            <a:noFill/>
          </a:ln>
        </p:spPr>
        <p:txBody>
          <a:bodyPr spcFirstLastPara="1" wrap="square" lIns="50800" tIns="50800" rIns="50800" bIns="50800" anchor="b" anchorCtr="0">
            <a:noAutofit/>
          </a:bodyPr>
          <a:lstStyle>
            <a:lvl1pPr lvl="0" algn="ctr">
              <a:lnSpc>
                <a:spcPct val="100000"/>
              </a:lnSpc>
              <a:spcBef>
                <a:spcPts val="0"/>
              </a:spcBef>
              <a:spcAft>
                <a:spcPts val="0"/>
              </a:spcAft>
              <a:buClr>
                <a:srgbClr val="8BEB53"/>
              </a:buClr>
              <a:buSzPts val="5000"/>
              <a:buFont typeface="Libre Franklin Medium"/>
              <a:buNone/>
              <a:defRPr sz="5000">
                <a:solidFill>
                  <a:srgbClr val="8BEB53"/>
                </a:solidFill>
                <a:latin typeface="Libre Franklin Medium"/>
                <a:ea typeface="Libre Franklin Medium"/>
                <a:cs typeface="Libre Franklin Medium"/>
                <a:sym typeface="Libre Franklin Medium"/>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61" name="Google Shape;61;p56"/>
          <p:cNvSpPr txBox="1">
            <a:spLocks noGrp="1"/>
          </p:cNvSpPr>
          <p:nvPr>
            <p:ph type="body" idx="1"/>
          </p:nvPr>
        </p:nvSpPr>
        <p:spPr>
          <a:xfrm>
            <a:off x="1270000" y="5029200"/>
            <a:ext cx="10464800" cy="1130300"/>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000000"/>
              </a:buClr>
              <a:buSzPts val="3600"/>
              <a:buFont typeface="Libre Franklin"/>
              <a:buNone/>
              <a:defRPr sz="3600">
                <a:solidFill>
                  <a:srgbClr val="000000"/>
                </a:solidFill>
                <a:latin typeface="Libre Franklin"/>
                <a:ea typeface="Libre Franklin"/>
                <a:cs typeface="Libre Franklin"/>
                <a:sym typeface="Libre Franklin"/>
              </a:defRPr>
            </a:lvl1pPr>
            <a:lvl2pPr marL="914400" lvl="1" indent="-228600" algn="ctr">
              <a:lnSpc>
                <a:spcPct val="100000"/>
              </a:lnSpc>
              <a:spcBef>
                <a:spcPts val="0"/>
              </a:spcBef>
              <a:spcAft>
                <a:spcPts val="0"/>
              </a:spcAft>
              <a:buClr>
                <a:srgbClr val="000000"/>
              </a:buClr>
              <a:buSzPts val="3600"/>
              <a:buFont typeface="Libre Franklin"/>
              <a:buNone/>
              <a:defRPr sz="3600">
                <a:solidFill>
                  <a:srgbClr val="000000"/>
                </a:solidFill>
                <a:latin typeface="Libre Franklin"/>
                <a:ea typeface="Libre Franklin"/>
                <a:cs typeface="Libre Franklin"/>
                <a:sym typeface="Libre Franklin"/>
              </a:defRPr>
            </a:lvl2pPr>
            <a:lvl3pPr marL="1371600" lvl="2" indent="-228600" algn="ctr">
              <a:lnSpc>
                <a:spcPct val="100000"/>
              </a:lnSpc>
              <a:spcBef>
                <a:spcPts val="0"/>
              </a:spcBef>
              <a:spcAft>
                <a:spcPts val="0"/>
              </a:spcAft>
              <a:buClr>
                <a:srgbClr val="000000"/>
              </a:buClr>
              <a:buSzPts val="3600"/>
              <a:buFont typeface="Libre Franklin"/>
              <a:buNone/>
              <a:defRPr sz="3600">
                <a:solidFill>
                  <a:srgbClr val="000000"/>
                </a:solidFill>
                <a:latin typeface="Libre Franklin"/>
                <a:ea typeface="Libre Franklin"/>
                <a:cs typeface="Libre Franklin"/>
                <a:sym typeface="Libre Franklin"/>
              </a:defRPr>
            </a:lvl3pPr>
            <a:lvl4pPr marL="1828800" lvl="3" indent="-228600" algn="ctr">
              <a:lnSpc>
                <a:spcPct val="100000"/>
              </a:lnSpc>
              <a:spcBef>
                <a:spcPts val="0"/>
              </a:spcBef>
              <a:spcAft>
                <a:spcPts val="0"/>
              </a:spcAft>
              <a:buClr>
                <a:srgbClr val="000000"/>
              </a:buClr>
              <a:buSzPts val="3600"/>
              <a:buFont typeface="Libre Franklin"/>
              <a:buNone/>
              <a:defRPr sz="3600">
                <a:solidFill>
                  <a:srgbClr val="000000"/>
                </a:solidFill>
                <a:latin typeface="Libre Franklin"/>
                <a:ea typeface="Libre Franklin"/>
                <a:cs typeface="Libre Franklin"/>
                <a:sym typeface="Libre Franklin"/>
              </a:defRPr>
            </a:lvl4pPr>
            <a:lvl5pPr marL="2286000" lvl="4" indent="-228600" algn="ctr">
              <a:lnSpc>
                <a:spcPct val="100000"/>
              </a:lnSpc>
              <a:spcBef>
                <a:spcPts val="0"/>
              </a:spcBef>
              <a:spcAft>
                <a:spcPts val="0"/>
              </a:spcAft>
              <a:buClr>
                <a:srgbClr val="000000"/>
              </a:buClr>
              <a:buSzPts val="3600"/>
              <a:buFont typeface="Libre Franklin"/>
              <a:buNone/>
              <a:defRPr sz="3600">
                <a:solidFill>
                  <a:srgbClr val="000000"/>
                </a:solidFill>
                <a:latin typeface="Libre Franklin"/>
                <a:ea typeface="Libre Franklin"/>
                <a:cs typeface="Libre Franklin"/>
                <a:sym typeface="Libre Franklin"/>
              </a:defRPr>
            </a:lvl5pPr>
            <a:lvl6pPr marL="2743200" lvl="5" indent="-365760" algn="l">
              <a:lnSpc>
                <a:spcPct val="100000"/>
              </a:lnSpc>
              <a:spcBef>
                <a:spcPts val="3200"/>
              </a:spcBef>
              <a:spcAft>
                <a:spcPts val="0"/>
              </a:spcAft>
              <a:buClr>
                <a:srgbClr val="FFFFFF"/>
              </a:buClr>
              <a:buSzPts val="2160"/>
              <a:buChar char="•"/>
              <a:defRPr/>
            </a:lvl6pPr>
            <a:lvl7pPr marL="3200400" lvl="6" indent="-365760" algn="l">
              <a:lnSpc>
                <a:spcPct val="100000"/>
              </a:lnSpc>
              <a:spcBef>
                <a:spcPts val="3200"/>
              </a:spcBef>
              <a:spcAft>
                <a:spcPts val="0"/>
              </a:spcAft>
              <a:buClr>
                <a:srgbClr val="FFFFFF"/>
              </a:buClr>
              <a:buSzPts val="2160"/>
              <a:buChar char="•"/>
              <a:defRPr/>
            </a:lvl7pPr>
            <a:lvl8pPr marL="3657600" lvl="7" indent="-365759" algn="l">
              <a:lnSpc>
                <a:spcPct val="100000"/>
              </a:lnSpc>
              <a:spcBef>
                <a:spcPts val="3200"/>
              </a:spcBef>
              <a:spcAft>
                <a:spcPts val="0"/>
              </a:spcAft>
              <a:buClr>
                <a:srgbClr val="FFFFFF"/>
              </a:buClr>
              <a:buSzPts val="2160"/>
              <a:buChar char="•"/>
              <a:defRPr/>
            </a:lvl8pPr>
            <a:lvl9pPr marL="4114800" lvl="8" indent="-365759" algn="l">
              <a:lnSpc>
                <a:spcPct val="100000"/>
              </a:lnSpc>
              <a:spcBef>
                <a:spcPts val="3200"/>
              </a:spcBef>
              <a:spcAft>
                <a:spcPts val="0"/>
              </a:spcAft>
              <a:buClr>
                <a:srgbClr val="FFFFFF"/>
              </a:buClr>
              <a:buSzPts val="2160"/>
              <a:buChar char="•"/>
              <a:defRPr/>
            </a:lvl9pPr>
          </a:lstStyle>
          <a:p>
            <a:endParaRPr/>
          </a:p>
        </p:txBody>
      </p:sp>
      <p:sp>
        <p:nvSpPr>
          <p:cNvPr id="62" name="Google Shape;62;p56"/>
          <p:cNvSpPr txBox="1">
            <a:spLocks noGrp="1"/>
          </p:cNvSpPr>
          <p:nvPr>
            <p:ph type="sldNum" idx="12"/>
          </p:nvPr>
        </p:nvSpPr>
        <p:spPr>
          <a:xfrm>
            <a:off x="6303865" y="9258300"/>
            <a:ext cx="384370" cy="37959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1pPr>
            <a:lvl2pPr marL="0" lvl="1"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2pPr>
            <a:lvl3pPr marL="0" lvl="2"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3pPr>
            <a:lvl4pPr marL="0" lvl="3"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4pPr>
            <a:lvl5pPr marL="0" lvl="4"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5pPr>
            <a:lvl6pPr marL="0" lvl="5"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6pPr>
            <a:lvl7pPr marL="0" lvl="6"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7pPr>
            <a:lvl8pPr marL="0" lvl="7"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8pPr>
            <a:lvl9pPr marL="0" lvl="8"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olo e punti elenco">
  <p:cSld name="Titolo e punti elenco 2">
    <p:spTree>
      <p:nvGrpSpPr>
        <p:cNvPr id="1" name="Shape 63"/>
        <p:cNvGrpSpPr/>
        <p:nvPr/>
      </p:nvGrpSpPr>
      <p:grpSpPr>
        <a:xfrm>
          <a:off x="0" y="0"/>
          <a:ext cx="0" cy="0"/>
          <a:chOff x="0" y="0"/>
          <a:chExt cx="0" cy="0"/>
        </a:xfrm>
      </p:grpSpPr>
      <p:sp>
        <p:nvSpPr>
          <p:cNvPr id="64" name="Google Shape;64;p57"/>
          <p:cNvSpPr txBox="1">
            <a:spLocks noGrp="1"/>
          </p:cNvSpPr>
          <p:nvPr>
            <p:ph type="title"/>
          </p:nvPr>
        </p:nvSpPr>
        <p:spPr>
          <a:xfrm>
            <a:off x="1270000" y="254000"/>
            <a:ext cx="10464800" cy="24384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8BEB53"/>
              </a:buClr>
              <a:buSzPts val="5000"/>
              <a:buFont typeface="Libre Franklin Medium"/>
              <a:buNone/>
              <a:defRPr sz="5000">
                <a:solidFill>
                  <a:srgbClr val="8BEB53"/>
                </a:solidFill>
                <a:latin typeface="Libre Franklin Medium"/>
                <a:ea typeface="Libre Franklin Medium"/>
                <a:cs typeface="Libre Franklin Medium"/>
                <a:sym typeface="Libre Franklin Medium"/>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65" name="Google Shape;65;p57"/>
          <p:cNvSpPr txBox="1">
            <a:spLocks noGrp="1"/>
          </p:cNvSpPr>
          <p:nvPr>
            <p:ph type="body" idx="1"/>
          </p:nvPr>
        </p:nvSpPr>
        <p:spPr>
          <a:xfrm>
            <a:off x="1270000" y="2768600"/>
            <a:ext cx="10464800" cy="5715000"/>
          </a:xfrm>
          <a:prstGeom prst="rect">
            <a:avLst/>
          </a:prstGeom>
          <a:noFill/>
          <a:ln>
            <a:noFill/>
          </a:ln>
        </p:spPr>
        <p:txBody>
          <a:bodyPr spcFirstLastPara="1" wrap="square" lIns="50800" tIns="50800" rIns="50800" bIns="50800" anchor="ctr" anchorCtr="0">
            <a:noAutofit/>
          </a:bodyPr>
          <a:lstStyle>
            <a:lvl1pPr marL="457200" lvl="0" indent="-684657" algn="l">
              <a:lnSpc>
                <a:spcPct val="100000"/>
              </a:lnSpc>
              <a:spcBef>
                <a:spcPts val="2400"/>
              </a:spcBef>
              <a:spcAft>
                <a:spcPts val="0"/>
              </a:spcAft>
              <a:buClr>
                <a:srgbClr val="000000"/>
              </a:buClr>
              <a:buSzPts val="7182"/>
              <a:buFont typeface="Libre Franklin"/>
              <a:buChar char="•"/>
              <a:defRPr>
                <a:solidFill>
                  <a:srgbClr val="000000"/>
                </a:solidFill>
                <a:latin typeface="Libre Franklin"/>
                <a:ea typeface="Libre Franklin"/>
                <a:cs typeface="Libre Franklin"/>
                <a:sym typeface="Libre Franklin"/>
              </a:defRPr>
            </a:lvl1pPr>
            <a:lvl2pPr marL="914400" lvl="1" indent="-684657" algn="l">
              <a:lnSpc>
                <a:spcPct val="100000"/>
              </a:lnSpc>
              <a:spcBef>
                <a:spcPts val="2400"/>
              </a:spcBef>
              <a:spcAft>
                <a:spcPts val="0"/>
              </a:spcAft>
              <a:buClr>
                <a:srgbClr val="000000"/>
              </a:buClr>
              <a:buSzPts val="7182"/>
              <a:buFont typeface="Libre Franklin"/>
              <a:buChar char="•"/>
              <a:defRPr>
                <a:solidFill>
                  <a:srgbClr val="000000"/>
                </a:solidFill>
                <a:latin typeface="Libre Franklin"/>
                <a:ea typeface="Libre Franklin"/>
                <a:cs typeface="Libre Franklin"/>
                <a:sym typeface="Libre Franklin"/>
              </a:defRPr>
            </a:lvl2pPr>
            <a:lvl3pPr marL="1371600" lvl="2" indent="-684657" algn="l">
              <a:lnSpc>
                <a:spcPct val="100000"/>
              </a:lnSpc>
              <a:spcBef>
                <a:spcPts val="2400"/>
              </a:spcBef>
              <a:spcAft>
                <a:spcPts val="0"/>
              </a:spcAft>
              <a:buClr>
                <a:srgbClr val="000000"/>
              </a:buClr>
              <a:buSzPts val="7182"/>
              <a:buFont typeface="Libre Franklin"/>
              <a:buChar char="•"/>
              <a:defRPr>
                <a:solidFill>
                  <a:srgbClr val="000000"/>
                </a:solidFill>
                <a:latin typeface="Libre Franklin"/>
                <a:ea typeface="Libre Franklin"/>
                <a:cs typeface="Libre Franklin"/>
                <a:sym typeface="Libre Franklin"/>
              </a:defRPr>
            </a:lvl3pPr>
            <a:lvl4pPr marL="1828800" lvl="3" indent="-684657" algn="l">
              <a:lnSpc>
                <a:spcPct val="100000"/>
              </a:lnSpc>
              <a:spcBef>
                <a:spcPts val="2400"/>
              </a:spcBef>
              <a:spcAft>
                <a:spcPts val="0"/>
              </a:spcAft>
              <a:buClr>
                <a:srgbClr val="000000"/>
              </a:buClr>
              <a:buSzPts val="7182"/>
              <a:buFont typeface="Libre Franklin"/>
              <a:buChar char="•"/>
              <a:defRPr>
                <a:solidFill>
                  <a:srgbClr val="000000"/>
                </a:solidFill>
                <a:latin typeface="Libre Franklin"/>
                <a:ea typeface="Libre Franklin"/>
                <a:cs typeface="Libre Franklin"/>
                <a:sym typeface="Libre Franklin"/>
              </a:defRPr>
            </a:lvl4pPr>
            <a:lvl5pPr marL="2286000" lvl="4" indent="-684657" algn="l">
              <a:lnSpc>
                <a:spcPct val="100000"/>
              </a:lnSpc>
              <a:spcBef>
                <a:spcPts val="2400"/>
              </a:spcBef>
              <a:spcAft>
                <a:spcPts val="0"/>
              </a:spcAft>
              <a:buClr>
                <a:srgbClr val="000000"/>
              </a:buClr>
              <a:buSzPts val="7182"/>
              <a:buFont typeface="Libre Franklin"/>
              <a:buChar char="•"/>
              <a:defRPr>
                <a:solidFill>
                  <a:srgbClr val="000000"/>
                </a:solidFill>
                <a:latin typeface="Libre Franklin"/>
                <a:ea typeface="Libre Franklin"/>
                <a:cs typeface="Libre Franklin"/>
                <a:sym typeface="Libre Franklin"/>
              </a:defRPr>
            </a:lvl5pPr>
            <a:lvl6pPr marL="2743200" lvl="5" indent="-365760" algn="l">
              <a:lnSpc>
                <a:spcPct val="100000"/>
              </a:lnSpc>
              <a:spcBef>
                <a:spcPts val="3200"/>
              </a:spcBef>
              <a:spcAft>
                <a:spcPts val="0"/>
              </a:spcAft>
              <a:buClr>
                <a:srgbClr val="FFFFFF"/>
              </a:buClr>
              <a:buSzPts val="2160"/>
              <a:buChar char="•"/>
              <a:defRPr/>
            </a:lvl6pPr>
            <a:lvl7pPr marL="3200400" lvl="6" indent="-365760" algn="l">
              <a:lnSpc>
                <a:spcPct val="100000"/>
              </a:lnSpc>
              <a:spcBef>
                <a:spcPts val="3200"/>
              </a:spcBef>
              <a:spcAft>
                <a:spcPts val="0"/>
              </a:spcAft>
              <a:buClr>
                <a:srgbClr val="FFFFFF"/>
              </a:buClr>
              <a:buSzPts val="2160"/>
              <a:buChar char="•"/>
              <a:defRPr/>
            </a:lvl7pPr>
            <a:lvl8pPr marL="3657600" lvl="7" indent="-365759" algn="l">
              <a:lnSpc>
                <a:spcPct val="100000"/>
              </a:lnSpc>
              <a:spcBef>
                <a:spcPts val="3200"/>
              </a:spcBef>
              <a:spcAft>
                <a:spcPts val="0"/>
              </a:spcAft>
              <a:buClr>
                <a:srgbClr val="FFFFFF"/>
              </a:buClr>
              <a:buSzPts val="2160"/>
              <a:buChar char="•"/>
              <a:defRPr/>
            </a:lvl8pPr>
            <a:lvl9pPr marL="4114800" lvl="8" indent="-365759" algn="l">
              <a:lnSpc>
                <a:spcPct val="100000"/>
              </a:lnSpc>
              <a:spcBef>
                <a:spcPts val="3200"/>
              </a:spcBef>
              <a:spcAft>
                <a:spcPts val="0"/>
              </a:spcAft>
              <a:buClr>
                <a:srgbClr val="FFFFFF"/>
              </a:buClr>
              <a:buSzPts val="2160"/>
              <a:buChar char="•"/>
              <a:defRPr/>
            </a:lvl9pPr>
          </a:lstStyle>
          <a:p>
            <a:endParaRPr/>
          </a:p>
        </p:txBody>
      </p:sp>
      <p:sp>
        <p:nvSpPr>
          <p:cNvPr id="66" name="Google Shape;66;p57"/>
          <p:cNvSpPr txBox="1">
            <a:spLocks noGrp="1"/>
          </p:cNvSpPr>
          <p:nvPr>
            <p:ph type="sldNum" idx="12"/>
          </p:nvPr>
        </p:nvSpPr>
        <p:spPr>
          <a:xfrm>
            <a:off x="6303865" y="9258300"/>
            <a:ext cx="384370" cy="37959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1pPr>
            <a:lvl2pPr marL="0" lvl="1"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2pPr>
            <a:lvl3pPr marL="0" lvl="2"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3pPr>
            <a:lvl4pPr marL="0" lvl="3"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4pPr>
            <a:lvl5pPr marL="0" lvl="4"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5pPr>
            <a:lvl6pPr marL="0" lvl="5"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6pPr>
            <a:lvl7pPr marL="0" lvl="6"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7pPr>
            <a:lvl8pPr marL="0" lvl="7"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8pPr>
            <a:lvl9pPr marL="0" lvl="8"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olo e punti elenco - 2 colonne">
  <p:cSld name="Titolo e punti elenco - 2 colonne 2">
    <p:spTree>
      <p:nvGrpSpPr>
        <p:cNvPr id="1" name="Shape 67"/>
        <p:cNvGrpSpPr/>
        <p:nvPr/>
      </p:nvGrpSpPr>
      <p:grpSpPr>
        <a:xfrm>
          <a:off x="0" y="0"/>
          <a:ext cx="0" cy="0"/>
          <a:chOff x="0" y="0"/>
          <a:chExt cx="0" cy="0"/>
        </a:xfrm>
      </p:grpSpPr>
      <p:sp>
        <p:nvSpPr>
          <p:cNvPr id="68" name="Google Shape;68;p58"/>
          <p:cNvSpPr txBox="1">
            <a:spLocks noGrp="1"/>
          </p:cNvSpPr>
          <p:nvPr>
            <p:ph type="title"/>
          </p:nvPr>
        </p:nvSpPr>
        <p:spPr>
          <a:xfrm>
            <a:off x="1270000" y="254000"/>
            <a:ext cx="10464800" cy="24384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8BEB53"/>
              </a:buClr>
              <a:buSzPts val="5000"/>
              <a:buFont typeface="Libre Franklin Medium"/>
              <a:buNone/>
              <a:defRPr sz="5000">
                <a:solidFill>
                  <a:srgbClr val="8BEB53"/>
                </a:solidFill>
                <a:latin typeface="Libre Franklin Medium"/>
                <a:ea typeface="Libre Franklin Medium"/>
                <a:cs typeface="Libre Franklin Medium"/>
                <a:sym typeface="Libre Franklin Medium"/>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69" name="Google Shape;69;p58"/>
          <p:cNvSpPr txBox="1">
            <a:spLocks noGrp="1"/>
          </p:cNvSpPr>
          <p:nvPr>
            <p:ph type="body" idx="1"/>
          </p:nvPr>
        </p:nvSpPr>
        <p:spPr>
          <a:xfrm>
            <a:off x="1270000" y="2768600"/>
            <a:ext cx="10464800" cy="5715000"/>
          </a:xfrm>
          <a:prstGeom prst="rect">
            <a:avLst/>
          </a:prstGeom>
          <a:noFill/>
          <a:ln>
            <a:noFill/>
          </a:ln>
        </p:spPr>
        <p:txBody>
          <a:bodyPr spcFirstLastPara="1" wrap="square" lIns="50800" tIns="50800" rIns="50800" bIns="50800" anchor="t" anchorCtr="0">
            <a:noAutofit/>
          </a:bodyPr>
          <a:lstStyle>
            <a:lvl1pPr marL="457200" lvl="0" indent="-576072" algn="l">
              <a:lnSpc>
                <a:spcPct val="100000"/>
              </a:lnSpc>
              <a:spcBef>
                <a:spcPts val="3800"/>
              </a:spcBef>
              <a:spcAft>
                <a:spcPts val="0"/>
              </a:spcAft>
              <a:buClr>
                <a:srgbClr val="000000"/>
              </a:buClr>
              <a:buSzPts val="5472"/>
              <a:buFont typeface="Libre Franklin"/>
              <a:buChar char="•"/>
              <a:defRPr sz="3200">
                <a:solidFill>
                  <a:srgbClr val="000000"/>
                </a:solidFill>
                <a:latin typeface="Libre Franklin"/>
                <a:ea typeface="Libre Franklin"/>
                <a:cs typeface="Libre Franklin"/>
                <a:sym typeface="Libre Franklin"/>
              </a:defRPr>
            </a:lvl1pPr>
            <a:lvl2pPr marL="914400" lvl="1" indent="-576072" algn="l">
              <a:lnSpc>
                <a:spcPct val="100000"/>
              </a:lnSpc>
              <a:spcBef>
                <a:spcPts val="3800"/>
              </a:spcBef>
              <a:spcAft>
                <a:spcPts val="0"/>
              </a:spcAft>
              <a:buClr>
                <a:srgbClr val="000000"/>
              </a:buClr>
              <a:buSzPts val="5472"/>
              <a:buFont typeface="Libre Franklin"/>
              <a:buChar char="•"/>
              <a:defRPr sz="3200">
                <a:solidFill>
                  <a:srgbClr val="000000"/>
                </a:solidFill>
                <a:latin typeface="Libre Franklin"/>
                <a:ea typeface="Libre Franklin"/>
                <a:cs typeface="Libre Franklin"/>
                <a:sym typeface="Libre Franklin"/>
              </a:defRPr>
            </a:lvl2pPr>
            <a:lvl3pPr marL="1371600" lvl="2" indent="-576072" algn="l">
              <a:lnSpc>
                <a:spcPct val="100000"/>
              </a:lnSpc>
              <a:spcBef>
                <a:spcPts val="3800"/>
              </a:spcBef>
              <a:spcAft>
                <a:spcPts val="0"/>
              </a:spcAft>
              <a:buClr>
                <a:srgbClr val="000000"/>
              </a:buClr>
              <a:buSzPts val="5472"/>
              <a:buFont typeface="Libre Franklin"/>
              <a:buChar char="•"/>
              <a:defRPr sz="3200">
                <a:solidFill>
                  <a:srgbClr val="000000"/>
                </a:solidFill>
                <a:latin typeface="Libre Franklin"/>
                <a:ea typeface="Libre Franklin"/>
                <a:cs typeface="Libre Franklin"/>
                <a:sym typeface="Libre Franklin"/>
              </a:defRPr>
            </a:lvl3pPr>
            <a:lvl4pPr marL="1828800" lvl="3" indent="-576072" algn="l">
              <a:lnSpc>
                <a:spcPct val="100000"/>
              </a:lnSpc>
              <a:spcBef>
                <a:spcPts val="3800"/>
              </a:spcBef>
              <a:spcAft>
                <a:spcPts val="0"/>
              </a:spcAft>
              <a:buClr>
                <a:srgbClr val="000000"/>
              </a:buClr>
              <a:buSzPts val="5472"/>
              <a:buFont typeface="Libre Franklin"/>
              <a:buChar char="•"/>
              <a:defRPr sz="3200">
                <a:solidFill>
                  <a:srgbClr val="000000"/>
                </a:solidFill>
                <a:latin typeface="Libre Franklin"/>
                <a:ea typeface="Libre Franklin"/>
                <a:cs typeface="Libre Franklin"/>
                <a:sym typeface="Libre Franklin"/>
              </a:defRPr>
            </a:lvl4pPr>
            <a:lvl5pPr marL="2286000" lvl="4" indent="-576072" algn="l">
              <a:lnSpc>
                <a:spcPct val="100000"/>
              </a:lnSpc>
              <a:spcBef>
                <a:spcPts val="3800"/>
              </a:spcBef>
              <a:spcAft>
                <a:spcPts val="0"/>
              </a:spcAft>
              <a:buClr>
                <a:srgbClr val="000000"/>
              </a:buClr>
              <a:buSzPts val="5472"/>
              <a:buFont typeface="Libre Franklin"/>
              <a:buChar char="•"/>
              <a:defRPr sz="3200">
                <a:solidFill>
                  <a:srgbClr val="000000"/>
                </a:solidFill>
                <a:latin typeface="Libre Franklin"/>
                <a:ea typeface="Libre Franklin"/>
                <a:cs typeface="Libre Franklin"/>
                <a:sym typeface="Libre Franklin"/>
              </a:defRPr>
            </a:lvl5pPr>
            <a:lvl6pPr marL="2743200" lvl="5" indent="-365760" algn="l">
              <a:lnSpc>
                <a:spcPct val="100000"/>
              </a:lnSpc>
              <a:spcBef>
                <a:spcPts val="3200"/>
              </a:spcBef>
              <a:spcAft>
                <a:spcPts val="0"/>
              </a:spcAft>
              <a:buClr>
                <a:srgbClr val="FFFFFF"/>
              </a:buClr>
              <a:buSzPts val="2160"/>
              <a:buChar char="•"/>
              <a:defRPr/>
            </a:lvl6pPr>
            <a:lvl7pPr marL="3200400" lvl="6" indent="-365760" algn="l">
              <a:lnSpc>
                <a:spcPct val="100000"/>
              </a:lnSpc>
              <a:spcBef>
                <a:spcPts val="3200"/>
              </a:spcBef>
              <a:spcAft>
                <a:spcPts val="0"/>
              </a:spcAft>
              <a:buClr>
                <a:srgbClr val="FFFFFF"/>
              </a:buClr>
              <a:buSzPts val="2160"/>
              <a:buChar char="•"/>
              <a:defRPr/>
            </a:lvl7pPr>
            <a:lvl8pPr marL="3657600" lvl="7" indent="-365759" algn="l">
              <a:lnSpc>
                <a:spcPct val="100000"/>
              </a:lnSpc>
              <a:spcBef>
                <a:spcPts val="3200"/>
              </a:spcBef>
              <a:spcAft>
                <a:spcPts val="0"/>
              </a:spcAft>
              <a:buClr>
                <a:srgbClr val="FFFFFF"/>
              </a:buClr>
              <a:buSzPts val="2160"/>
              <a:buChar char="•"/>
              <a:defRPr/>
            </a:lvl8pPr>
            <a:lvl9pPr marL="4114800" lvl="8" indent="-365759" algn="l">
              <a:lnSpc>
                <a:spcPct val="100000"/>
              </a:lnSpc>
              <a:spcBef>
                <a:spcPts val="3200"/>
              </a:spcBef>
              <a:spcAft>
                <a:spcPts val="0"/>
              </a:spcAft>
              <a:buClr>
                <a:srgbClr val="FFFFFF"/>
              </a:buClr>
              <a:buSzPts val="2160"/>
              <a:buChar char="•"/>
              <a:defRPr/>
            </a:lvl9pPr>
          </a:lstStyle>
          <a:p>
            <a:endParaRPr/>
          </a:p>
        </p:txBody>
      </p:sp>
      <p:sp>
        <p:nvSpPr>
          <p:cNvPr id="70" name="Google Shape;70;p58"/>
          <p:cNvSpPr txBox="1">
            <a:spLocks noGrp="1"/>
          </p:cNvSpPr>
          <p:nvPr>
            <p:ph type="sldNum" idx="12"/>
          </p:nvPr>
        </p:nvSpPr>
        <p:spPr>
          <a:xfrm>
            <a:off x="6303865" y="9258300"/>
            <a:ext cx="384370" cy="37959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1pPr>
            <a:lvl2pPr marL="0" lvl="1"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2pPr>
            <a:lvl3pPr marL="0" lvl="2"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3pPr>
            <a:lvl4pPr marL="0" lvl="3"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4pPr>
            <a:lvl5pPr marL="0" lvl="4"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5pPr>
            <a:lvl6pPr marL="0" lvl="5"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6pPr>
            <a:lvl7pPr marL="0" lvl="6"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7pPr>
            <a:lvl8pPr marL="0" lvl="7"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8pPr>
            <a:lvl9pPr marL="0" lvl="8"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unti elenco">
  <p:cSld name="Punti elenco 2">
    <p:spTree>
      <p:nvGrpSpPr>
        <p:cNvPr id="1" name="Shape 71"/>
        <p:cNvGrpSpPr/>
        <p:nvPr/>
      </p:nvGrpSpPr>
      <p:grpSpPr>
        <a:xfrm>
          <a:off x="0" y="0"/>
          <a:ext cx="0" cy="0"/>
          <a:chOff x="0" y="0"/>
          <a:chExt cx="0" cy="0"/>
        </a:xfrm>
      </p:grpSpPr>
      <p:sp>
        <p:nvSpPr>
          <p:cNvPr id="72" name="Google Shape;72;p59"/>
          <p:cNvSpPr txBox="1">
            <a:spLocks noGrp="1"/>
          </p:cNvSpPr>
          <p:nvPr>
            <p:ph type="body" idx="1"/>
          </p:nvPr>
        </p:nvSpPr>
        <p:spPr>
          <a:xfrm>
            <a:off x="1270000" y="1270000"/>
            <a:ext cx="10464800" cy="7213600"/>
          </a:xfrm>
          <a:prstGeom prst="rect">
            <a:avLst/>
          </a:prstGeom>
          <a:noFill/>
          <a:ln>
            <a:noFill/>
          </a:ln>
        </p:spPr>
        <p:txBody>
          <a:bodyPr spcFirstLastPara="1" wrap="square" lIns="50800" tIns="50800" rIns="50800" bIns="50800" anchor="ctr" anchorCtr="0">
            <a:noAutofit/>
          </a:bodyPr>
          <a:lstStyle>
            <a:lvl1pPr marL="457200" lvl="0" indent="-684657" algn="l">
              <a:lnSpc>
                <a:spcPct val="100000"/>
              </a:lnSpc>
              <a:spcBef>
                <a:spcPts val="4800"/>
              </a:spcBef>
              <a:spcAft>
                <a:spcPts val="0"/>
              </a:spcAft>
              <a:buClr>
                <a:srgbClr val="000000"/>
              </a:buClr>
              <a:buSzPts val="7182"/>
              <a:buFont typeface="Libre Franklin"/>
              <a:buChar char="•"/>
              <a:defRPr>
                <a:solidFill>
                  <a:srgbClr val="000000"/>
                </a:solidFill>
                <a:latin typeface="Libre Franklin"/>
                <a:ea typeface="Libre Franklin"/>
                <a:cs typeface="Libre Franklin"/>
                <a:sym typeface="Libre Franklin"/>
              </a:defRPr>
            </a:lvl1pPr>
            <a:lvl2pPr marL="914400" lvl="1" indent="-684657" algn="l">
              <a:lnSpc>
                <a:spcPct val="100000"/>
              </a:lnSpc>
              <a:spcBef>
                <a:spcPts val="4800"/>
              </a:spcBef>
              <a:spcAft>
                <a:spcPts val="0"/>
              </a:spcAft>
              <a:buClr>
                <a:srgbClr val="000000"/>
              </a:buClr>
              <a:buSzPts val="7182"/>
              <a:buFont typeface="Libre Franklin"/>
              <a:buChar char="•"/>
              <a:defRPr>
                <a:solidFill>
                  <a:srgbClr val="000000"/>
                </a:solidFill>
                <a:latin typeface="Libre Franklin"/>
                <a:ea typeface="Libre Franklin"/>
                <a:cs typeface="Libre Franklin"/>
                <a:sym typeface="Libre Franklin"/>
              </a:defRPr>
            </a:lvl2pPr>
            <a:lvl3pPr marL="1371600" lvl="2" indent="-684657" algn="l">
              <a:lnSpc>
                <a:spcPct val="100000"/>
              </a:lnSpc>
              <a:spcBef>
                <a:spcPts val="4800"/>
              </a:spcBef>
              <a:spcAft>
                <a:spcPts val="0"/>
              </a:spcAft>
              <a:buClr>
                <a:srgbClr val="000000"/>
              </a:buClr>
              <a:buSzPts val="7182"/>
              <a:buFont typeface="Libre Franklin"/>
              <a:buChar char="•"/>
              <a:defRPr>
                <a:solidFill>
                  <a:srgbClr val="000000"/>
                </a:solidFill>
                <a:latin typeface="Libre Franklin"/>
                <a:ea typeface="Libre Franklin"/>
                <a:cs typeface="Libre Franklin"/>
                <a:sym typeface="Libre Franklin"/>
              </a:defRPr>
            </a:lvl3pPr>
            <a:lvl4pPr marL="1828800" lvl="3" indent="-684657" algn="l">
              <a:lnSpc>
                <a:spcPct val="100000"/>
              </a:lnSpc>
              <a:spcBef>
                <a:spcPts val="4800"/>
              </a:spcBef>
              <a:spcAft>
                <a:spcPts val="0"/>
              </a:spcAft>
              <a:buClr>
                <a:srgbClr val="000000"/>
              </a:buClr>
              <a:buSzPts val="7182"/>
              <a:buFont typeface="Libre Franklin"/>
              <a:buChar char="•"/>
              <a:defRPr>
                <a:solidFill>
                  <a:srgbClr val="000000"/>
                </a:solidFill>
                <a:latin typeface="Libre Franklin"/>
                <a:ea typeface="Libre Franklin"/>
                <a:cs typeface="Libre Franklin"/>
                <a:sym typeface="Libre Franklin"/>
              </a:defRPr>
            </a:lvl4pPr>
            <a:lvl5pPr marL="2286000" lvl="4" indent="-684657" algn="l">
              <a:lnSpc>
                <a:spcPct val="100000"/>
              </a:lnSpc>
              <a:spcBef>
                <a:spcPts val="4800"/>
              </a:spcBef>
              <a:spcAft>
                <a:spcPts val="0"/>
              </a:spcAft>
              <a:buClr>
                <a:srgbClr val="000000"/>
              </a:buClr>
              <a:buSzPts val="7182"/>
              <a:buFont typeface="Libre Franklin"/>
              <a:buChar char="•"/>
              <a:defRPr>
                <a:solidFill>
                  <a:srgbClr val="000000"/>
                </a:solidFill>
                <a:latin typeface="Libre Franklin"/>
                <a:ea typeface="Libre Franklin"/>
                <a:cs typeface="Libre Franklin"/>
                <a:sym typeface="Libre Franklin"/>
              </a:defRPr>
            </a:lvl5pPr>
            <a:lvl6pPr marL="2743200" lvl="5" indent="-365760" algn="l">
              <a:lnSpc>
                <a:spcPct val="100000"/>
              </a:lnSpc>
              <a:spcBef>
                <a:spcPts val="3200"/>
              </a:spcBef>
              <a:spcAft>
                <a:spcPts val="0"/>
              </a:spcAft>
              <a:buClr>
                <a:srgbClr val="FFFFFF"/>
              </a:buClr>
              <a:buSzPts val="2160"/>
              <a:buChar char="•"/>
              <a:defRPr/>
            </a:lvl6pPr>
            <a:lvl7pPr marL="3200400" lvl="6" indent="-365760" algn="l">
              <a:lnSpc>
                <a:spcPct val="100000"/>
              </a:lnSpc>
              <a:spcBef>
                <a:spcPts val="3200"/>
              </a:spcBef>
              <a:spcAft>
                <a:spcPts val="0"/>
              </a:spcAft>
              <a:buClr>
                <a:srgbClr val="FFFFFF"/>
              </a:buClr>
              <a:buSzPts val="2160"/>
              <a:buChar char="•"/>
              <a:defRPr/>
            </a:lvl7pPr>
            <a:lvl8pPr marL="3657600" lvl="7" indent="-365759" algn="l">
              <a:lnSpc>
                <a:spcPct val="100000"/>
              </a:lnSpc>
              <a:spcBef>
                <a:spcPts val="3200"/>
              </a:spcBef>
              <a:spcAft>
                <a:spcPts val="0"/>
              </a:spcAft>
              <a:buClr>
                <a:srgbClr val="FFFFFF"/>
              </a:buClr>
              <a:buSzPts val="2160"/>
              <a:buChar char="•"/>
              <a:defRPr/>
            </a:lvl8pPr>
            <a:lvl9pPr marL="4114800" lvl="8" indent="-365759" algn="l">
              <a:lnSpc>
                <a:spcPct val="100000"/>
              </a:lnSpc>
              <a:spcBef>
                <a:spcPts val="3200"/>
              </a:spcBef>
              <a:spcAft>
                <a:spcPts val="0"/>
              </a:spcAft>
              <a:buClr>
                <a:srgbClr val="FFFFFF"/>
              </a:buClr>
              <a:buSzPts val="2160"/>
              <a:buChar char="•"/>
              <a:defRPr/>
            </a:lvl9pPr>
          </a:lstStyle>
          <a:p>
            <a:endParaRPr/>
          </a:p>
        </p:txBody>
      </p:sp>
      <p:sp>
        <p:nvSpPr>
          <p:cNvPr id="73" name="Google Shape;73;p59"/>
          <p:cNvSpPr txBox="1">
            <a:spLocks noGrp="1"/>
          </p:cNvSpPr>
          <p:nvPr>
            <p:ph type="sldNum" idx="12"/>
          </p:nvPr>
        </p:nvSpPr>
        <p:spPr>
          <a:xfrm>
            <a:off x="6303865" y="9258300"/>
            <a:ext cx="384370" cy="37959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1pPr>
            <a:lvl2pPr marL="0" lvl="1"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2pPr>
            <a:lvl3pPr marL="0" lvl="2"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3pPr>
            <a:lvl4pPr marL="0" lvl="3"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4pPr>
            <a:lvl5pPr marL="0" lvl="4"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5pPr>
            <a:lvl6pPr marL="0" lvl="5"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6pPr>
            <a:lvl7pPr marL="0" lvl="6"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7pPr>
            <a:lvl8pPr marL="0" lvl="7"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8pPr>
            <a:lvl9pPr marL="0" lvl="8"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uoto">
  <p:cSld name="Vuoto">
    <p:spTree>
      <p:nvGrpSpPr>
        <p:cNvPr id="1" name="Shape 74"/>
        <p:cNvGrpSpPr/>
        <p:nvPr/>
      </p:nvGrpSpPr>
      <p:grpSpPr>
        <a:xfrm>
          <a:off x="0" y="0"/>
          <a:ext cx="0" cy="0"/>
          <a:chOff x="0" y="0"/>
          <a:chExt cx="0" cy="0"/>
        </a:xfrm>
      </p:grpSpPr>
      <p:sp>
        <p:nvSpPr>
          <p:cNvPr id="75" name="Google Shape;75;p60"/>
          <p:cNvSpPr txBox="1">
            <a:spLocks noGrp="1"/>
          </p:cNvSpPr>
          <p:nvPr>
            <p:ph type="sldNum" idx="12"/>
          </p:nvPr>
        </p:nvSpPr>
        <p:spPr>
          <a:xfrm>
            <a:off x="6303865" y="9258300"/>
            <a:ext cx="384370" cy="37959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1pPr>
            <a:lvl2pPr marL="0" lvl="1"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2pPr>
            <a:lvl3pPr marL="0" lvl="2"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3pPr>
            <a:lvl4pPr marL="0" lvl="3"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4pPr>
            <a:lvl5pPr marL="0" lvl="4"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5pPr>
            <a:lvl6pPr marL="0" lvl="5"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6pPr>
            <a:lvl7pPr marL="0" lvl="6"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7pPr>
            <a:lvl8pPr marL="0" lvl="7"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8pPr>
            <a:lvl9pPr marL="0" lvl="8"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olo - In alto">
  <p:cSld name="Titolo - In alto 2">
    <p:spTree>
      <p:nvGrpSpPr>
        <p:cNvPr id="1" name="Shape 76"/>
        <p:cNvGrpSpPr/>
        <p:nvPr/>
      </p:nvGrpSpPr>
      <p:grpSpPr>
        <a:xfrm>
          <a:off x="0" y="0"/>
          <a:ext cx="0" cy="0"/>
          <a:chOff x="0" y="0"/>
          <a:chExt cx="0" cy="0"/>
        </a:xfrm>
      </p:grpSpPr>
      <p:sp>
        <p:nvSpPr>
          <p:cNvPr id="77" name="Google Shape;77;p61"/>
          <p:cNvSpPr txBox="1">
            <a:spLocks noGrp="1"/>
          </p:cNvSpPr>
          <p:nvPr>
            <p:ph type="title"/>
          </p:nvPr>
        </p:nvSpPr>
        <p:spPr>
          <a:xfrm>
            <a:off x="1270000" y="254000"/>
            <a:ext cx="10464800" cy="24384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8BEB53"/>
              </a:buClr>
              <a:buSzPts val="5000"/>
              <a:buFont typeface="Libre Franklin Medium"/>
              <a:buNone/>
              <a:defRPr sz="5000">
                <a:solidFill>
                  <a:srgbClr val="8BEB53"/>
                </a:solidFill>
                <a:latin typeface="Libre Franklin Medium"/>
                <a:ea typeface="Libre Franklin Medium"/>
                <a:cs typeface="Libre Franklin Medium"/>
                <a:sym typeface="Libre Franklin Medium"/>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78" name="Google Shape;78;p61"/>
          <p:cNvSpPr txBox="1">
            <a:spLocks noGrp="1"/>
          </p:cNvSpPr>
          <p:nvPr>
            <p:ph type="sldNum" idx="12"/>
          </p:nvPr>
        </p:nvSpPr>
        <p:spPr>
          <a:xfrm>
            <a:off x="6303865" y="9258300"/>
            <a:ext cx="384370" cy="37959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1pPr>
            <a:lvl2pPr marL="0" lvl="1"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2pPr>
            <a:lvl3pPr marL="0" lvl="2"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3pPr>
            <a:lvl4pPr marL="0" lvl="3"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4pPr>
            <a:lvl5pPr marL="0" lvl="4"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5pPr>
            <a:lvl6pPr marL="0" lvl="5"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6pPr>
            <a:lvl7pPr marL="0" lvl="6"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7pPr>
            <a:lvl8pPr marL="0" lvl="7"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8pPr>
            <a:lvl9pPr marL="0" lvl="8"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olo - Centrato">
  <p:cSld name="Titolo - Centrato 2">
    <p:spTree>
      <p:nvGrpSpPr>
        <p:cNvPr id="1" name="Shape 79"/>
        <p:cNvGrpSpPr/>
        <p:nvPr/>
      </p:nvGrpSpPr>
      <p:grpSpPr>
        <a:xfrm>
          <a:off x="0" y="0"/>
          <a:ext cx="0" cy="0"/>
          <a:chOff x="0" y="0"/>
          <a:chExt cx="0" cy="0"/>
        </a:xfrm>
      </p:grpSpPr>
      <p:sp>
        <p:nvSpPr>
          <p:cNvPr id="80" name="Google Shape;80;p62"/>
          <p:cNvSpPr txBox="1">
            <a:spLocks noGrp="1"/>
          </p:cNvSpPr>
          <p:nvPr>
            <p:ph type="title"/>
          </p:nvPr>
        </p:nvSpPr>
        <p:spPr>
          <a:xfrm>
            <a:off x="1270000" y="2971800"/>
            <a:ext cx="10464800" cy="38100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8BEB53"/>
              </a:buClr>
              <a:buSzPts val="5000"/>
              <a:buFont typeface="Libre Franklin Medium"/>
              <a:buNone/>
              <a:defRPr sz="5000">
                <a:solidFill>
                  <a:srgbClr val="8BEB53"/>
                </a:solidFill>
                <a:latin typeface="Libre Franklin Medium"/>
                <a:ea typeface="Libre Franklin Medium"/>
                <a:cs typeface="Libre Franklin Medium"/>
                <a:sym typeface="Libre Franklin Medium"/>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81" name="Google Shape;81;p62"/>
          <p:cNvSpPr txBox="1">
            <a:spLocks noGrp="1"/>
          </p:cNvSpPr>
          <p:nvPr>
            <p:ph type="sldNum" idx="12"/>
          </p:nvPr>
        </p:nvSpPr>
        <p:spPr>
          <a:xfrm>
            <a:off x="6303865" y="9258300"/>
            <a:ext cx="384370" cy="37959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1pPr>
            <a:lvl2pPr marL="0" lvl="1"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2pPr>
            <a:lvl3pPr marL="0" lvl="2"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3pPr>
            <a:lvl4pPr marL="0" lvl="3"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4pPr>
            <a:lvl5pPr marL="0" lvl="4"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5pPr>
            <a:lvl6pPr marL="0" lvl="5"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6pPr>
            <a:lvl7pPr marL="0" lvl="6"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7pPr>
            <a:lvl8pPr marL="0" lvl="7"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8pPr>
            <a:lvl9pPr marL="0" lvl="8"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punti elenco">
  <p:cSld name="Titolo e punti elenco">
    <p:spTree>
      <p:nvGrpSpPr>
        <p:cNvPr id="1" name="Shape 11"/>
        <p:cNvGrpSpPr/>
        <p:nvPr/>
      </p:nvGrpSpPr>
      <p:grpSpPr>
        <a:xfrm>
          <a:off x="0" y="0"/>
          <a:ext cx="0" cy="0"/>
          <a:chOff x="0" y="0"/>
          <a:chExt cx="0" cy="0"/>
        </a:xfrm>
      </p:grpSpPr>
      <p:sp>
        <p:nvSpPr>
          <p:cNvPr id="12" name="Google Shape;12;p45"/>
          <p:cNvSpPr txBox="1">
            <a:spLocks noGrp="1"/>
          </p:cNvSpPr>
          <p:nvPr>
            <p:ph type="title"/>
          </p:nvPr>
        </p:nvSpPr>
        <p:spPr>
          <a:xfrm>
            <a:off x="1079500" y="152400"/>
            <a:ext cx="10845800" cy="20955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13" name="Google Shape;13;p45"/>
          <p:cNvSpPr txBox="1">
            <a:spLocks noGrp="1"/>
          </p:cNvSpPr>
          <p:nvPr>
            <p:ph type="body" idx="1"/>
          </p:nvPr>
        </p:nvSpPr>
        <p:spPr>
          <a:xfrm>
            <a:off x="1079500" y="2527300"/>
            <a:ext cx="10845800" cy="6108700"/>
          </a:xfrm>
          <a:prstGeom prst="rect">
            <a:avLst/>
          </a:prstGeom>
          <a:noFill/>
          <a:ln>
            <a:noFill/>
          </a:ln>
        </p:spPr>
        <p:txBody>
          <a:bodyPr spcFirstLastPara="1" wrap="square" lIns="50800" tIns="50800" rIns="50800" bIns="50800" anchor="ctr" anchorCtr="0">
            <a:noAutofit/>
          </a:bodyPr>
          <a:lstStyle>
            <a:lvl1pPr marL="457200" lvl="0" indent="-365760" algn="l">
              <a:lnSpc>
                <a:spcPct val="100000"/>
              </a:lnSpc>
              <a:spcBef>
                <a:spcPts val="3200"/>
              </a:spcBef>
              <a:spcAft>
                <a:spcPts val="0"/>
              </a:spcAft>
              <a:buClr>
                <a:srgbClr val="FFFFFF"/>
              </a:buClr>
              <a:buSzPts val="2160"/>
              <a:buChar char="•"/>
              <a:defRPr/>
            </a:lvl1pPr>
            <a:lvl2pPr marL="914400" lvl="1" indent="-365760" algn="l">
              <a:lnSpc>
                <a:spcPct val="100000"/>
              </a:lnSpc>
              <a:spcBef>
                <a:spcPts val="3200"/>
              </a:spcBef>
              <a:spcAft>
                <a:spcPts val="0"/>
              </a:spcAft>
              <a:buClr>
                <a:srgbClr val="FFFFFF"/>
              </a:buClr>
              <a:buSzPts val="2160"/>
              <a:buChar char="•"/>
              <a:defRPr/>
            </a:lvl2pPr>
            <a:lvl3pPr marL="1371600" lvl="2" indent="-365760" algn="l">
              <a:lnSpc>
                <a:spcPct val="100000"/>
              </a:lnSpc>
              <a:spcBef>
                <a:spcPts val="3200"/>
              </a:spcBef>
              <a:spcAft>
                <a:spcPts val="0"/>
              </a:spcAft>
              <a:buClr>
                <a:srgbClr val="FFFFFF"/>
              </a:buClr>
              <a:buSzPts val="2160"/>
              <a:buChar char="•"/>
              <a:defRPr/>
            </a:lvl3pPr>
            <a:lvl4pPr marL="1828800" lvl="3" indent="-365760" algn="l">
              <a:lnSpc>
                <a:spcPct val="100000"/>
              </a:lnSpc>
              <a:spcBef>
                <a:spcPts val="3200"/>
              </a:spcBef>
              <a:spcAft>
                <a:spcPts val="0"/>
              </a:spcAft>
              <a:buClr>
                <a:srgbClr val="FFFFFF"/>
              </a:buClr>
              <a:buSzPts val="2160"/>
              <a:buChar char="•"/>
              <a:defRPr/>
            </a:lvl4pPr>
            <a:lvl5pPr marL="2286000" lvl="4" indent="-365760" algn="l">
              <a:lnSpc>
                <a:spcPct val="100000"/>
              </a:lnSpc>
              <a:spcBef>
                <a:spcPts val="3200"/>
              </a:spcBef>
              <a:spcAft>
                <a:spcPts val="0"/>
              </a:spcAft>
              <a:buClr>
                <a:srgbClr val="FFFFFF"/>
              </a:buClr>
              <a:buSzPts val="2160"/>
              <a:buChar char="•"/>
              <a:defRPr/>
            </a:lvl5pPr>
            <a:lvl6pPr marL="2743200" lvl="5" indent="-365760" algn="l">
              <a:lnSpc>
                <a:spcPct val="100000"/>
              </a:lnSpc>
              <a:spcBef>
                <a:spcPts val="3200"/>
              </a:spcBef>
              <a:spcAft>
                <a:spcPts val="0"/>
              </a:spcAft>
              <a:buClr>
                <a:srgbClr val="FFFFFF"/>
              </a:buClr>
              <a:buSzPts val="2160"/>
              <a:buChar char="•"/>
              <a:defRPr/>
            </a:lvl6pPr>
            <a:lvl7pPr marL="3200400" lvl="6" indent="-365760" algn="l">
              <a:lnSpc>
                <a:spcPct val="100000"/>
              </a:lnSpc>
              <a:spcBef>
                <a:spcPts val="3200"/>
              </a:spcBef>
              <a:spcAft>
                <a:spcPts val="0"/>
              </a:spcAft>
              <a:buClr>
                <a:srgbClr val="FFFFFF"/>
              </a:buClr>
              <a:buSzPts val="2160"/>
              <a:buChar char="•"/>
              <a:defRPr/>
            </a:lvl7pPr>
            <a:lvl8pPr marL="3657600" lvl="7" indent="-365759" algn="l">
              <a:lnSpc>
                <a:spcPct val="100000"/>
              </a:lnSpc>
              <a:spcBef>
                <a:spcPts val="3200"/>
              </a:spcBef>
              <a:spcAft>
                <a:spcPts val="0"/>
              </a:spcAft>
              <a:buClr>
                <a:srgbClr val="FFFFFF"/>
              </a:buClr>
              <a:buSzPts val="2160"/>
              <a:buChar char="•"/>
              <a:defRPr/>
            </a:lvl8pPr>
            <a:lvl9pPr marL="4114800" lvl="8" indent="-365759" algn="l">
              <a:lnSpc>
                <a:spcPct val="100000"/>
              </a:lnSpc>
              <a:spcBef>
                <a:spcPts val="3200"/>
              </a:spcBef>
              <a:spcAft>
                <a:spcPts val="0"/>
              </a:spcAft>
              <a:buClr>
                <a:srgbClr val="FFFFFF"/>
              </a:buClr>
              <a:buSzPts val="2160"/>
              <a:buChar char="•"/>
              <a:defRPr/>
            </a:lvl9pPr>
          </a:lstStyle>
          <a:p>
            <a:endParaRPr/>
          </a:p>
        </p:txBody>
      </p:sp>
      <p:sp>
        <p:nvSpPr>
          <p:cNvPr id="14" name="Google Shape;14;p45"/>
          <p:cNvSpPr txBox="1">
            <a:spLocks noGrp="1"/>
          </p:cNvSpPr>
          <p:nvPr>
            <p:ph type="sldNum" idx="12"/>
          </p:nvPr>
        </p:nvSpPr>
        <p:spPr>
          <a:xfrm>
            <a:off x="6504151" y="9080500"/>
            <a:ext cx="373708" cy="355600"/>
          </a:xfrm>
          <a:prstGeom prst="rect">
            <a:avLst/>
          </a:prstGeom>
          <a:noFill/>
          <a:ln>
            <a:noFill/>
          </a:ln>
        </p:spPr>
        <p:txBody>
          <a:bodyPr spcFirstLastPara="1" wrap="square" lIns="50800" tIns="50800" rIns="50800" bIns="50800" anchor="t" anchorCtr="0">
            <a:spAutoFit/>
          </a:bodyPr>
          <a:lstStyle>
            <a:lvl1pPr marL="0" lvl="0"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1pPr>
            <a:lvl2pPr marL="0" lvl="1"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2pPr>
            <a:lvl3pPr marL="0" lvl="2"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3pPr>
            <a:lvl4pPr marL="0" lvl="3"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4pPr>
            <a:lvl5pPr marL="0" lvl="4"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5pPr>
            <a:lvl6pPr marL="0" lvl="5"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6pPr>
            <a:lvl7pPr marL="0" lvl="6"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7pPr>
            <a:lvl8pPr marL="0" lvl="7"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8pPr>
            <a:lvl9pPr marL="0" lvl="8"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to - Orizzontale">
  <p:cSld name="Foto - Orizzontale 2">
    <p:spTree>
      <p:nvGrpSpPr>
        <p:cNvPr id="1" name="Shape 82"/>
        <p:cNvGrpSpPr/>
        <p:nvPr/>
      </p:nvGrpSpPr>
      <p:grpSpPr>
        <a:xfrm>
          <a:off x="0" y="0"/>
          <a:ext cx="0" cy="0"/>
          <a:chOff x="0" y="0"/>
          <a:chExt cx="0" cy="0"/>
        </a:xfrm>
      </p:grpSpPr>
      <p:sp>
        <p:nvSpPr>
          <p:cNvPr id="83" name="Google Shape;83;p63"/>
          <p:cNvSpPr>
            <a:spLocks noGrp="1"/>
          </p:cNvSpPr>
          <p:nvPr>
            <p:ph type="pic" idx="2"/>
          </p:nvPr>
        </p:nvSpPr>
        <p:spPr>
          <a:xfrm>
            <a:off x="2438400" y="1638300"/>
            <a:ext cx="8128000" cy="4559300"/>
          </a:xfrm>
          <a:prstGeom prst="rect">
            <a:avLst/>
          </a:prstGeom>
          <a:noFill/>
          <a:ln>
            <a:noFill/>
          </a:ln>
        </p:spPr>
      </p:sp>
      <p:sp>
        <p:nvSpPr>
          <p:cNvPr id="84" name="Google Shape;84;p63"/>
          <p:cNvSpPr txBox="1">
            <a:spLocks noGrp="1"/>
          </p:cNvSpPr>
          <p:nvPr>
            <p:ph type="title"/>
          </p:nvPr>
        </p:nvSpPr>
        <p:spPr>
          <a:xfrm>
            <a:off x="1270000" y="7366000"/>
            <a:ext cx="10464800" cy="17018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8BEB53"/>
              </a:buClr>
              <a:buSzPts val="5000"/>
              <a:buFont typeface="Libre Franklin Medium"/>
              <a:buNone/>
              <a:defRPr sz="5000">
                <a:solidFill>
                  <a:srgbClr val="8BEB53"/>
                </a:solidFill>
                <a:latin typeface="Libre Franklin Medium"/>
                <a:ea typeface="Libre Franklin Medium"/>
                <a:cs typeface="Libre Franklin Medium"/>
                <a:sym typeface="Libre Franklin Medium"/>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85" name="Google Shape;85;p63"/>
          <p:cNvSpPr txBox="1">
            <a:spLocks noGrp="1"/>
          </p:cNvSpPr>
          <p:nvPr>
            <p:ph type="sldNum" idx="12"/>
          </p:nvPr>
        </p:nvSpPr>
        <p:spPr>
          <a:xfrm>
            <a:off x="6303865" y="9258300"/>
            <a:ext cx="384370" cy="37959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1pPr>
            <a:lvl2pPr marL="0" lvl="1"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2pPr>
            <a:lvl3pPr marL="0" lvl="2"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3pPr>
            <a:lvl4pPr marL="0" lvl="3"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4pPr>
            <a:lvl5pPr marL="0" lvl="4"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5pPr>
            <a:lvl6pPr marL="0" lvl="5"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6pPr>
            <a:lvl7pPr marL="0" lvl="6"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7pPr>
            <a:lvl8pPr marL="0" lvl="7"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8pPr>
            <a:lvl9pPr marL="0" lvl="8"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oto - Riflesso orizzontale">
  <p:cSld name="Foto - Riflesso orizzontale">
    <p:spTree>
      <p:nvGrpSpPr>
        <p:cNvPr id="1" name="Shape 86"/>
        <p:cNvGrpSpPr/>
        <p:nvPr/>
      </p:nvGrpSpPr>
      <p:grpSpPr>
        <a:xfrm>
          <a:off x="0" y="0"/>
          <a:ext cx="0" cy="0"/>
          <a:chOff x="0" y="0"/>
          <a:chExt cx="0" cy="0"/>
        </a:xfrm>
      </p:grpSpPr>
      <p:sp>
        <p:nvSpPr>
          <p:cNvPr id="87" name="Google Shape;87;p64"/>
          <p:cNvSpPr>
            <a:spLocks noGrp="1"/>
          </p:cNvSpPr>
          <p:nvPr>
            <p:ph type="pic" idx="2"/>
          </p:nvPr>
        </p:nvSpPr>
        <p:spPr>
          <a:xfrm>
            <a:off x="2438400" y="1638300"/>
            <a:ext cx="8128000" cy="4559300"/>
          </a:xfrm>
          <a:prstGeom prst="rect">
            <a:avLst/>
          </a:prstGeom>
          <a:noFill/>
          <a:ln>
            <a:noFill/>
          </a:ln>
          <a:effectLst>
            <a:reflection stA="50000" endPos="40000" sy="-100000" algn="bl" rotWithShape="0"/>
          </a:effectLst>
        </p:spPr>
      </p:sp>
      <p:sp>
        <p:nvSpPr>
          <p:cNvPr id="88" name="Google Shape;88;p64"/>
          <p:cNvSpPr txBox="1">
            <a:spLocks noGrp="1"/>
          </p:cNvSpPr>
          <p:nvPr>
            <p:ph type="title"/>
          </p:nvPr>
        </p:nvSpPr>
        <p:spPr>
          <a:xfrm>
            <a:off x="1270000" y="7366000"/>
            <a:ext cx="10464800" cy="17018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8BEB53"/>
              </a:buClr>
              <a:buSzPts val="5000"/>
              <a:buFont typeface="Libre Franklin Medium"/>
              <a:buNone/>
              <a:defRPr sz="5000">
                <a:solidFill>
                  <a:srgbClr val="8BEB53"/>
                </a:solidFill>
                <a:latin typeface="Libre Franklin Medium"/>
                <a:ea typeface="Libre Franklin Medium"/>
                <a:cs typeface="Libre Franklin Medium"/>
                <a:sym typeface="Libre Franklin Medium"/>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89" name="Google Shape;89;p64"/>
          <p:cNvSpPr txBox="1">
            <a:spLocks noGrp="1"/>
          </p:cNvSpPr>
          <p:nvPr>
            <p:ph type="sldNum" idx="12"/>
          </p:nvPr>
        </p:nvSpPr>
        <p:spPr>
          <a:xfrm>
            <a:off x="6303865" y="9258300"/>
            <a:ext cx="384370" cy="37959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1pPr>
            <a:lvl2pPr marL="0" lvl="1"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2pPr>
            <a:lvl3pPr marL="0" lvl="2"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3pPr>
            <a:lvl4pPr marL="0" lvl="3"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4pPr>
            <a:lvl5pPr marL="0" lvl="4"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5pPr>
            <a:lvl6pPr marL="0" lvl="5"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6pPr>
            <a:lvl7pPr marL="0" lvl="6"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7pPr>
            <a:lvl8pPr marL="0" lvl="7"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8pPr>
            <a:lvl9pPr marL="0" lvl="8"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to - Verticale">
  <p:cSld name="Foto - Verticale 2">
    <p:spTree>
      <p:nvGrpSpPr>
        <p:cNvPr id="1" name="Shape 90"/>
        <p:cNvGrpSpPr/>
        <p:nvPr/>
      </p:nvGrpSpPr>
      <p:grpSpPr>
        <a:xfrm>
          <a:off x="0" y="0"/>
          <a:ext cx="0" cy="0"/>
          <a:chOff x="0" y="0"/>
          <a:chExt cx="0" cy="0"/>
        </a:xfrm>
      </p:grpSpPr>
      <p:sp>
        <p:nvSpPr>
          <p:cNvPr id="91" name="Google Shape;91;p65"/>
          <p:cNvSpPr>
            <a:spLocks noGrp="1"/>
          </p:cNvSpPr>
          <p:nvPr>
            <p:ph type="pic" idx="2"/>
          </p:nvPr>
        </p:nvSpPr>
        <p:spPr>
          <a:xfrm>
            <a:off x="7124700" y="1968500"/>
            <a:ext cx="4216400" cy="5626100"/>
          </a:xfrm>
          <a:prstGeom prst="rect">
            <a:avLst/>
          </a:prstGeom>
          <a:noFill/>
          <a:ln>
            <a:noFill/>
          </a:ln>
        </p:spPr>
      </p:sp>
      <p:sp>
        <p:nvSpPr>
          <p:cNvPr id="92" name="Google Shape;92;p65"/>
          <p:cNvSpPr txBox="1">
            <a:spLocks noGrp="1"/>
          </p:cNvSpPr>
          <p:nvPr>
            <p:ph type="title"/>
          </p:nvPr>
        </p:nvSpPr>
        <p:spPr>
          <a:xfrm>
            <a:off x="635000" y="1409700"/>
            <a:ext cx="5867400" cy="3302000"/>
          </a:xfrm>
          <a:prstGeom prst="rect">
            <a:avLst/>
          </a:prstGeom>
          <a:noFill/>
          <a:ln>
            <a:noFill/>
          </a:ln>
        </p:spPr>
        <p:txBody>
          <a:bodyPr spcFirstLastPara="1" wrap="square" lIns="50800" tIns="50800" rIns="50800" bIns="50800" anchor="b" anchorCtr="0">
            <a:noAutofit/>
          </a:bodyPr>
          <a:lstStyle>
            <a:lvl1pPr lvl="0" algn="ctr">
              <a:lnSpc>
                <a:spcPct val="100000"/>
              </a:lnSpc>
              <a:spcBef>
                <a:spcPts val="0"/>
              </a:spcBef>
              <a:spcAft>
                <a:spcPts val="0"/>
              </a:spcAft>
              <a:buClr>
                <a:srgbClr val="8BEB53"/>
              </a:buClr>
              <a:buSzPts val="7000"/>
              <a:buFont typeface="Libre Franklin Medium"/>
              <a:buNone/>
              <a:defRPr>
                <a:solidFill>
                  <a:srgbClr val="8BEB53"/>
                </a:solidFill>
                <a:latin typeface="Libre Franklin Medium"/>
                <a:ea typeface="Libre Franklin Medium"/>
                <a:cs typeface="Libre Franklin Medium"/>
                <a:sym typeface="Libre Franklin Medium"/>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93" name="Google Shape;93;p65"/>
          <p:cNvSpPr txBox="1">
            <a:spLocks noGrp="1"/>
          </p:cNvSpPr>
          <p:nvPr>
            <p:ph type="body" idx="1"/>
          </p:nvPr>
        </p:nvSpPr>
        <p:spPr>
          <a:xfrm>
            <a:off x="635000" y="4787900"/>
            <a:ext cx="5867400" cy="3302000"/>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000000"/>
              </a:buClr>
              <a:buSzPts val="3400"/>
              <a:buFont typeface="Libre Franklin"/>
              <a:buNone/>
              <a:defRPr sz="3400">
                <a:solidFill>
                  <a:srgbClr val="000000"/>
                </a:solidFill>
                <a:latin typeface="Libre Franklin"/>
                <a:ea typeface="Libre Franklin"/>
                <a:cs typeface="Libre Franklin"/>
                <a:sym typeface="Libre Franklin"/>
              </a:defRPr>
            </a:lvl1pPr>
            <a:lvl2pPr marL="914400" lvl="1" indent="-228600" algn="ctr">
              <a:lnSpc>
                <a:spcPct val="100000"/>
              </a:lnSpc>
              <a:spcBef>
                <a:spcPts val="0"/>
              </a:spcBef>
              <a:spcAft>
                <a:spcPts val="0"/>
              </a:spcAft>
              <a:buClr>
                <a:srgbClr val="000000"/>
              </a:buClr>
              <a:buSzPts val="3400"/>
              <a:buFont typeface="Libre Franklin"/>
              <a:buNone/>
              <a:defRPr sz="3400">
                <a:solidFill>
                  <a:srgbClr val="000000"/>
                </a:solidFill>
                <a:latin typeface="Libre Franklin"/>
                <a:ea typeface="Libre Franklin"/>
                <a:cs typeface="Libre Franklin"/>
                <a:sym typeface="Libre Franklin"/>
              </a:defRPr>
            </a:lvl2pPr>
            <a:lvl3pPr marL="1371600" lvl="2" indent="-228600" algn="ctr">
              <a:lnSpc>
                <a:spcPct val="100000"/>
              </a:lnSpc>
              <a:spcBef>
                <a:spcPts val="0"/>
              </a:spcBef>
              <a:spcAft>
                <a:spcPts val="0"/>
              </a:spcAft>
              <a:buClr>
                <a:srgbClr val="000000"/>
              </a:buClr>
              <a:buSzPts val="3400"/>
              <a:buFont typeface="Libre Franklin"/>
              <a:buNone/>
              <a:defRPr sz="3400">
                <a:solidFill>
                  <a:srgbClr val="000000"/>
                </a:solidFill>
                <a:latin typeface="Libre Franklin"/>
                <a:ea typeface="Libre Franklin"/>
                <a:cs typeface="Libre Franklin"/>
                <a:sym typeface="Libre Franklin"/>
              </a:defRPr>
            </a:lvl3pPr>
            <a:lvl4pPr marL="1828800" lvl="3" indent="-228600" algn="ctr">
              <a:lnSpc>
                <a:spcPct val="100000"/>
              </a:lnSpc>
              <a:spcBef>
                <a:spcPts val="0"/>
              </a:spcBef>
              <a:spcAft>
                <a:spcPts val="0"/>
              </a:spcAft>
              <a:buClr>
                <a:srgbClr val="000000"/>
              </a:buClr>
              <a:buSzPts val="3400"/>
              <a:buFont typeface="Libre Franklin"/>
              <a:buNone/>
              <a:defRPr sz="3400">
                <a:solidFill>
                  <a:srgbClr val="000000"/>
                </a:solidFill>
                <a:latin typeface="Libre Franklin"/>
                <a:ea typeface="Libre Franklin"/>
                <a:cs typeface="Libre Franklin"/>
                <a:sym typeface="Libre Franklin"/>
              </a:defRPr>
            </a:lvl4pPr>
            <a:lvl5pPr marL="2286000" lvl="4" indent="-228600" algn="ctr">
              <a:lnSpc>
                <a:spcPct val="100000"/>
              </a:lnSpc>
              <a:spcBef>
                <a:spcPts val="0"/>
              </a:spcBef>
              <a:spcAft>
                <a:spcPts val="0"/>
              </a:spcAft>
              <a:buClr>
                <a:srgbClr val="000000"/>
              </a:buClr>
              <a:buSzPts val="3400"/>
              <a:buFont typeface="Libre Franklin"/>
              <a:buNone/>
              <a:defRPr sz="3400">
                <a:solidFill>
                  <a:srgbClr val="000000"/>
                </a:solidFill>
                <a:latin typeface="Libre Franklin"/>
                <a:ea typeface="Libre Franklin"/>
                <a:cs typeface="Libre Franklin"/>
                <a:sym typeface="Libre Franklin"/>
              </a:defRPr>
            </a:lvl5pPr>
            <a:lvl6pPr marL="2743200" lvl="5" indent="-365760" algn="l">
              <a:lnSpc>
                <a:spcPct val="100000"/>
              </a:lnSpc>
              <a:spcBef>
                <a:spcPts val="3200"/>
              </a:spcBef>
              <a:spcAft>
                <a:spcPts val="0"/>
              </a:spcAft>
              <a:buClr>
                <a:srgbClr val="FFFFFF"/>
              </a:buClr>
              <a:buSzPts val="2160"/>
              <a:buChar char="•"/>
              <a:defRPr/>
            </a:lvl6pPr>
            <a:lvl7pPr marL="3200400" lvl="6" indent="-365760" algn="l">
              <a:lnSpc>
                <a:spcPct val="100000"/>
              </a:lnSpc>
              <a:spcBef>
                <a:spcPts val="3200"/>
              </a:spcBef>
              <a:spcAft>
                <a:spcPts val="0"/>
              </a:spcAft>
              <a:buClr>
                <a:srgbClr val="FFFFFF"/>
              </a:buClr>
              <a:buSzPts val="2160"/>
              <a:buChar char="•"/>
              <a:defRPr/>
            </a:lvl7pPr>
            <a:lvl8pPr marL="3657600" lvl="7" indent="-365759" algn="l">
              <a:lnSpc>
                <a:spcPct val="100000"/>
              </a:lnSpc>
              <a:spcBef>
                <a:spcPts val="3200"/>
              </a:spcBef>
              <a:spcAft>
                <a:spcPts val="0"/>
              </a:spcAft>
              <a:buClr>
                <a:srgbClr val="FFFFFF"/>
              </a:buClr>
              <a:buSzPts val="2160"/>
              <a:buChar char="•"/>
              <a:defRPr/>
            </a:lvl8pPr>
            <a:lvl9pPr marL="4114800" lvl="8" indent="-365759" algn="l">
              <a:lnSpc>
                <a:spcPct val="100000"/>
              </a:lnSpc>
              <a:spcBef>
                <a:spcPts val="3200"/>
              </a:spcBef>
              <a:spcAft>
                <a:spcPts val="0"/>
              </a:spcAft>
              <a:buClr>
                <a:srgbClr val="FFFFFF"/>
              </a:buClr>
              <a:buSzPts val="2160"/>
              <a:buChar char="•"/>
              <a:defRPr/>
            </a:lvl9pPr>
          </a:lstStyle>
          <a:p>
            <a:endParaRPr/>
          </a:p>
        </p:txBody>
      </p:sp>
      <p:sp>
        <p:nvSpPr>
          <p:cNvPr id="94" name="Google Shape;94;p65"/>
          <p:cNvSpPr txBox="1">
            <a:spLocks noGrp="1"/>
          </p:cNvSpPr>
          <p:nvPr>
            <p:ph type="sldNum" idx="12"/>
          </p:nvPr>
        </p:nvSpPr>
        <p:spPr>
          <a:xfrm>
            <a:off x="6303865" y="9258300"/>
            <a:ext cx="384370" cy="37959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1pPr>
            <a:lvl2pPr marL="0" lvl="1"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2pPr>
            <a:lvl3pPr marL="0" lvl="2"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3pPr>
            <a:lvl4pPr marL="0" lvl="3"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4pPr>
            <a:lvl5pPr marL="0" lvl="4"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5pPr>
            <a:lvl6pPr marL="0" lvl="5"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6pPr>
            <a:lvl7pPr marL="0" lvl="6"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7pPr>
            <a:lvl8pPr marL="0" lvl="7"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8pPr>
            <a:lvl9pPr marL="0" lvl="8"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oto - Riflesso verticale">
  <p:cSld name="Foto - Riflesso verticale">
    <p:spTree>
      <p:nvGrpSpPr>
        <p:cNvPr id="1" name="Shape 95"/>
        <p:cNvGrpSpPr/>
        <p:nvPr/>
      </p:nvGrpSpPr>
      <p:grpSpPr>
        <a:xfrm>
          <a:off x="0" y="0"/>
          <a:ext cx="0" cy="0"/>
          <a:chOff x="0" y="0"/>
          <a:chExt cx="0" cy="0"/>
        </a:xfrm>
      </p:grpSpPr>
      <p:sp>
        <p:nvSpPr>
          <p:cNvPr id="96" name="Google Shape;96;p66"/>
          <p:cNvSpPr>
            <a:spLocks noGrp="1"/>
          </p:cNvSpPr>
          <p:nvPr>
            <p:ph type="pic" idx="2"/>
          </p:nvPr>
        </p:nvSpPr>
        <p:spPr>
          <a:xfrm>
            <a:off x="7124700" y="1968500"/>
            <a:ext cx="4216400" cy="5626100"/>
          </a:xfrm>
          <a:prstGeom prst="rect">
            <a:avLst/>
          </a:prstGeom>
          <a:noFill/>
          <a:ln>
            <a:noFill/>
          </a:ln>
          <a:effectLst>
            <a:reflection stA="50000" endPos="40000" sy="-100000" algn="bl" rotWithShape="0"/>
          </a:effectLst>
        </p:spPr>
      </p:sp>
      <p:sp>
        <p:nvSpPr>
          <p:cNvPr id="97" name="Google Shape;97;p66"/>
          <p:cNvSpPr txBox="1">
            <a:spLocks noGrp="1"/>
          </p:cNvSpPr>
          <p:nvPr>
            <p:ph type="title"/>
          </p:nvPr>
        </p:nvSpPr>
        <p:spPr>
          <a:xfrm>
            <a:off x="635000" y="1409700"/>
            <a:ext cx="5867400" cy="3302000"/>
          </a:xfrm>
          <a:prstGeom prst="rect">
            <a:avLst/>
          </a:prstGeom>
          <a:noFill/>
          <a:ln>
            <a:noFill/>
          </a:ln>
        </p:spPr>
        <p:txBody>
          <a:bodyPr spcFirstLastPara="1" wrap="square" lIns="50800" tIns="50800" rIns="50800" bIns="50800" anchor="b" anchorCtr="0">
            <a:noAutofit/>
          </a:bodyPr>
          <a:lstStyle>
            <a:lvl1pPr lvl="0" algn="ctr">
              <a:lnSpc>
                <a:spcPct val="100000"/>
              </a:lnSpc>
              <a:spcBef>
                <a:spcPts val="0"/>
              </a:spcBef>
              <a:spcAft>
                <a:spcPts val="0"/>
              </a:spcAft>
              <a:buClr>
                <a:srgbClr val="8BEB53"/>
              </a:buClr>
              <a:buSzPts val="7000"/>
              <a:buFont typeface="Libre Franklin Medium"/>
              <a:buNone/>
              <a:defRPr>
                <a:solidFill>
                  <a:srgbClr val="8BEB53"/>
                </a:solidFill>
                <a:latin typeface="Libre Franklin Medium"/>
                <a:ea typeface="Libre Franklin Medium"/>
                <a:cs typeface="Libre Franklin Medium"/>
                <a:sym typeface="Libre Franklin Medium"/>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98" name="Google Shape;98;p66"/>
          <p:cNvSpPr txBox="1">
            <a:spLocks noGrp="1"/>
          </p:cNvSpPr>
          <p:nvPr>
            <p:ph type="body" idx="1"/>
          </p:nvPr>
        </p:nvSpPr>
        <p:spPr>
          <a:xfrm>
            <a:off x="635000" y="4787900"/>
            <a:ext cx="5867400" cy="3302000"/>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000000"/>
              </a:buClr>
              <a:buSzPts val="3400"/>
              <a:buFont typeface="Libre Franklin"/>
              <a:buNone/>
              <a:defRPr sz="3400">
                <a:solidFill>
                  <a:srgbClr val="000000"/>
                </a:solidFill>
                <a:latin typeface="Libre Franklin"/>
                <a:ea typeface="Libre Franklin"/>
                <a:cs typeface="Libre Franklin"/>
                <a:sym typeface="Libre Franklin"/>
              </a:defRPr>
            </a:lvl1pPr>
            <a:lvl2pPr marL="914400" lvl="1" indent="-228600" algn="ctr">
              <a:lnSpc>
                <a:spcPct val="100000"/>
              </a:lnSpc>
              <a:spcBef>
                <a:spcPts val="0"/>
              </a:spcBef>
              <a:spcAft>
                <a:spcPts val="0"/>
              </a:spcAft>
              <a:buClr>
                <a:srgbClr val="000000"/>
              </a:buClr>
              <a:buSzPts val="3400"/>
              <a:buFont typeface="Libre Franklin"/>
              <a:buNone/>
              <a:defRPr sz="3400">
                <a:solidFill>
                  <a:srgbClr val="000000"/>
                </a:solidFill>
                <a:latin typeface="Libre Franklin"/>
                <a:ea typeface="Libre Franklin"/>
                <a:cs typeface="Libre Franklin"/>
                <a:sym typeface="Libre Franklin"/>
              </a:defRPr>
            </a:lvl2pPr>
            <a:lvl3pPr marL="1371600" lvl="2" indent="-228600" algn="ctr">
              <a:lnSpc>
                <a:spcPct val="100000"/>
              </a:lnSpc>
              <a:spcBef>
                <a:spcPts val="0"/>
              </a:spcBef>
              <a:spcAft>
                <a:spcPts val="0"/>
              </a:spcAft>
              <a:buClr>
                <a:srgbClr val="000000"/>
              </a:buClr>
              <a:buSzPts val="3400"/>
              <a:buFont typeface="Libre Franklin"/>
              <a:buNone/>
              <a:defRPr sz="3400">
                <a:solidFill>
                  <a:srgbClr val="000000"/>
                </a:solidFill>
                <a:latin typeface="Libre Franklin"/>
                <a:ea typeface="Libre Franklin"/>
                <a:cs typeface="Libre Franklin"/>
                <a:sym typeface="Libre Franklin"/>
              </a:defRPr>
            </a:lvl3pPr>
            <a:lvl4pPr marL="1828800" lvl="3" indent="-228600" algn="ctr">
              <a:lnSpc>
                <a:spcPct val="100000"/>
              </a:lnSpc>
              <a:spcBef>
                <a:spcPts val="0"/>
              </a:spcBef>
              <a:spcAft>
                <a:spcPts val="0"/>
              </a:spcAft>
              <a:buClr>
                <a:srgbClr val="000000"/>
              </a:buClr>
              <a:buSzPts val="3400"/>
              <a:buFont typeface="Libre Franklin"/>
              <a:buNone/>
              <a:defRPr sz="3400">
                <a:solidFill>
                  <a:srgbClr val="000000"/>
                </a:solidFill>
                <a:latin typeface="Libre Franklin"/>
                <a:ea typeface="Libre Franklin"/>
                <a:cs typeface="Libre Franklin"/>
                <a:sym typeface="Libre Franklin"/>
              </a:defRPr>
            </a:lvl4pPr>
            <a:lvl5pPr marL="2286000" lvl="4" indent="-228600" algn="ctr">
              <a:lnSpc>
                <a:spcPct val="100000"/>
              </a:lnSpc>
              <a:spcBef>
                <a:spcPts val="0"/>
              </a:spcBef>
              <a:spcAft>
                <a:spcPts val="0"/>
              </a:spcAft>
              <a:buClr>
                <a:srgbClr val="000000"/>
              </a:buClr>
              <a:buSzPts val="3400"/>
              <a:buFont typeface="Libre Franklin"/>
              <a:buNone/>
              <a:defRPr sz="3400">
                <a:solidFill>
                  <a:srgbClr val="000000"/>
                </a:solidFill>
                <a:latin typeface="Libre Franklin"/>
                <a:ea typeface="Libre Franklin"/>
                <a:cs typeface="Libre Franklin"/>
                <a:sym typeface="Libre Franklin"/>
              </a:defRPr>
            </a:lvl5pPr>
            <a:lvl6pPr marL="2743200" lvl="5" indent="-365760" algn="l">
              <a:lnSpc>
                <a:spcPct val="100000"/>
              </a:lnSpc>
              <a:spcBef>
                <a:spcPts val="3200"/>
              </a:spcBef>
              <a:spcAft>
                <a:spcPts val="0"/>
              </a:spcAft>
              <a:buClr>
                <a:srgbClr val="FFFFFF"/>
              </a:buClr>
              <a:buSzPts val="2160"/>
              <a:buChar char="•"/>
              <a:defRPr/>
            </a:lvl6pPr>
            <a:lvl7pPr marL="3200400" lvl="6" indent="-365760" algn="l">
              <a:lnSpc>
                <a:spcPct val="100000"/>
              </a:lnSpc>
              <a:spcBef>
                <a:spcPts val="3200"/>
              </a:spcBef>
              <a:spcAft>
                <a:spcPts val="0"/>
              </a:spcAft>
              <a:buClr>
                <a:srgbClr val="FFFFFF"/>
              </a:buClr>
              <a:buSzPts val="2160"/>
              <a:buChar char="•"/>
              <a:defRPr/>
            </a:lvl7pPr>
            <a:lvl8pPr marL="3657600" lvl="7" indent="-365759" algn="l">
              <a:lnSpc>
                <a:spcPct val="100000"/>
              </a:lnSpc>
              <a:spcBef>
                <a:spcPts val="3200"/>
              </a:spcBef>
              <a:spcAft>
                <a:spcPts val="0"/>
              </a:spcAft>
              <a:buClr>
                <a:srgbClr val="FFFFFF"/>
              </a:buClr>
              <a:buSzPts val="2160"/>
              <a:buChar char="•"/>
              <a:defRPr/>
            </a:lvl8pPr>
            <a:lvl9pPr marL="4114800" lvl="8" indent="-365759" algn="l">
              <a:lnSpc>
                <a:spcPct val="100000"/>
              </a:lnSpc>
              <a:spcBef>
                <a:spcPts val="3200"/>
              </a:spcBef>
              <a:spcAft>
                <a:spcPts val="0"/>
              </a:spcAft>
              <a:buClr>
                <a:srgbClr val="FFFFFF"/>
              </a:buClr>
              <a:buSzPts val="2160"/>
              <a:buChar char="•"/>
              <a:defRPr/>
            </a:lvl9pPr>
          </a:lstStyle>
          <a:p>
            <a:endParaRPr/>
          </a:p>
        </p:txBody>
      </p:sp>
      <p:sp>
        <p:nvSpPr>
          <p:cNvPr id="99" name="Google Shape;99;p66"/>
          <p:cNvSpPr txBox="1">
            <a:spLocks noGrp="1"/>
          </p:cNvSpPr>
          <p:nvPr>
            <p:ph type="sldNum" idx="12"/>
          </p:nvPr>
        </p:nvSpPr>
        <p:spPr>
          <a:xfrm>
            <a:off x="6303865" y="9258300"/>
            <a:ext cx="384370" cy="37959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1pPr>
            <a:lvl2pPr marL="0" lvl="1"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2pPr>
            <a:lvl3pPr marL="0" lvl="2"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3pPr>
            <a:lvl4pPr marL="0" lvl="3"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4pPr>
            <a:lvl5pPr marL="0" lvl="4"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5pPr>
            <a:lvl6pPr marL="0" lvl="5"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6pPr>
            <a:lvl7pPr marL="0" lvl="6"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7pPr>
            <a:lvl8pPr marL="0" lvl="7"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8pPr>
            <a:lvl9pPr marL="0" lvl="8"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olo, punti elenco e foto">
  <p:cSld name="Titolo, punti elenco e foto 2">
    <p:spTree>
      <p:nvGrpSpPr>
        <p:cNvPr id="1" name="Shape 100"/>
        <p:cNvGrpSpPr/>
        <p:nvPr/>
      </p:nvGrpSpPr>
      <p:grpSpPr>
        <a:xfrm>
          <a:off x="0" y="0"/>
          <a:ext cx="0" cy="0"/>
          <a:chOff x="0" y="0"/>
          <a:chExt cx="0" cy="0"/>
        </a:xfrm>
      </p:grpSpPr>
      <p:sp>
        <p:nvSpPr>
          <p:cNvPr id="101" name="Google Shape;101;p67"/>
          <p:cNvSpPr>
            <a:spLocks noGrp="1"/>
          </p:cNvSpPr>
          <p:nvPr>
            <p:ph type="pic" idx="2"/>
          </p:nvPr>
        </p:nvSpPr>
        <p:spPr>
          <a:xfrm>
            <a:off x="7175500" y="2882900"/>
            <a:ext cx="4102100" cy="5473700"/>
          </a:xfrm>
          <a:prstGeom prst="rect">
            <a:avLst/>
          </a:prstGeom>
          <a:noFill/>
          <a:ln>
            <a:noFill/>
          </a:ln>
        </p:spPr>
      </p:sp>
      <p:sp>
        <p:nvSpPr>
          <p:cNvPr id="102" name="Google Shape;102;p67"/>
          <p:cNvSpPr txBox="1">
            <a:spLocks noGrp="1"/>
          </p:cNvSpPr>
          <p:nvPr>
            <p:ph type="title"/>
          </p:nvPr>
        </p:nvSpPr>
        <p:spPr>
          <a:xfrm>
            <a:off x="1270000" y="254000"/>
            <a:ext cx="10464800" cy="24384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8BEB53"/>
              </a:buClr>
              <a:buSzPts val="5000"/>
              <a:buFont typeface="Libre Franklin Medium"/>
              <a:buNone/>
              <a:defRPr sz="5000">
                <a:solidFill>
                  <a:srgbClr val="8BEB53"/>
                </a:solidFill>
                <a:latin typeface="Libre Franklin Medium"/>
                <a:ea typeface="Libre Franklin Medium"/>
                <a:cs typeface="Libre Franklin Medium"/>
                <a:sym typeface="Libre Franklin Medium"/>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103" name="Google Shape;103;p67"/>
          <p:cNvSpPr txBox="1">
            <a:spLocks noGrp="1"/>
          </p:cNvSpPr>
          <p:nvPr>
            <p:ph type="body" idx="1"/>
          </p:nvPr>
        </p:nvSpPr>
        <p:spPr>
          <a:xfrm>
            <a:off x="1270000" y="2768600"/>
            <a:ext cx="5041900" cy="5715000"/>
          </a:xfrm>
          <a:prstGeom prst="rect">
            <a:avLst/>
          </a:prstGeom>
          <a:noFill/>
          <a:ln>
            <a:noFill/>
          </a:ln>
        </p:spPr>
        <p:txBody>
          <a:bodyPr spcFirstLastPara="1" wrap="square" lIns="50800" tIns="50800" rIns="50800" bIns="50800" anchor="ctr" anchorCtr="0">
            <a:noAutofit/>
          </a:bodyPr>
          <a:lstStyle>
            <a:lvl1pPr marL="457200" lvl="0" indent="-576072" algn="l">
              <a:lnSpc>
                <a:spcPct val="100000"/>
              </a:lnSpc>
              <a:spcBef>
                <a:spcPts val="3800"/>
              </a:spcBef>
              <a:spcAft>
                <a:spcPts val="0"/>
              </a:spcAft>
              <a:buClr>
                <a:srgbClr val="000000"/>
              </a:buClr>
              <a:buSzPts val="5472"/>
              <a:buFont typeface="Libre Franklin"/>
              <a:buChar char="•"/>
              <a:defRPr sz="3200">
                <a:solidFill>
                  <a:srgbClr val="000000"/>
                </a:solidFill>
                <a:latin typeface="Libre Franklin"/>
                <a:ea typeface="Libre Franklin"/>
                <a:cs typeface="Libre Franklin"/>
                <a:sym typeface="Libre Franklin"/>
              </a:defRPr>
            </a:lvl1pPr>
            <a:lvl2pPr marL="914400" lvl="1" indent="-576072" algn="l">
              <a:lnSpc>
                <a:spcPct val="100000"/>
              </a:lnSpc>
              <a:spcBef>
                <a:spcPts val="3800"/>
              </a:spcBef>
              <a:spcAft>
                <a:spcPts val="0"/>
              </a:spcAft>
              <a:buClr>
                <a:srgbClr val="000000"/>
              </a:buClr>
              <a:buSzPts val="5472"/>
              <a:buFont typeface="Libre Franklin"/>
              <a:buChar char="•"/>
              <a:defRPr sz="3200">
                <a:solidFill>
                  <a:srgbClr val="000000"/>
                </a:solidFill>
                <a:latin typeface="Libre Franklin"/>
                <a:ea typeface="Libre Franklin"/>
                <a:cs typeface="Libre Franklin"/>
                <a:sym typeface="Libre Franklin"/>
              </a:defRPr>
            </a:lvl2pPr>
            <a:lvl3pPr marL="1371600" lvl="2" indent="-576072" algn="l">
              <a:lnSpc>
                <a:spcPct val="100000"/>
              </a:lnSpc>
              <a:spcBef>
                <a:spcPts val="3800"/>
              </a:spcBef>
              <a:spcAft>
                <a:spcPts val="0"/>
              </a:spcAft>
              <a:buClr>
                <a:srgbClr val="000000"/>
              </a:buClr>
              <a:buSzPts val="5472"/>
              <a:buFont typeface="Libre Franklin"/>
              <a:buChar char="•"/>
              <a:defRPr sz="3200">
                <a:solidFill>
                  <a:srgbClr val="000000"/>
                </a:solidFill>
                <a:latin typeface="Libre Franklin"/>
                <a:ea typeface="Libre Franklin"/>
                <a:cs typeface="Libre Franklin"/>
                <a:sym typeface="Libre Franklin"/>
              </a:defRPr>
            </a:lvl3pPr>
            <a:lvl4pPr marL="1828800" lvl="3" indent="-576072" algn="l">
              <a:lnSpc>
                <a:spcPct val="100000"/>
              </a:lnSpc>
              <a:spcBef>
                <a:spcPts val="3800"/>
              </a:spcBef>
              <a:spcAft>
                <a:spcPts val="0"/>
              </a:spcAft>
              <a:buClr>
                <a:srgbClr val="000000"/>
              </a:buClr>
              <a:buSzPts val="5472"/>
              <a:buFont typeface="Libre Franklin"/>
              <a:buChar char="•"/>
              <a:defRPr sz="3200">
                <a:solidFill>
                  <a:srgbClr val="000000"/>
                </a:solidFill>
                <a:latin typeface="Libre Franklin"/>
                <a:ea typeface="Libre Franklin"/>
                <a:cs typeface="Libre Franklin"/>
                <a:sym typeface="Libre Franklin"/>
              </a:defRPr>
            </a:lvl4pPr>
            <a:lvl5pPr marL="2286000" lvl="4" indent="-576072" algn="l">
              <a:lnSpc>
                <a:spcPct val="100000"/>
              </a:lnSpc>
              <a:spcBef>
                <a:spcPts val="3800"/>
              </a:spcBef>
              <a:spcAft>
                <a:spcPts val="0"/>
              </a:spcAft>
              <a:buClr>
                <a:srgbClr val="000000"/>
              </a:buClr>
              <a:buSzPts val="5472"/>
              <a:buFont typeface="Libre Franklin"/>
              <a:buChar char="•"/>
              <a:defRPr sz="3200">
                <a:solidFill>
                  <a:srgbClr val="000000"/>
                </a:solidFill>
                <a:latin typeface="Libre Franklin"/>
                <a:ea typeface="Libre Franklin"/>
                <a:cs typeface="Libre Franklin"/>
                <a:sym typeface="Libre Franklin"/>
              </a:defRPr>
            </a:lvl5pPr>
            <a:lvl6pPr marL="2743200" lvl="5" indent="-365760" algn="l">
              <a:lnSpc>
                <a:spcPct val="100000"/>
              </a:lnSpc>
              <a:spcBef>
                <a:spcPts val="3200"/>
              </a:spcBef>
              <a:spcAft>
                <a:spcPts val="0"/>
              </a:spcAft>
              <a:buClr>
                <a:srgbClr val="FFFFFF"/>
              </a:buClr>
              <a:buSzPts val="2160"/>
              <a:buChar char="•"/>
              <a:defRPr/>
            </a:lvl6pPr>
            <a:lvl7pPr marL="3200400" lvl="6" indent="-365760" algn="l">
              <a:lnSpc>
                <a:spcPct val="100000"/>
              </a:lnSpc>
              <a:spcBef>
                <a:spcPts val="3200"/>
              </a:spcBef>
              <a:spcAft>
                <a:spcPts val="0"/>
              </a:spcAft>
              <a:buClr>
                <a:srgbClr val="FFFFFF"/>
              </a:buClr>
              <a:buSzPts val="2160"/>
              <a:buChar char="•"/>
              <a:defRPr/>
            </a:lvl7pPr>
            <a:lvl8pPr marL="3657600" lvl="7" indent="-365759" algn="l">
              <a:lnSpc>
                <a:spcPct val="100000"/>
              </a:lnSpc>
              <a:spcBef>
                <a:spcPts val="3200"/>
              </a:spcBef>
              <a:spcAft>
                <a:spcPts val="0"/>
              </a:spcAft>
              <a:buClr>
                <a:srgbClr val="FFFFFF"/>
              </a:buClr>
              <a:buSzPts val="2160"/>
              <a:buChar char="•"/>
              <a:defRPr/>
            </a:lvl8pPr>
            <a:lvl9pPr marL="4114800" lvl="8" indent="-365759" algn="l">
              <a:lnSpc>
                <a:spcPct val="100000"/>
              </a:lnSpc>
              <a:spcBef>
                <a:spcPts val="3200"/>
              </a:spcBef>
              <a:spcAft>
                <a:spcPts val="0"/>
              </a:spcAft>
              <a:buClr>
                <a:srgbClr val="FFFFFF"/>
              </a:buClr>
              <a:buSzPts val="2160"/>
              <a:buChar char="•"/>
              <a:defRPr/>
            </a:lvl9pPr>
          </a:lstStyle>
          <a:p>
            <a:endParaRPr/>
          </a:p>
        </p:txBody>
      </p:sp>
      <p:sp>
        <p:nvSpPr>
          <p:cNvPr id="104" name="Google Shape;104;p67"/>
          <p:cNvSpPr txBox="1">
            <a:spLocks noGrp="1"/>
          </p:cNvSpPr>
          <p:nvPr>
            <p:ph type="sldNum" idx="12"/>
          </p:nvPr>
        </p:nvSpPr>
        <p:spPr>
          <a:xfrm>
            <a:off x="6303865" y="9258300"/>
            <a:ext cx="384370" cy="37959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1pPr>
            <a:lvl2pPr marL="0" lvl="1"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2pPr>
            <a:lvl3pPr marL="0" lvl="2"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3pPr>
            <a:lvl4pPr marL="0" lvl="3"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4pPr>
            <a:lvl5pPr marL="0" lvl="4"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5pPr>
            <a:lvl6pPr marL="0" lvl="5"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6pPr>
            <a:lvl7pPr marL="0" lvl="6"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7pPr>
            <a:lvl8pPr marL="0" lvl="7"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8pPr>
            <a:lvl9pPr marL="0" lvl="8"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olo e punti elenco - A sinistra">
  <p:cSld name="Titolo e punti elenco - A sinistra 2">
    <p:spTree>
      <p:nvGrpSpPr>
        <p:cNvPr id="1" name="Shape 105"/>
        <p:cNvGrpSpPr/>
        <p:nvPr/>
      </p:nvGrpSpPr>
      <p:grpSpPr>
        <a:xfrm>
          <a:off x="0" y="0"/>
          <a:ext cx="0" cy="0"/>
          <a:chOff x="0" y="0"/>
          <a:chExt cx="0" cy="0"/>
        </a:xfrm>
      </p:grpSpPr>
      <p:sp>
        <p:nvSpPr>
          <p:cNvPr id="106" name="Google Shape;106;p68"/>
          <p:cNvSpPr txBox="1">
            <a:spLocks noGrp="1"/>
          </p:cNvSpPr>
          <p:nvPr>
            <p:ph type="title"/>
          </p:nvPr>
        </p:nvSpPr>
        <p:spPr>
          <a:xfrm>
            <a:off x="1270000" y="254000"/>
            <a:ext cx="10464800" cy="24384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8BEB53"/>
              </a:buClr>
              <a:buSzPts val="5000"/>
              <a:buFont typeface="Libre Franklin Medium"/>
              <a:buNone/>
              <a:defRPr sz="5000">
                <a:solidFill>
                  <a:srgbClr val="8BEB53"/>
                </a:solidFill>
                <a:latin typeface="Libre Franklin Medium"/>
                <a:ea typeface="Libre Franklin Medium"/>
                <a:cs typeface="Libre Franklin Medium"/>
                <a:sym typeface="Libre Franklin Medium"/>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107" name="Google Shape;107;p68"/>
          <p:cNvSpPr txBox="1">
            <a:spLocks noGrp="1"/>
          </p:cNvSpPr>
          <p:nvPr>
            <p:ph type="body" idx="1"/>
          </p:nvPr>
        </p:nvSpPr>
        <p:spPr>
          <a:xfrm>
            <a:off x="1270000" y="2768600"/>
            <a:ext cx="5041900" cy="5715000"/>
          </a:xfrm>
          <a:prstGeom prst="rect">
            <a:avLst/>
          </a:prstGeom>
          <a:noFill/>
          <a:ln>
            <a:noFill/>
          </a:ln>
        </p:spPr>
        <p:txBody>
          <a:bodyPr spcFirstLastPara="1" wrap="square" lIns="50800" tIns="50800" rIns="50800" bIns="50800" anchor="ctr" anchorCtr="0">
            <a:noAutofit/>
          </a:bodyPr>
          <a:lstStyle>
            <a:lvl1pPr marL="457200" lvl="0" indent="-576072" algn="l">
              <a:lnSpc>
                <a:spcPct val="100000"/>
              </a:lnSpc>
              <a:spcBef>
                <a:spcPts val="3800"/>
              </a:spcBef>
              <a:spcAft>
                <a:spcPts val="0"/>
              </a:spcAft>
              <a:buClr>
                <a:srgbClr val="000000"/>
              </a:buClr>
              <a:buSzPts val="5472"/>
              <a:buFont typeface="Libre Franklin"/>
              <a:buChar char="•"/>
              <a:defRPr sz="3200">
                <a:solidFill>
                  <a:srgbClr val="000000"/>
                </a:solidFill>
                <a:latin typeface="Libre Franklin"/>
                <a:ea typeface="Libre Franklin"/>
                <a:cs typeface="Libre Franklin"/>
                <a:sym typeface="Libre Franklin"/>
              </a:defRPr>
            </a:lvl1pPr>
            <a:lvl2pPr marL="914400" lvl="1" indent="-576072" algn="l">
              <a:lnSpc>
                <a:spcPct val="100000"/>
              </a:lnSpc>
              <a:spcBef>
                <a:spcPts val="3800"/>
              </a:spcBef>
              <a:spcAft>
                <a:spcPts val="0"/>
              </a:spcAft>
              <a:buClr>
                <a:srgbClr val="000000"/>
              </a:buClr>
              <a:buSzPts val="5472"/>
              <a:buFont typeface="Libre Franklin"/>
              <a:buChar char="•"/>
              <a:defRPr sz="3200">
                <a:solidFill>
                  <a:srgbClr val="000000"/>
                </a:solidFill>
                <a:latin typeface="Libre Franklin"/>
                <a:ea typeface="Libre Franklin"/>
                <a:cs typeface="Libre Franklin"/>
                <a:sym typeface="Libre Franklin"/>
              </a:defRPr>
            </a:lvl2pPr>
            <a:lvl3pPr marL="1371600" lvl="2" indent="-576072" algn="l">
              <a:lnSpc>
                <a:spcPct val="100000"/>
              </a:lnSpc>
              <a:spcBef>
                <a:spcPts val="3800"/>
              </a:spcBef>
              <a:spcAft>
                <a:spcPts val="0"/>
              </a:spcAft>
              <a:buClr>
                <a:srgbClr val="000000"/>
              </a:buClr>
              <a:buSzPts val="5472"/>
              <a:buFont typeface="Libre Franklin"/>
              <a:buChar char="•"/>
              <a:defRPr sz="3200">
                <a:solidFill>
                  <a:srgbClr val="000000"/>
                </a:solidFill>
                <a:latin typeface="Libre Franklin"/>
                <a:ea typeface="Libre Franklin"/>
                <a:cs typeface="Libre Franklin"/>
                <a:sym typeface="Libre Franklin"/>
              </a:defRPr>
            </a:lvl3pPr>
            <a:lvl4pPr marL="1828800" lvl="3" indent="-576072" algn="l">
              <a:lnSpc>
                <a:spcPct val="100000"/>
              </a:lnSpc>
              <a:spcBef>
                <a:spcPts val="3800"/>
              </a:spcBef>
              <a:spcAft>
                <a:spcPts val="0"/>
              </a:spcAft>
              <a:buClr>
                <a:srgbClr val="000000"/>
              </a:buClr>
              <a:buSzPts val="5472"/>
              <a:buFont typeface="Libre Franklin"/>
              <a:buChar char="•"/>
              <a:defRPr sz="3200">
                <a:solidFill>
                  <a:srgbClr val="000000"/>
                </a:solidFill>
                <a:latin typeface="Libre Franklin"/>
                <a:ea typeface="Libre Franklin"/>
                <a:cs typeface="Libre Franklin"/>
                <a:sym typeface="Libre Franklin"/>
              </a:defRPr>
            </a:lvl4pPr>
            <a:lvl5pPr marL="2286000" lvl="4" indent="-576072" algn="l">
              <a:lnSpc>
                <a:spcPct val="100000"/>
              </a:lnSpc>
              <a:spcBef>
                <a:spcPts val="3800"/>
              </a:spcBef>
              <a:spcAft>
                <a:spcPts val="0"/>
              </a:spcAft>
              <a:buClr>
                <a:srgbClr val="000000"/>
              </a:buClr>
              <a:buSzPts val="5472"/>
              <a:buFont typeface="Libre Franklin"/>
              <a:buChar char="•"/>
              <a:defRPr sz="3200">
                <a:solidFill>
                  <a:srgbClr val="000000"/>
                </a:solidFill>
                <a:latin typeface="Libre Franklin"/>
                <a:ea typeface="Libre Franklin"/>
                <a:cs typeface="Libre Franklin"/>
                <a:sym typeface="Libre Franklin"/>
              </a:defRPr>
            </a:lvl5pPr>
            <a:lvl6pPr marL="2743200" lvl="5" indent="-365760" algn="l">
              <a:lnSpc>
                <a:spcPct val="100000"/>
              </a:lnSpc>
              <a:spcBef>
                <a:spcPts val="3200"/>
              </a:spcBef>
              <a:spcAft>
                <a:spcPts val="0"/>
              </a:spcAft>
              <a:buClr>
                <a:srgbClr val="FFFFFF"/>
              </a:buClr>
              <a:buSzPts val="2160"/>
              <a:buChar char="•"/>
              <a:defRPr/>
            </a:lvl6pPr>
            <a:lvl7pPr marL="3200400" lvl="6" indent="-365760" algn="l">
              <a:lnSpc>
                <a:spcPct val="100000"/>
              </a:lnSpc>
              <a:spcBef>
                <a:spcPts val="3200"/>
              </a:spcBef>
              <a:spcAft>
                <a:spcPts val="0"/>
              </a:spcAft>
              <a:buClr>
                <a:srgbClr val="FFFFFF"/>
              </a:buClr>
              <a:buSzPts val="2160"/>
              <a:buChar char="•"/>
              <a:defRPr/>
            </a:lvl7pPr>
            <a:lvl8pPr marL="3657600" lvl="7" indent="-365759" algn="l">
              <a:lnSpc>
                <a:spcPct val="100000"/>
              </a:lnSpc>
              <a:spcBef>
                <a:spcPts val="3200"/>
              </a:spcBef>
              <a:spcAft>
                <a:spcPts val="0"/>
              </a:spcAft>
              <a:buClr>
                <a:srgbClr val="FFFFFF"/>
              </a:buClr>
              <a:buSzPts val="2160"/>
              <a:buChar char="•"/>
              <a:defRPr/>
            </a:lvl8pPr>
            <a:lvl9pPr marL="4114800" lvl="8" indent="-365759" algn="l">
              <a:lnSpc>
                <a:spcPct val="100000"/>
              </a:lnSpc>
              <a:spcBef>
                <a:spcPts val="3200"/>
              </a:spcBef>
              <a:spcAft>
                <a:spcPts val="0"/>
              </a:spcAft>
              <a:buClr>
                <a:srgbClr val="FFFFFF"/>
              </a:buClr>
              <a:buSzPts val="2160"/>
              <a:buChar char="•"/>
              <a:defRPr/>
            </a:lvl9pPr>
          </a:lstStyle>
          <a:p>
            <a:endParaRPr/>
          </a:p>
        </p:txBody>
      </p:sp>
      <p:sp>
        <p:nvSpPr>
          <p:cNvPr id="108" name="Google Shape;108;p68"/>
          <p:cNvSpPr txBox="1">
            <a:spLocks noGrp="1"/>
          </p:cNvSpPr>
          <p:nvPr>
            <p:ph type="sldNum" idx="12"/>
          </p:nvPr>
        </p:nvSpPr>
        <p:spPr>
          <a:xfrm>
            <a:off x="6303865" y="9258300"/>
            <a:ext cx="384370" cy="37959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1pPr>
            <a:lvl2pPr marL="0" lvl="1"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2pPr>
            <a:lvl3pPr marL="0" lvl="2"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3pPr>
            <a:lvl4pPr marL="0" lvl="3"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4pPr>
            <a:lvl5pPr marL="0" lvl="4"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5pPr>
            <a:lvl6pPr marL="0" lvl="5"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6pPr>
            <a:lvl7pPr marL="0" lvl="6"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7pPr>
            <a:lvl8pPr marL="0" lvl="7"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8pPr>
            <a:lvl9pPr marL="0" lvl="8"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olo e punti elenco - A destra">
  <p:cSld name="Titolo e punti elenco - A destra 2">
    <p:spTree>
      <p:nvGrpSpPr>
        <p:cNvPr id="1" name="Shape 109"/>
        <p:cNvGrpSpPr/>
        <p:nvPr/>
      </p:nvGrpSpPr>
      <p:grpSpPr>
        <a:xfrm>
          <a:off x="0" y="0"/>
          <a:ext cx="0" cy="0"/>
          <a:chOff x="0" y="0"/>
          <a:chExt cx="0" cy="0"/>
        </a:xfrm>
      </p:grpSpPr>
      <p:sp>
        <p:nvSpPr>
          <p:cNvPr id="110" name="Google Shape;110;p69"/>
          <p:cNvSpPr txBox="1">
            <a:spLocks noGrp="1"/>
          </p:cNvSpPr>
          <p:nvPr>
            <p:ph type="title"/>
          </p:nvPr>
        </p:nvSpPr>
        <p:spPr>
          <a:xfrm>
            <a:off x="1270000" y="254000"/>
            <a:ext cx="10464800" cy="24384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8BEB53"/>
              </a:buClr>
              <a:buSzPts val="5000"/>
              <a:buFont typeface="Libre Franklin Medium"/>
              <a:buNone/>
              <a:defRPr sz="5000">
                <a:solidFill>
                  <a:srgbClr val="8BEB53"/>
                </a:solidFill>
                <a:latin typeface="Libre Franklin Medium"/>
                <a:ea typeface="Libre Franklin Medium"/>
                <a:cs typeface="Libre Franklin Medium"/>
                <a:sym typeface="Libre Franklin Medium"/>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111" name="Google Shape;111;p69"/>
          <p:cNvSpPr txBox="1">
            <a:spLocks noGrp="1"/>
          </p:cNvSpPr>
          <p:nvPr>
            <p:ph type="body" idx="1"/>
          </p:nvPr>
        </p:nvSpPr>
        <p:spPr>
          <a:xfrm>
            <a:off x="7772400" y="2768600"/>
            <a:ext cx="3962400" cy="5715000"/>
          </a:xfrm>
          <a:prstGeom prst="rect">
            <a:avLst/>
          </a:prstGeom>
          <a:noFill/>
          <a:ln>
            <a:noFill/>
          </a:ln>
        </p:spPr>
        <p:txBody>
          <a:bodyPr spcFirstLastPara="1" wrap="square" lIns="50800" tIns="50800" rIns="50800" bIns="50800" anchor="ctr" anchorCtr="0">
            <a:noAutofit/>
          </a:bodyPr>
          <a:lstStyle>
            <a:lvl1pPr marL="457200" lvl="0" indent="-576072" algn="l">
              <a:lnSpc>
                <a:spcPct val="100000"/>
              </a:lnSpc>
              <a:spcBef>
                <a:spcPts val="3800"/>
              </a:spcBef>
              <a:spcAft>
                <a:spcPts val="0"/>
              </a:spcAft>
              <a:buClr>
                <a:srgbClr val="000000"/>
              </a:buClr>
              <a:buSzPts val="5472"/>
              <a:buFont typeface="Libre Franklin"/>
              <a:buChar char="•"/>
              <a:defRPr sz="3200">
                <a:solidFill>
                  <a:srgbClr val="000000"/>
                </a:solidFill>
                <a:latin typeface="Libre Franklin"/>
                <a:ea typeface="Libre Franklin"/>
                <a:cs typeface="Libre Franklin"/>
                <a:sym typeface="Libre Franklin"/>
              </a:defRPr>
            </a:lvl1pPr>
            <a:lvl2pPr marL="914400" lvl="1" indent="-576072" algn="l">
              <a:lnSpc>
                <a:spcPct val="100000"/>
              </a:lnSpc>
              <a:spcBef>
                <a:spcPts val="3800"/>
              </a:spcBef>
              <a:spcAft>
                <a:spcPts val="0"/>
              </a:spcAft>
              <a:buClr>
                <a:srgbClr val="000000"/>
              </a:buClr>
              <a:buSzPts val="5472"/>
              <a:buFont typeface="Libre Franklin"/>
              <a:buChar char="•"/>
              <a:defRPr sz="3200">
                <a:solidFill>
                  <a:srgbClr val="000000"/>
                </a:solidFill>
                <a:latin typeface="Libre Franklin"/>
                <a:ea typeface="Libre Franklin"/>
                <a:cs typeface="Libre Franklin"/>
                <a:sym typeface="Libre Franklin"/>
              </a:defRPr>
            </a:lvl2pPr>
            <a:lvl3pPr marL="1371600" lvl="2" indent="-576072" algn="l">
              <a:lnSpc>
                <a:spcPct val="100000"/>
              </a:lnSpc>
              <a:spcBef>
                <a:spcPts val="3800"/>
              </a:spcBef>
              <a:spcAft>
                <a:spcPts val="0"/>
              </a:spcAft>
              <a:buClr>
                <a:srgbClr val="000000"/>
              </a:buClr>
              <a:buSzPts val="5472"/>
              <a:buFont typeface="Libre Franklin"/>
              <a:buChar char="•"/>
              <a:defRPr sz="3200">
                <a:solidFill>
                  <a:srgbClr val="000000"/>
                </a:solidFill>
                <a:latin typeface="Libre Franklin"/>
                <a:ea typeface="Libre Franklin"/>
                <a:cs typeface="Libre Franklin"/>
                <a:sym typeface="Libre Franklin"/>
              </a:defRPr>
            </a:lvl3pPr>
            <a:lvl4pPr marL="1828800" lvl="3" indent="-576072" algn="l">
              <a:lnSpc>
                <a:spcPct val="100000"/>
              </a:lnSpc>
              <a:spcBef>
                <a:spcPts val="3800"/>
              </a:spcBef>
              <a:spcAft>
                <a:spcPts val="0"/>
              </a:spcAft>
              <a:buClr>
                <a:srgbClr val="000000"/>
              </a:buClr>
              <a:buSzPts val="5472"/>
              <a:buFont typeface="Libre Franklin"/>
              <a:buChar char="•"/>
              <a:defRPr sz="3200">
                <a:solidFill>
                  <a:srgbClr val="000000"/>
                </a:solidFill>
                <a:latin typeface="Libre Franklin"/>
                <a:ea typeface="Libre Franklin"/>
                <a:cs typeface="Libre Franklin"/>
                <a:sym typeface="Libre Franklin"/>
              </a:defRPr>
            </a:lvl4pPr>
            <a:lvl5pPr marL="2286000" lvl="4" indent="-576072" algn="l">
              <a:lnSpc>
                <a:spcPct val="100000"/>
              </a:lnSpc>
              <a:spcBef>
                <a:spcPts val="3800"/>
              </a:spcBef>
              <a:spcAft>
                <a:spcPts val="0"/>
              </a:spcAft>
              <a:buClr>
                <a:srgbClr val="000000"/>
              </a:buClr>
              <a:buSzPts val="5472"/>
              <a:buFont typeface="Libre Franklin"/>
              <a:buChar char="•"/>
              <a:defRPr sz="3200">
                <a:solidFill>
                  <a:srgbClr val="000000"/>
                </a:solidFill>
                <a:latin typeface="Libre Franklin"/>
                <a:ea typeface="Libre Franklin"/>
                <a:cs typeface="Libre Franklin"/>
                <a:sym typeface="Libre Franklin"/>
              </a:defRPr>
            </a:lvl5pPr>
            <a:lvl6pPr marL="2743200" lvl="5" indent="-365760" algn="l">
              <a:lnSpc>
                <a:spcPct val="100000"/>
              </a:lnSpc>
              <a:spcBef>
                <a:spcPts val="3200"/>
              </a:spcBef>
              <a:spcAft>
                <a:spcPts val="0"/>
              </a:spcAft>
              <a:buClr>
                <a:srgbClr val="FFFFFF"/>
              </a:buClr>
              <a:buSzPts val="2160"/>
              <a:buChar char="•"/>
              <a:defRPr/>
            </a:lvl6pPr>
            <a:lvl7pPr marL="3200400" lvl="6" indent="-365760" algn="l">
              <a:lnSpc>
                <a:spcPct val="100000"/>
              </a:lnSpc>
              <a:spcBef>
                <a:spcPts val="3200"/>
              </a:spcBef>
              <a:spcAft>
                <a:spcPts val="0"/>
              </a:spcAft>
              <a:buClr>
                <a:srgbClr val="FFFFFF"/>
              </a:buClr>
              <a:buSzPts val="2160"/>
              <a:buChar char="•"/>
              <a:defRPr/>
            </a:lvl7pPr>
            <a:lvl8pPr marL="3657600" lvl="7" indent="-365759" algn="l">
              <a:lnSpc>
                <a:spcPct val="100000"/>
              </a:lnSpc>
              <a:spcBef>
                <a:spcPts val="3200"/>
              </a:spcBef>
              <a:spcAft>
                <a:spcPts val="0"/>
              </a:spcAft>
              <a:buClr>
                <a:srgbClr val="FFFFFF"/>
              </a:buClr>
              <a:buSzPts val="2160"/>
              <a:buChar char="•"/>
              <a:defRPr/>
            </a:lvl8pPr>
            <a:lvl9pPr marL="4114800" lvl="8" indent="-365759" algn="l">
              <a:lnSpc>
                <a:spcPct val="100000"/>
              </a:lnSpc>
              <a:spcBef>
                <a:spcPts val="3200"/>
              </a:spcBef>
              <a:spcAft>
                <a:spcPts val="0"/>
              </a:spcAft>
              <a:buClr>
                <a:srgbClr val="FFFFFF"/>
              </a:buClr>
              <a:buSzPts val="2160"/>
              <a:buChar char="•"/>
              <a:defRPr/>
            </a:lvl9pPr>
          </a:lstStyle>
          <a:p>
            <a:endParaRPr/>
          </a:p>
        </p:txBody>
      </p:sp>
      <p:sp>
        <p:nvSpPr>
          <p:cNvPr id="112" name="Google Shape;112;p69"/>
          <p:cNvSpPr txBox="1">
            <a:spLocks noGrp="1"/>
          </p:cNvSpPr>
          <p:nvPr>
            <p:ph type="sldNum" idx="12"/>
          </p:nvPr>
        </p:nvSpPr>
        <p:spPr>
          <a:xfrm>
            <a:off x="6303865" y="9258300"/>
            <a:ext cx="384370" cy="37959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1pPr>
            <a:lvl2pPr marL="0" lvl="1"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2pPr>
            <a:lvl3pPr marL="0" lvl="2"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3pPr>
            <a:lvl4pPr marL="0" lvl="3"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4pPr>
            <a:lvl5pPr marL="0" lvl="4"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5pPr>
            <a:lvl6pPr marL="0" lvl="5"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6pPr>
            <a:lvl7pPr marL="0" lvl="6"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7pPr>
            <a:lvl8pPr marL="0" lvl="7"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8pPr>
            <a:lvl9pPr marL="0" lvl="8" indent="0" algn="ctr">
              <a:lnSpc>
                <a:spcPct val="100000"/>
              </a:lnSpc>
              <a:spcBef>
                <a:spcPts val="0"/>
              </a:spcBef>
              <a:spcAft>
                <a:spcPts val="0"/>
              </a:spcAft>
              <a:buClr>
                <a:srgbClr val="000000"/>
              </a:buClr>
              <a:buSzPts val="1800"/>
              <a:buFont typeface="Libre Franklin"/>
              <a:buNone/>
              <a:defRPr sz="1800" b="0" i="0" u="none" strike="noStrike" cap="none">
                <a:solidFill>
                  <a:srgbClr val="000000"/>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punti elenco - 2 colonne">
  <p:cSld name="Titolo e punti elenco - 2 colonne">
    <p:spTree>
      <p:nvGrpSpPr>
        <p:cNvPr id="1" name="Shape 15"/>
        <p:cNvGrpSpPr/>
        <p:nvPr/>
      </p:nvGrpSpPr>
      <p:grpSpPr>
        <a:xfrm>
          <a:off x="0" y="0"/>
          <a:ext cx="0" cy="0"/>
          <a:chOff x="0" y="0"/>
          <a:chExt cx="0" cy="0"/>
        </a:xfrm>
      </p:grpSpPr>
      <p:sp>
        <p:nvSpPr>
          <p:cNvPr id="16" name="Google Shape;16;p46"/>
          <p:cNvSpPr txBox="1">
            <a:spLocks noGrp="1"/>
          </p:cNvSpPr>
          <p:nvPr>
            <p:ph type="title"/>
          </p:nvPr>
        </p:nvSpPr>
        <p:spPr>
          <a:xfrm>
            <a:off x="1079500" y="152400"/>
            <a:ext cx="10845800" cy="20955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17" name="Google Shape;17;p46"/>
          <p:cNvSpPr txBox="1">
            <a:spLocks noGrp="1"/>
          </p:cNvSpPr>
          <p:nvPr>
            <p:ph type="body" idx="1"/>
          </p:nvPr>
        </p:nvSpPr>
        <p:spPr>
          <a:xfrm>
            <a:off x="1079500" y="2527300"/>
            <a:ext cx="10845800" cy="6108700"/>
          </a:xfrm>
          <a:prstGeom prst="rect">
            <a:avLst/>
          </a:prstGeom>
          <a:noFill/>
          <a:ln>
            <a:noFill/>
          </a:ln>
        </p:spPr>
        <p:txBody>
          <a:bodyPr spcFirstLastPara="1" wrap="square" lIns="50800" tIns="50800" rIns="50800" bIns="50800" anchor="t" anchorCtr="0">
            <a:noAutofit/>
          </a:bodyPr>
          <a:lstStyle>
            <a:lvl1pPr marL="457200" lvl="0" indent="-472440" algn="l">
              <a:lnSpc>
                <a:spcPct val="100000"/>
              </a:lnSpc>
              <a:spcBef>
                <a:spcPts val="3200"/>
              </a:spcBef>
              <a:spcAft>
                <a:spcPts val="0"/>
              </a:spcAft>
              <a:buClr>
                <a:srgbClr val="FFFFFF"/>
              </a:buClr>
              <a:buSzPts val="3840"/>
              <a:buFont typeface="Libre Franklin"/>
              <a:buChar char="•"/>
              <a:defRPr sz="3200"/>
            </a:lvl1pPr>
            <a:lvl2pPr marL="914400" lvl="1" indent="-472440" algn="l">
              <a:lnSpc>
                <a:spcPct val="100000"/>
              </a:lnSpc>
              <a:spcBef>
                <a:spcPts val="3200"/>
              </a:spcBef>
              <a:spcAft>
                <a:spcPts val="0"/>
              </a:spcAft>
              <a:buClr>
                <a:srgbClr val="FFFFFF"/>
              </a:buClr>
              <a:buSzPts val="3840"/>
              <a:buFont typeface="Libre Franklin"/>
              <a:buChar char="•"/>
              <a:defRPr sz="3200"/>
            </a:lvl2pPr>
            <a:lvl3pPr marL="1371600" lvl="2" indent="-472439" algn="l">
              <a:lnSpc>
                <a:spcPct val="100000"/>
              </a:lnSpc>
              <a:spcBef>
                <a:spcPts val="3200"/>
              </a:spcBef>
              <a:spcAft>
                <a:spcPts val="0"/>
              </a:spcAft>
              <a:buClr>
                <a:srgbClr val="FFFFFF"/>
              </a:buClr>
              <a:buSzPts val="3840"/>
              <a:buFont typeface="Libre Franklin"/>
              <a:buChar char="•"/>
              <a:defRPr sz="3200"/>
            </a:lvl3pPr>
            <a:lvl4pPr marL="1828800" lvl="3" indent="-472439" algn="l">
              <a:lnSpc>
                <a:spcPct val="100000"/>
              </a:lnSpc>
              <a:spcBef>
                <a:spcPts val="3200"/>
              </a:spcBef>
              <a:spcAft>
                <a:spcPts val="0"/>
              </a:spcAft>
              <a:buClr>
                <a:srgbClr val="FFFFFF"/>
              </a:buClr>
              <a:buSzPts val="3840"/>
              <a:buFont typeface="Libre Franklin"/>
              <a:buChar char="•"/>
              <a:defRPr sz="3200"/>
            </a:lvl4pPr>
            <a:lvl5pPr marL="2286000" lvl="4" indent="-472439" algn="l">
              <a:lnSpc>
                <a:spcPct val="100000"/>
              </a:lnSpc>
              <a:spcBef>
                <a:spcPts val="3200"/>
              </a:spcBef>
              <a:spcAft>
                <a:spcPts val="0"/>
              </a:spcAft>
              <a:buClr>
                <a:srgbClr val="FFFFFF"/>
              </a:buClr>
              <a:buSzPts val="3840"/>
              <a:buFont typeface="Libre Franklin"/>
              <a:buChar char="•"/>
              <a:defRPr sz="3200"/>
            </a:lvl5pPr>
            <a:lvl6pPr marL="2743200" lvl="5" indent="-365760" algn="l">
              <a:lnSpc>
                <a:spcPct val="100000"/>
              </a:lnSpc>
              <a:spcBef>
                <a:spcPts val="3200"/>
              </a:spcBef>
              <a:spcAft>
                <a:spcPts val="0"/>
              </a:spcAft>
              <a:buClr>
                <a:srgbClr val="FFFFFF"/>
              </a:buClr>
              <a:buSzPts val="2160"/>
              <a:buChar char="•"/>
              <a:defRPr/>
            </a:lvl6pPr>
            <a:lvl7pPr marL="3200400" lvl="6" indent="-365760" algn="l">
              <a:lnSpc>
                <a:spcPct val="100000"/>
              </a:lnSpc>
              <a:spcBef>
                <a:spcPts val="3200"/>
              </a:spcBef>
              <a:spcAft>
                <a:spcPts val="0"/>
              </a:spcAft>
              <a:buClr>
                <a:srgbClr val="FFFFFF"/>
              </a:buClr>
              <a:buSzPts val="2160"/>
              <a:buChar char="•"/>
              <a:defRPr/>
            </a:lvl7pPr>
            <a:lvl8pPr marL="3657600" lvl="7" indent="-365759" algn="l">
              <a:lnSpc>
                <a:spcPct val="100000"/>
              </a:lnSpc>
              <a:spcBef>
                <a:spcPts val="3200"/>
              </a:spcBef>
              <a:spcAft>
                <a:spcPts val="0"/>
              </a:spcAft>
              <a:buClr>
                <a:srgbClr val="FFFFFF"/>
              </a:buClr>
              <a:buSzPts val="2160"/>
              <a:buChar char="•"/>
              <a:defRPr/>
            </a:lvl8pPr>
            <a:lvl9pPr marL="4114800" lvl="8" indent="-365759" algn="l">
              <a:lnSpc>
                <a:spcPct val="100000"/>
              </a:lnSpc>
              <a:spcBef>
                <a:spcPts val="3200"/>
              </a:spcBef>
              <a:spcAft>
                <a:spcPts val="0"/>
              </a:spcAft>
              <a:buClr>
                <a:srgbClr val="FFFFFF"/>
              </a:buClr>
              <a:buSzPts val="2160"/>
              <a:buChar char="•"/>
              <a:defRPr/>
            </a:lvl9pPr>
          </a:lstStyle>
          <a:p>
            <a:endParaRPr/>
          </a:p>
        </p:txBody>
      </p:sp>
      <p:sp>
        <p:nvSpPr>
          <p:cNvPr id="18" name="Google Shape;18;p46"/>
          <p:cNvSpPr txBox="1">
            <a:spLocks noGrp="1"/>
          </p:cNvSpPr>
          <p:nvPr>
            <p:ph type="sldNum" idx="12"/>
          </p:nvPr>
        </p:nvSpPr>
        <p:spPr>
          <a:xfrm>
            <a:off x="6504151" y="9080500"/>
            <a:ext cx="373708" cy="355600"/>
          </a:xfrm>
          <a:prstGeom prst="rect">
            <a:avLst/>
          </a:prstGeom>
          <a:noFill/>
          <a:ln>
            <a:noFill/>
          </a:ln>
        </p:spPr>
        <p:txBody>
          <a:bodyPr spcFirstLastPara="1" wrap="square" lIns="50800" tIns="50800" rIns="50800" bIns="50800" anchor="t" anchorCtr="0">
            <a:spAutoFit/>
          </a:bodyPr>
          <a:lstStyle>
            <a:lvl1pPr marL="0" lvl="0"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1pPr>
            <a:lvl2pPr marL="0" lvl="1"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2pPr>
            <a:lvl3pPr marL="0" lvl="2"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3pPr>
            <a:lvl4pPr marL="0" lvl="3"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4pPr>
            <a:lvl5pPr marL="0" lvl="4"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5pPr>
            <a:lvl6pPr marL="0" lvl="5"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6pPr>
            <a:lvl7pPr marL="0" lvl="6"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7pPr>
            <a:lvl8pPr marL="0" lvl="7"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8pPr>
            <a:lvl9pPr marL="0" lvl="8"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unti elenco">
  <p:cSld name="Punti elenco">
    <p:spTree>
      <p:nvGrpSpPr>
        <p:cNvPr id="1" name="Shape 19"/>
        <p:cNvGrpSpPr/>
        <p:nvPr/>
      </p:nvGrpSpPr>
      <p:grpSpPr>
        <a:xfrm>
          <a:off x="0" y="0"/>
          <a:ext cx="0" cy="0"/>
          <a:chOff x="0" y="0"/>
          <a:chExt cx="0" cy="0"/>
        </a:xfrm>
      </p:grpSpPr>
      <p:sp>
        <p:nvSpPr>
          <p:cNvPr id="20" name="Google Shape;20;p47"/>
          <p:cNvSpPr txBox="1">
            <a:spLocks noGrp="1"/>
          </p:cNvSpPr>
          <p:nvPr>
            <p:ph type="body" idx="1"/>
          </p:nvPr>
        </p:nvSpPr>
        <p:spPr>
          <a:xfrm>
            <a:off x="1079500" y="876300"/>
            <a:ext cx="10845800" cy="8001000"/>
          </a:xfrm>
          <a:prstGeom prst="rect">
            <a:avLst/>
          </a:prstGeom>
          <a:noFill/>
          <a:ln>
            <a:noFill/>
          </a:ln>
        </p:spPr>
        <p:txBody>
          <a:bodyPr spcFirstLastPara="1" wrap="square" lIns="50800" tIns="50800" rIns="50800" bIns="50800" anchor="ctr" anchorCtr="0">
            <a:noAutofit/>
          </a:bodyPr>
          <a:lstStyle>
            <a:lvl1pPr marL="457200" lvl="0" indent="-365760" algn="l">
              <a:lnSpc>
                <a:spcPct val="100000"/>
              </a:lnSpc>
              <a:spcBef>
                <a:spcPts val="3200"/>
              </a:spcBef>
              <a:spcAft>
                <a:spcPts val="0"/>
              </a:spcAft>
              <a:buClr>
                <a:srgbClr val="FFFFFF"/>
              </a:buClr>
              <a:buSzPts val="2160"/>
              <a:buChar char="•"/>
              <a:defRPr/>
            </a:lvl1pPr>
            <a:lvl2pPr marL="914400" lvl="1" indent="-365760" algn="l">
              <a:lnSpc>
                <a:spcPct val="100000"/>
              </a:lnSpc>
              <a:spcBef>
                <a:spcPts val="3200"/>
              </a:spcBef>
              <a:spcAft>
                <a:spcPts val="0"/>
              </a:spcAft>
              <a:buClr>
                <a:srgbClr val="FFFFFF"/>
              </a:buClr>
              <a:buSzPts val="2160"/>
              <a:buChar char="•"/>
              <a:defRPr/>
            </a:lvl2pPr>
            <a:lvl3pPr marL="1371600" lvl="2" indent="-365760" algn="l">
              <a:lnSpc>
                <a:spcPct val="100000"/>
              </a:lnSpc>
              <a:spcBef>
                <a:spcPts val="3200"/>
              </a:spcBef>
              <a:spcAft>
                <a:spcPts val="0"/>
              </a:spcAft>
              <a:buClr>
                <a:srgbClr val="FFFFFF"/>
              </a:buClr>
              <a:buSzPts val="2160"/>
              <a:buChar char="•"/>
              <a:defRPr/>
            </a:lvl3pPr>
            <a:lvl4pPr marL="1828800" lvl="3" indent="-365760" algn="l">
              <a:lnSpc>
                <a:spcPct val="100000"/>
              </a:lnSpc>
              <a:spcBef>
                <a:spcPts val="3200"/>
              </a:spcBef>
              <a:spcAft>
                <a:spcPts val="0"/>
              </a:spcAft>
              <a:buClr>
                <a:srgbClr val="FFFFFF"/>
              </a:buClr>
              <a:buSzPts val="2160"/>
              <a:buChar char="•"/>
              <a:defRPr/>
            </a:lvl4pPr>
            <a:lvl5pPr marL="2286000" lvl="4" indent="-365760" algn="l">
              <a:lnSpc>
                <a:spcPct val="100000"/>
              </a:lnSpc>
              <a:spcBef>
                <a:spcPts val="3200"/>
              </a:spcBef>
              <a:spcAft>
                <a:spcPts val="0"/>
              </a:spcAft>
              <a:buClr>
                <a:srgbClr val="FFFFFF"/>
              </a:buClr>
              <a:buSzPts val="2160"/>
              <a:buChar char="•"/>
              <a:defRPr/>
            </a:lvl5pPr>
            <a:lvl6pPr marL="2743200" lvl="5" indent="-365760" algn="l">
              <a:lnSpc>
                <a:spcPct val="100000"/>
              </a:lnSpc>
              <a:spcBef>
                <a:spcPts val="3200"/>
              </a:spcBef>
              <a:spcAft>
                <a:spcPts val="0"/>
              </a:spcAft>
              <a:buClr>
                <a:srgbClr val="FFFFFF"/>
              </a:buClr>
              <a:buSzPts val="2160"/>
              <a:buChar char="•"/>
              <a:defRPr/>
            </a:lvl6pPr>
            <a:lvl7pPr marL="3200400" lvl="6" indent="-365760" algn="l">
              <a:lnSpc>
                <a:spcPct val="100000"/>
              </a:lnSpc>
              <a:spcBef>
                <a:spcPts val="3200"/>
              </a:spcBef>
              <a:spcAft>
                <a:spcPts val="0"/>
              </a:spcAft>
              <a:buClr>
                <a:srgbClr val="FFFFFF"/>
              </a:buClr>
              <a:buSzPts val="2160"/>
              <a:buChar char="•"/>
              <a:defRPr/>
            </a:lvl7pPr>
            <a:lvl8pPr marL="3657600" lvl="7" indent="-365759" algn="l">
              <a:lnSpc>
                <a:spcPct val="100000"/>
              </a:lnSpc>
              <a:spcBef>
                <a:spcPts val="3200"/>
              </a:spcBef>
              <a:spcAft>
                <a:spcPts val="0"/>
              </a:spcAft>
              <a:buClr>
                <a:srgbClr val="FFFFFF"/>
              </a:buClr>
              <a:buSzPts val="2160"/>
              <a:buChar char="•"/>
              <a:defRPr/>
            </a:lvl8pPr>
            <a:lvl9pPr marL="4114800" lvl="8" indent="-365759" algn="l">
              <a:lnSpc>
                <a:spcPct val="100000"/>
              </a:lnSpc>
              <a:spcBef>
                <a:spcPts val="3200"/>
              </a:spcBef>
              <a:spcAft>
                <a:spcPts val="0"/>
              </a:spcAft>
              <a:buClr>
                <a:srgbClr val="FFFFFF"/>
              </a:buClr>
              <a:buSzPts val="2160"/>
              <a:buChar char="•"/>
              <a:defRPr/>
            </a:lvl9pPr>
          </a:lstStyle>
          <a:p>
            <a:endParaRPr/>
          </a:p>
        </p:txBody>
      </p:sp>
      <p:sp>
        <p:nvSpPr>
          <p:cNvPr id="21" name="Google Shape;21;p47"/>
          <p:cNvSpPr txBox="1">
            <a:spLocks noGrp="1"/>
          </p:cNvSpPr>
          <p:nvPr>
            <p:ph type="sldNum" idx="12"/>
          </p:nvPr>
        </p:nvSpPr>
        <p:spPr>
          <a:xfrm>
            <a:off x="6504151" y="9080500"/>
            <a:ext cx="373708" cy="355600"/>
          </a:xfrm>
          <a:prstGeom prst="rect">
            <a:avLst/>
          </a:prstGeom>
          <a:noFill/>
          <a:ln>
            <a:noFill/>
          </a:ln>
        </p:spPr>
        <p:txBody>
          <a:bodyPr spcFirstLastPara="1" wrap="square" lIns="50800" tIns="50800" rIns="50800" bIns="50800" anchor="t" anchorCtr="0">
            <a:spAutoFit/>
          </a:bodyPr>
          <a:lstStyle>
            <a:lvl1pPr marL="0" lvl="0"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1pPr>
            <a:lvl2pPr marL="0" lvl="1"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2pPr>
            <a:lvl3pPr marL="0" lvl="2"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3pPr>
            <a:lvl4pPr marL="0" lvl="3"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4pPr>
            <a:lvl5pPr marL="0" lvl="4"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5pPr>
            <a:lvl6pPr marL="0" lvl="5"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6pPr>
            <a:lvl7pPr marL="0" lvl="6"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7pPr>
            <a:lvl8pPr marL="0" lvl="7"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8pPr>
            <a:lvl9pPr marL="0" lvl="8"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olo - In alto">
  <p:cSld name="Titolo - In alto">
    <p:spTree>
      <p:nvGrpSpPr>
        <p:cNvPr id="1" name="Shape 22"/>
        <p:cNvGrpSpPr/>
        <p:nvPr/>
      </p:nvGrpSpPr>
      <p:grpSpPr>
        <a:xfrm>
          <a:off x="0" y="0"/>
          <a:ext cx="0" cy="0"/>
          <a:chOff x="0" y="0"/>
          <a:chExt cx="0" cy="0"/>
        </a:xfrm>
      </p:grpSpPr>
      <p:sp>
        <p:nvSpPr>
          <p:cNvPr id="23" name="Google Shape;23;p48"/>
          <p:cNvSpPr txBox="1">
            <a:spLocks noGrp="1"/>
          </p:cNvSpPr>
          <p:nvPr>
            <p:ph type="title"/>
          </p:nvPr>
        </p:nvSpPr>
        <p:spPr>
          <a:xfrm>
            <a:off x="1079500" y="152400"/>
            <a:ext cx="10845800" cy="20955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24" name="Google Shape;24;p48"/>
          <p:cNvSpPr txBox="1">
            <a:spLocks noGrp="1"/>
          </p:cNvSpPr>
          <p:nvPr>
            <p:ph type="sldNum" idx="12"/>
          </p:nvPr>
        </p:nvSpPr>
        <p:spPr>
          <a:xfrm>
            <a:off x="6504151" y="9080500"/>
            <a:ext cx="373708" cy="355600"/>
          </a:xfrm>
          <a:prstGeom prst="rect">
            <a:avLst/>
          </a:prstGeom>
          <a:noFill/>
          <a:ln>
            <a:noFill/>
          </a:ln>
        </p:spPr>
        <p:txBody>
          <a:bodyPr spcFirstLastPara="1" wrap="square" lIns="50800" tIns="50800" rIns="50800" bIns="50800" anchor="t" anchorCtr="0">
            <a:spAutoFit/>
          </a:bodyPr>
          <a:lstStyle>
            <a:lvl1pPr marL="0" lvl="0"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1pPr>
            <a:lvl2pPr marL="0" lvl="1"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2pPr>
            <a:lvl3pPr marL="0" lvl="2"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3pPr>
            <a:lvl4pPr marL="0" lvl="3"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4pPr>
            <a:lvl5pPr marL="0" lvl="4"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5pPr>
            <a:lvl6pPr marL="0" lvl="5"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6pPr>
            <a:lvl7pPr marL="0" lvl="6"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7pPr>
            <a:lvl8pPr marL="0" lvl="7"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8pPr>
            <a:lvl9pPr marL="0" lvl="8"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olo - Centrato">
  <p:cSld name="Titolo - Centrato">
    <p:spTree>
      <p:nvGrpSpPr>
        <p:cNvPr id="1" name="Shape 25"/>
        <p:cNvGrpSpPr/>
        <p:nvPr/>
      </p:nvGrpSpPr>
      <p:grpSpPr>
        <a:xfrm>
          <a:off x="0" y="0"/>
          <a:ext cx="0" cy="0"/>
          <a:chOff x="0" y="0"/>
          <a:chExt cx="0" cy="0"/>
        </a:xfrm>
      </p:grpSpPr>
      <p:sp>
        <p:nvSpPr>
          <p:cNvPr id="26" name="Google Shape;26;p49"/>
          <p:cNvSpPr txBox="1">
            <a:spLocks noGrp="1"/>
          </p:cNvSpPr>
          <p:nvPr>
            <p:ph type="title"/>
          </p:nvPr>
        </p:nvSpPr>
        <p:spPr>
          <a:xfrm>
            <a:off x="1079500" y="2971800"/>
            <a:ext cx="10845800" cy="38100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FFFFFF"/>
              </a:buClr>
              <a:buSzPts val="8000"/>
              <a:buFont typeface="Libre Franklin"/>
              <a:buNone/>
              <a:defRPr sz="8000"/>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27" name="Google Shape;27;p49"/>
          <p:cNvSpPr txBox="1">
            <a:spLocks noGrp="1"/>
          </p:cNvSpPr>
          <p:nvPr>
            <p:ph type="sldNum" idx="12"/>
          </p:nvPr>
        </p:nvSpPr>
        <p:spPr>
          <a:xfrm>
            <a:off x="6504151" y="9080500"/>
            <a:ext cx="373708" cy="355600"/>
          </a:xfrm>
          <a:prstGeom prst="rect">
            <a:avLst/>
          </a:prstGeom>
          <a:noFill/>
          <a:ln>
            <a:noFill/>
          </a:ln>
        </p:spPr>
        <p:txBody>
          <a:bodyPr spcFirstLastPara="1" wrap="square" lIns="50800" tIns="50800" rIns="50800" bIns="50800" anchor="t" anchorCtr="0">
            <a:spAutoFit/>
          </a:bodyPr>
          <a:lstStyle>
            <a:lvl1pPr marL="0" lvl="0"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1pPr>
            <a:lvl2pPr marL="0" lvl="1"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2pPr>
            <a:lvl3pPr marL="0" lvl="2"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3pPr>
            <a:lvl4pPr marL="0" lvl="3"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4pPr>
            <a:lvl5pPr marL="0" lvl="4"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5pPr>
            <a:lvl6pPr marL="0" lvl="5"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6pPr>
            <a:lvl7pPr marL="0" lvl="6"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7pPr>
            <a:lvl8pPr marL="0" lvl="7"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8pPr>
            <a:lvl9pPr marL="0" lvl="8"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to - Orizzontale">
  <p:cSld name="Foto - Orizzontale">
    <p:spTree>
      <p:nvGrpSpPr>
        <p:cNvPr id="1" name="Shape 28"/>
        <p:cNvGrpSpPr/>
        <p:nvPr/>
      </p:nvGrpSpPr>
      <p:grpSpPr>
        <a:xfrm>
          <a:off x="0" y="0"/>
          <a:ext cx="0" cy="0"/>
          <a:chOff x="0" y="0"/>
          <a:chExt cx="0" cy="0"/>
        </a:xfrm>
      </p:grpSpPr>
      <p:sp>
        <p:nvSpPr>
          <p:cNvPr id="29" name="Google Shape;29;p50"/>
          <p:cNvSpPr>
            <a:spLocks noGrp="1"/>
          </p:cNvSpPr>
          <p:nvPr>
            <p:ph type="pic" idx="2"/>
          </p:nvPr>
        </p:nvSpPr>
        <p:spPr>
          <a:xfrm>
            <a:off x="2451100" y="952500"/>
            <a:ext cx="8102600" cy="6096000"/>
          </a:xfrm>
          <a:prstGeom prst="rect">
            <a:avLst/>
          </a:prstGeom>
          <a:noFill/>
          <a:ln>
            <a:noFill/>
          </a:ln>
          <a:effectLst>
            <a:outerShdw blurRad="254000" dist="254000" dir="5400000" rotWithShape="0">
              <a:srgbClr val="000000">
                <a:alpha val="74901"/>
              </a:srgbClr>
            </a:outerShdw>
          </a:effectLst>
        </p:spPr>
      </p:sp>
      <p:sp>
        <p:nvSpPr>
          <p:cNvPr id="30" name="Google Shape;30;p50"/>
          <p:cNvSpPr txBox="1">
            <a:spLocks noGrp="1"/>
          </p:cNvSpPr>
          <p:nvPr>
            <p:ph type="title"/>
          </p:nvPr>
        </p:nvSpPr>
        <p:spPr>
          <a:xfrm>
            <a:off x="1079500" y="7480300"/>
            <a:ext cx="10845800" cy="14605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FFFFFF"/>
              </a:buClr>
              <a:buSzPts val="8000"/>
              <a:buFont typeface="Libre Franklin"/>
              <a:buNone/>
              <a:defRPr sz="8000"/>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31" name="Google Shape;31;p50"/>
          <p:cNvSpPr txBox="1">
            <a:spLocks noGrp="1"/>
          </p:cNvSpPr>
          <p:nvPr>
            <p:ph type="sldNum" idx="12"/>
          </p:nvPr>
        </p:nvSpPr>
        <p:spPr>
          <a:xfrm>
            <a:off x="6504151" y="9080500"/>
            <a:ext cx="373708" cy="355600"/>
          </a:xfrm>
          <a:prstGeom prst="rect">
            <a:avLst/>
          </a:prstGeom>
          <a:noFill/>
          <a:ln>
            <a:noFill/>
          </a:ln>
        </p:spPr>
        <p:txBody>
          <a:bodyPr spcFirstLastPara="1" wrap="square" lIns="50800" tIns="50800" rIns="50800" bIns="50800" anchor="t" anchorCtr="0">
            <a:spAutoFit/>
          </a:bodyPr>
          <a:lstStyle>
            <a:lvl1pPr marL="0" lvl="0"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1pPr>
            <a:lvl2pPr marL="0" lvl="1"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2pPr>
            <a:lvl3pPr marL="0" lvl="2"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3pPr>
            <a:lvl4pPr marL="0" lvl="3"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4pPr>
            <a:lvl5pPr marL="0" lvl="4"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5pPr>
            <a:lvl6pPr marL="0" lvl="5"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6pPr>
            <a:lvl7pPr marL="0" lvl="6"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7pPr>
            <a:lvl8pPr marL="0" lvl="7"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8pPr>
            <a:lvl9pPr marL="0" lvl="8"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to - 6 su">
  <p:cSld name="Foto - 6 su">
    <p:spTree>
      <p:nvGrpSpPr>
        <p:cNvPr id="1" name="Shape 32"/>
        <p:cNvGrpSpPr/>
        <p:nvPr/>
      </p:nvGrpSpPr>
      <p:grpSpPr>
        <a:xfrm>
          <a:off x="0" y="0"/>
          <a:ext cx="0" cy="0"/>
          <a:chOff x="0" y="0"/>
          <a:chExt cx="0" cy="0"/>
        </a:xfrm>
      </p:grpSpPr>
      <p:sp>
        <p:nvSpPr>
          <p:cNvPr id="33" name="Google Shape;33;p51"/>
          <p:cNvSpPr>
            <a:spLocks noGrp="1"/>
          </p:cNvSpPr>
          <p:nvPr>
            <p:ph type="pic" idx="2"/>
          </p:nvPr>
        </p:nvSpPr>
        <p:spPr>
          <a:xfrm>
            <a:off x="4978400" y="1041400"/>
            <a:ext cx="3048000" cy="2286000"/>
          </a:xfrm>
          <a:prstGeom prst="rect">
            <a:avLst/>
          </a:prstGeom>
          <a:noFill/>
          <a:ln>
            <a:noFill/>
          </a:ln>
          <a:effectLst>
            <a:outerShdw blurRad="254000" dist="254000" dir="5400000" rotWithShape="0">
              <a:srgbClr val="000000">
                <a:alpha val="74901"/>
              </a:srgbClr>
            </a:outerShdw>
          </a:effectLst>
        </p:spPr>
      </p:sp>
      <p:sp>
        <p:nvSpPr>
          <p:cNvPr id="34" name="Google Shape;34;p51"/>
          <p:cNvSpPr>
            <a:spLocks noGrp="1"/>
          </p:cNvSpPr>
          <p:nvPr>
            <p:ph type="pic" idx="3"/>
          </p:nvPr>
        </p:nvSpPr>
        <p:spPr>
          <a:xfrm>
            <a:off x="1333500" y="1041400"/>
            <a:ext cx="3048000" cy="2286000"/>
          </a:xfrm>
          <a:prstGeom prst="rect">
            <a:avLst/>
          </a:prstGeom>
          <a:noFill/>
          <a:ln>
            <a:noFill/>
          </a:ln>
          <a:effectLst>
            <a:outerShdw blurRad="254000" dist="254000" dir="5400000" rotWithShape="0">
              <a:srgbClr val="000000">
                <a:alpha val="74901"/>
              </a:srgbClr>
            </a:outerShdw>
          </a:effectLst>
        </p:spPr>
      </p:sp>
      <p:sp>
        <p:nvSpPr>
          <p:cNvPr id="35" name="Google Shape;35;p51"/>
          <p:cNvSpPr>
            <a:spLocks noGrp="1"/>
          </p:cNvSpPr>
          <p:nvPr>
            <p:ph type="pic" idx="4"/>
          </p:nvPr>
        </p:nvSpPr>
        <p:spPr>
          <a:xfrm>
            <a:off x="8623300" y="1041400"/>
            <a:ext cx="3048000" cy="2286000"/>
          </a:xfrm>
          <a:prstGeom prst="rect">
            <a:avLst/>
          </a:prstGeom>
          <a:noFill/>
          <a:ln>
            <a:noFill/>
          </a:ln>
          <a:effectLst>
            <a:outerShdw blurRad="254000" dist="254000" dir="5400000" rotWithShape="0">
              <a:srgbClr val="000000">
                <a:alpha val="74901"/>
              </a:srgbClr>
            </a:outerShdw>
          </a:effectLst>
        </p:spPr>
      </p:sp>
      <p:sp>
        <p:nvSpPr>
          <p:cNvPr id="36" name="Google Shape;36;p51"/>
          <p:cNvSpPr>
            <a:spLocks noGrp="1"/>
          </p:cNvSpPr>
          <p:nvPr>
            <p:ph type="pic" idx="5"/>
          </p:nvPr>
        </p:nvSpPr>
        <p:spPr>
          <a:xfrm>
            <a:off x="4978400" y="3975100"/>
            <a:ext cx="3048000" cy="2286000"/>
          </a:xfrm>
          <a:prstGeom prst="rect">
            <a:avLst/>
          </a:prstGeom>
          <a:noFill/>
          <a:ln>
            <a:noFill/>
          </a:ln>
          <a:effectLst>
            <a:outerShdw blurRad="254000" dist="254000" dir="5400000" rotWithShape="0">
              <a:srgbClr val="000000">
                <a:alpha val="74901"/>
              </a:srgbClr>
            </a:outerShdw>
          </a:effectLst>
        </p:spPr>
      </p:sp>
      <p:sp>
        <p:nvSpPr>
          <p:cNvPr id="37" name="Google Shape;37;p51"/>
          <p:cNvSpPr>
            <a:spLocks noGrp="1"/>
          </p:cNvSpPr>
          <p:nvPr>
            <p:ph type="pic" idx="6"/>
          </p:nvPr>
        </p:nvSpPr>
        <p:spPr>
          <a:xfrm>
            <a:off x="1333500" y="3975100"/>
            <a:ext cx="3048000" cy="2286000"/>
          </a:xfrm>
          <a:prstGeom prst="rect">
            <a:avLst/>
          </a:prstGeom>
          <a:noFill/>
          <a:ln>
            <a:noFill/>
          </a:ln>
          <a:effectLst>
            <a:outerShdw blurRad="254000" dist="254000" dir="5400000" rotWithShape="0">
              <a:srgbClr val="000000">
                <a:alpha val="74901"/>
              </a:srgbClr>
            </a:outerShdw>
          </a:effectLst>
        </p:spPr>
      </p:sp>
      <p:sp>
        <p:nvSpPr>
          <p:cNvPr id="38" name="Google Shape;38;p51"/>
          <p:cNvSpPr>
            <a:spLocks noGrp="1"/>
          </p:cNvSpPr>
          <p:nvPr>
            <p:ph type="pic" idx="7"/>
          </p:nvPr>
        </p:nvSpPr>
        <p:spPr>
          <a:xfrm>
            <a:off x="8623300" y="3975100"/>
            <a:ext cx="3048000" cy="2286000"/>
          </a:xfrm>
          <a:prstGeom prst="rect">
            <a:avLst/>
          </a:prstGeom>
          <a:noFill/>
          <a:ln>
            <a:noFill/>
          </a:ln>
          <a:effectLst>
            <a:outerShdw blurRad="254000" dist="254000" dir="5400000" rotWithShape="0">
              <a:srgbClr val="000000">
                <a:alpha val="74901"/>
              </a:srgbClr>
            </a:outerShdw>
          </a:effectLst>
        </p:spPr>
      </p:sp>
      <p:sp>
        <p:nvSpPr>
          <p:cNvPr id="39" name="Google Shape;39;p51"/>
          <p:cNvSpPr txBox="1">
            <a:spLocks noGrp="1"/>
          </p:cNvSpPr>
          <p:nvPr>
            <p:ph type="title"/>
          </p:nvPr>
        </p:nvSpPr>
        <p:spPr>
          <a:xfrm>
            <a:off x="1079500" y="7480300"/>
            <a:ext cx="10845800" cy="14605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FFFFFF"/>
              </a:buClr>
              <a:buSzPts val="8000"/>
              <a:buFont typeface="Libre Franklin"/>
              <a:buNone/>
              <a:defRPr sz="8000"/>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40" name="Google Shape;40;p51"/>
          <p:cNvSpPr txBox="1">
            <a:spLocks noGrp="1"/>
          </p:cNvSpPr>
          <p:nvPr>
            <p:ph type="sldNum" idx="12"/>
          </p:nvPr>
        </p:nvSpPr>
        <p:spPr>
          <a:xfrm>
            <a:off x="6504151" y="9080500"/>
            <a:ext cx="373708" cy="355600"/>
          </a:xfrm>
          <a:prstGeom prst="rect">
            <a:avLst/>
          </a:prstGeom>
          <a:noFill/>
          <a:ln>
            <a:noFill/>
          </a:ln>
        </p:spPr>
        <p:txBody>
          <a:bodyPr spcFirstLastPara="1" wrap="square" lIns="50800" tIns="50800" rIns="50800" bIns="50800" anchor="t" anchorCtr="0">
            <a:spAutoFit/>
          </a:bodyPr>
          <a:lstStyle>
            <a:lvl1pPr marL="0" lvl="0"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1pPr>
            <a:lvl2pPr marL="0" lvl="1"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2pPr>
            <a:lvl3pPr marL="0" lvl="2"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3pPr>
            <a:lvl4pPr marL="0" lvl="3"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4pPr>
            <a:lvl5pPr marL="0" lvl="4"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5pPr>
            <a:lvl6pPr marL="0" lvl="5"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6pPr>
            <a:lvl7pPr marL="0" lvl="6"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7pPr>
            <a:lvl8pPr marL="0" lvl="7"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8pPr>
            <a:lvl9pPr marL="0" lvl="8"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to - Verticale">
  <p:cSld name="Foto - Verticale">
    <p:spTree>
      <p:nvGrpSpPr>
        <p:cNvPr id="1" name="Shape 41"/>
        <p:cNvGrpSpPr/>
        <p:nvPr/>
      </p:nvGrpSpPr>
      <p:grpSpPr>
        <a:xfrm>
          <a:off x="0" y="0"/>
          <a:ext cx="0" cy="0"/>
          <a:chOff x="0" y="0"/>
          <a:chExt cx="0" cy="0"/>
        </a:xfrm>
      </p:grpSpPr>
      <p:sp>
        <p:nvSpPr>
          <p:cNvPr id="42" name="Google Shape;42;p52"/>
          <p:cNvSpPr>
            <a:spLocks noGrp="1"/>
          </p:cNvSpPr>
          <p:nvPr>
            <p:ph type="pic" idx="2"/>
          </p:nvPr>
        </p:nvSpPr>
        <p:spPr>
          <a:xfrm>
            <a:off x="6400800" y="2590800"/>
            <a:ext cx="6096000" cy="4572000"/>
          </a:xfrm>
          <a:prstGeom prst="rect">
            <a:avLst/>
          </a:prstGeom>
          <a:noFill/>
          <a:ln>
            <a:noFill/>
          </a:ln>
          <a:effectLst>
            <a:outerShdw blurRad="254000" dist="254000" dir="5400000" rotWithShape="0">
              <a:srgbClr val="000000">
                <a:alpha val="74901"/>
              </a:srgbClr>
            </a:outerShdw>
          </a:effectLst>
        </p:spPr>
      </p:sp>
      <p:sp>
        <p:nvSpPr>
          <p:cNvPr id="43" name="Google Shape;43;p52"/>
          <p:cNvSpPr txBox="1">
            <a:spLocks noGrp="1"/>
          </p:cNvSpPr>
          <p:nvPr>
            <p:ph type="title"/>
          </p:nvPr>
        </p:nvSpPr>
        <p:spPr>
          <a:xfrm>
            <a:off x="495300" y="1663700"/>
            <a:ext cx="5651500" cy="3302000"/>
          </a:xfrm>
          <a:prstGeom prst="rect">
            <a:avLst/>
          </a:prstGeom>
          <a:noFill/>
          <a:ln>
            <a:noFill/>
          </a:ln>
        </p:spPr>
        <p:txBody>
          <a:bodyPr spcFirstLastPara="1" wrap="square" lIns="50800" tIns="50800" rIns="50800" bIns="50800" anchor="b" anchorCtr="0">
            <a:no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44" name="Google Shape;44;p52"/>
          <p:cNvSpPr txBox="1">
            <a:spLocks noGrp="1"/>
          </p:cNvSpPr>
          <p:nvPr>
            <p:ph type="body" idx="1"/>
          </p:nvPr>
        </p:nvSpPr>
        <p:spPr>
          <a:xfrm>
            <a:off x="495300" y="4991100"/>
            <a:ext cx="5651500" cy="3073400"/>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909696"/>
              </a:buClr>
              <a:buSzPts val="5000"/>
              <a:buFont typeface="Libre Franklin"/>
              <a:buNone/>
              <a:defRPr sz="5000">
                <a:solidFill>
                  <a:srgbClr val="909696"/>
                </a:solidFill>
              </a:defRPr>
            </a:lvl1pPr>
            <a:lvl2pPr marL="914400" lvl="1" indent="-228600" algn="ctr">
              <a:lnSpc>
                <a:spcPct val="100000"/>
              </a:lnSpc>
              <a:spcBef>
                <a:spcPts val="0"/>
              </a:spcBef>
              <a:spcAft>
                <a:spcPts val="0"/>
              </a:spcAft>
              <a:buClr>
                <a:srgbClr val="909696"/>
              </a:buClr>
              <a:buSzPts val="5000"/>
              <a:buFont typeface="Libre Franklin"/>
              <a:buNone/>
              <a:defRPr sz="5000">
                <a:solidFill>
                  <a:srgbClr val="909696"/>
                </a:solidFill>
              </a:defRPr>
            </a:lvl2pPr>
            <a:lvl3pPr marL="1371600" lvl="2" indent="-228600" algn="ctr">
              <a:lnSpc>
                <a:spcPct val="100000"/>
              </a:lnSpc>
              <a:spcBef>
                <a:spcPts val="0"/>
              </a:spcBef>
              <a:spcAft>
                <a:spcPts val="0"/>
              </a:spcAft>
              <a:buClr>
                <a:srgbClr val="909696"/>
              </a:buClr>
              <a:buSzPts val="5000"/>
              <a:buFont typeface="Libre Franklin"/>
              <a:buNone/>
              <a:defRPr sz="5000">
                <a:solidFill>
                  <a:srgbClr val="909696"/>
                </a:solidFill>
              </a:defRPr>
            </a:lvl3pPr>
            <a:lvl4pPr marL="1828800" lvl="3" indent="-228600" algn="ctr">
              <a:lnSpc>
                <a:spcPct val="100000"/>
              </a:lnSpc>
              <a:spcBef>
                <a:spcPts val="0"/>
              </a:spcBef>
              <a:spcAft>
                <a:spcPts val="0"/>
              </a:spcAft>
              <a:buClr>
                <a:srgbClr val="909696"/>
              </a:buClr>
              <a:buSzPts val="5000"/>
              <a:buFont typeface="Libre Franklin"/>
              <a:buNone/>
              <a:defRPr sz="5000">
                <a:solidFill>
                  <a:srgbClr val="909696"/>
                </a:solidFill>
              </a:defRPr>
            </a:lvl4pPr>
            <a:lvl5pPr marL="2286000" lvl="4" indent="-228600" algn="ctr">
              <a:lnSpc>
                <a:spcPct val="100000"/>
              </a:lnSpc>
              <a:spcBef>
                <a:spcPts val="0"/>
              </a:spcBef>
              <a:spcAft>
                <a:spcPts val="0"/>
              </a:spcAft>
              <a:buClr>
                <a:srgbClr val="909696"/>
              </a:buClr>
              <a:buSzPts val="5000"/>
              <a:buFont typeface="Libre Franklin"/>
              <a:buNone/>
              <a:defRPr sz="5000">
                <a:solidFill>
                  <a:srgbClr val="909696"/>
                </a:solidFill>
              </a:defRPr>
            </a:lvl5pPr>
            <a:lvl6pPr marL="2743200" lvl="5" indent="-365760" algn="l">
              <a:lnSpc>
                <a:spcPct val="100000"/>
              </a:lnSpc>
              <a:spcBef>
                <a:spcPts val="3200"/>
              </a:spcBef>
              <a:spcAft>
                <a:spcPts val="0"/>
              </a:spcAft>
              <a:buClr>
                <a:srgbClr val="FFFFFF"/>
              </a:buClr>
              <a:buSzPts val="2160"/>
              <a:buChar char="•"/>
              <a:defRPr/>
            </a:lvl6pPr>
            <a:lvl7pPr marL="3200400" lvl="6" indent="-365760" algn="l">
              <a:lnSpc>
                <a:spcPct val="100000"/>
              </a:lnSpc>
              <a:spcBef>
                <a:spcPts val="3200"/>
              </a:spcBef>
              <a:spcAft>
                <a:spcPts val="0"/>
              </a:spcAft>
              <a:buClr>
                <a:srgbClr val="FFFFFF"/>
              </a:buClr>
              <a:buSzPts val="2160"/>
              <a:buChar char="•"/>
              <a:defRPr/>
            </a:lvl7pPr>
            <a:lvl8pPr marL="3657600" lvl="7" indent="-365759" algn="l">
              <a:lnSpc>
                <a:spcPct val="100000"/>
              </a:lnSpc>
              <a:spcBef>
                <a:spcPts val="3200"/>
              </a:spcBef>
              <a:spcAft>
                <a:spcPts val="0"/>
              </a:spcAft>
              <a:buClr>
                <a:srgbClr val="FFFFFF"/>
              </a:buClr>
              <a:buSzPts val="2160"/>
              <a:buChar char="•"/>
              <a:defRPr/>
            </a:lvl8pPr>
            <a:lvl9pPr marL="4114800" lvl="8" indent="-365759" algn="l">
              <a:lnSpc>
                <a:spcPct val="100000"/>
              </a:lnSpc>
              <a:spcBef>
                <a:spcPts val="3200"/>
              </a:spcBef>
              <a:spcAft>
                <a:spcPts val="0"/>
              </a:spcAft>
              <a:buClr>
                <a:srgbClr val="FFFFFF"/>
              </a:buClr>
              <a:buSzPts val="2160"/>
              <a:buChar char="•"/>
              <a:defRPr/>
            </a:lvl9pPr>
          </a:lstStyle>
          <a:p>
            <a:endParaRPr/>
          </a:p>
        </p:txBody>
      </p:sp>
      <p:sp>
        <p:nvSpPr>
          <p:cNvPr id="45" name="Google Shape;45;p52"/>
          <p:cNvSpPr txBox="1">
            <a:spLocks noGrp="1"/>
          </p:cNvSpPr>
          <p:nvPr>
            <p:ph type="sldNum" idx="12"/>
          </p:nvPr>
        </p:nvSpPr>
        <p:spPr>
          <a:xfrm>
            <a:off x="6504151" y="9080500"/>
            <a:ext cx="373708" cy="355600"/>
          </a:xfrm>
          <a:prstGeom prst="rect">
            <a:avLst/>
          </a:prstGeom>
          <a:noFill/>
          <a:ln>
            <a:noFill/>
          </a:ln>
        </p:spPr>
        <p:txBody>
          <a:bodyPr spcFirstLastPara="1" wrap="square" lIns="50800" tIns="50800" rIns="50800" bIns="50800" anchor="t" anchorCtr="0">
            <a:spAutoFit/>
          </a:bodyPr>
          <a:lstStyle>
            <a:lvl1pPr marL="0" lvl="0"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1pPr>
            <a:lvl2pPr marL="0" lvl="1"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2pPr>
            <a:lvl3pPr marL="0" lvl="2"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3pPr>
            <a:lvl4pPr marL="0" lvl="3"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4pPr>
            <a:lvl5pPr marL="0" lvl="4"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5pPr>
            <a:lvl6pPr marL="0" lvl="5"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6pPr>
            <a:lvl7pPr marL="0" lvl="6"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7pPr>
            <a:lvl8pPr marL="0" lvl="7"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8pPr>
            <a:lvl9pPr marL="0" lvl="8" indent="0" algn="l">
              <a:lnSpc>
                <a:spcPct val="100000"/>
              </a:lnSpc>
              <a:spcBef>
                <a:spcPts val="0"/>
              </a:spcBef>
              <a:spcAft>
                <a:spcPts val="0"/>
              </a:spcAft>
              <a:buClr>
                <a:srgbClr val="00C7FC"/>
              </a:buClr>
              <a:buSzPts val="1800"/>
              <a:buFont typeface="Libre Franklin"/>
              <a:buNone/>
              <a:defRPr sz="1800">
                <a:solidFill>
                  <a:srgbClr val="00C7FC"/>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1079500" y="152400"/>
            <a:ext cx="10845800" cy="2095500"/>
          </a:xfrm>
          <a:prstGeom prst="rect">
            <a:avLst/>
          </a:prstGeom>
          <a:noFill/>
          <a:ln>
            <a:noFill/>
          </a:ln>
        </p:spPr>
        <p:txBody>
          <a:bodyPr spcFirstLastPara="1" wrap="square" lIns="50800" tIns="50800" rIns="50800" bIns="50800" anchor="ctr" anchorCtr="0">
            <a:noAutofit/>
          </a:bodyPr>
          <a:lstStyle>
            <a:lvl1pPr marR="0" lvl="0" algn="ctr" rtl="0">
              <a:lnSpc>
                <a:spcPct val="100000"/>
              </a:lnSpc>
              <a:spcBef>
                <a:spcPts val="0"/>
              </a:spcBef>
              <a:spcAft>
                <a:spcPts val="0"/>
              </a:spcAft>
              <a:buClr>
                <a:srgbClr val="FFFFFF"/>
              </a:buClr>
              <a:buSzPts val="7000"/>
              <a:buFont typeface="Libre Franklin"/>
              <a:buNone/>
              <a:defRPr sz="7000" b="0" i="0" u="none" strike="noStrike" cap="none">
                <a:solidFill>
                  <a:srgbClr val="FFFFFF"/>
                </a:solidFill>
                <a:latin typeface="Libre Franklin"/>
                <a:ea typeface="Libre Franklin"/>
                <a:cs typeface="Libre Franklin"/>
                <a:sym typeface="Libre Franklin"/>
              </a:defRPr>
            </a:lvl1pPr>
            <a:lvl2pPr marR="0" lvl="1" algn="ctr" rtl="0">
              <a:lnSpc>
                <a:spcPct val="100000"/>
              </a:lnSpc>
              <a:spcBef>
                <a:spcPts val="0"/>
              </a:spcBef>
              <a:spcAft>
                <a:spcPts val="0"/>
              </a:spcAft>
              <a:buClr>
                <a:srgbClr val="FFFFFF"/>
              </a:buClr>
              <a:buSzPts val="7000"/>
              <a:buFont typeface="Cutive"/>
              <a:buNone/>
              <a:defRPr sz="7000" b="0" i="0" u="none" strike="noStrike" cap="none">
                <a:solidFill>
                  <a:srgbClr val="FFFFFF"/>
                </a:solidFill>
                <a:latin typeface="Cutive"/>
                <a:ea typeface="Cutive"/>
                <a:cs typeface="Cutive"/>
                <a:sym typeface="Cutive"/>
              </a:defRPr>
            </a:lvl2pPr>
            <a:lvl3pPr marR="0" lvl="2" algn="ctr" rtl="0">
              <a:lnSpc>
                <a:spcPct val="100000"/>
              </a:lnSpc>
              <a:spcBef>
                <a:spcPts val="0"/>
              </a:spcBef>
              <a:spcAft>
                <a:spcPts val="0"/>
              </a:spcAft>
              <a:buClr>
                <a:srgbClr val="FFFFFF"/>
              </a:buClr>
              <a:buSzPts val="7000"/>
              <a:buFont typeface="Cutive"/>
              <a:buNone/>
              <a:defRPr sz="7000" b="0" i="0" u="none" strike="noStrike" cap="none">
                <a:solidFill>
                  <a:srgbClr val="FFFFFF"/>
                </a:solidFill>
                <a:latin typeface="Cutive"/>
                <a:ea typeface="Cutive"/>
                <a:cs typeface="Cutive"/>
                <a:sym typeface="Cutive"/>
              </a:defRPr>
            </a:lvl3pPr>
            <a:lvl4pPr marR="0" lvl="3" algn="ctr" rtl="0">
              <a:lnSpc>
                <a:spcPct val="100000"/>
              </a:lnSpc>
              <a:spcBef>
                <a:spcPts val="0"/>
              </a:spcBef>
              <a:spcAft>
                <a:spcPts val="0"/>
              </a:spcAft>
              <a:buClr>
                <a:srgbClr val="FFFFFF"/>
              </a:buClr>
              <a:buSzPts val="7000"/>
              <a:buFont typeface="Cutive"/>
              <a:buNone/>
              <a:defRPr sz="7000" b="0" i="0" u="none" strike="noStrike" cap="none">
                <a:solidFill>
                  <a:srgbClr val="FFFFFF"/>
                </a:solidFill>
                <a:latin typeface="Cutive"/>
                <a:ea typeface="Cutive"/>
                <a:cs typeface="Cutive"/>
                <a:sym typeface="Cutive"/>
              </a:defRPr>
            </a:lvl4pPr>
            <a:lvl5pPr marR="0" lvl="4" algn="ctr" rtl="0">
              <a:lnSpc>
                <a:spcPct val="100000"/>
              </a:lnSpc>
              <a:spcBef>
                <a:spcPts val="0"/>
              </a:spcBef>
              <a:spcAft>
                <a:spcPts val="0"/>
              </a:spcAft>
              <a:buClr>
                <a:srgbClr val="FFFFFF"/>
              </a:buClr>
              <a:buSzPts val="7000"/>
              <a:buFont typeface="Cutive"/>
              <a:buNone/>
              <a:defRPr sz="7000" b="0" i="0" u="none" strike="noStrike" cap="none">
                <a:solidFill>
                  <a:srgbClr val="FFFFFF"/>
                </a:solidFill>
                <a:latin typeface="Cutive"/>
                <a:ea typeface="Cutive"/>
                <a:cs typeface="Cutive"/>
                <a:sym typeface="Cutive"/>
              </a:defRPr>
            </a:lvl5pPr>
            <a:lvl6pPr marR="0" lvl="5" algn="ctr" rtl="0">
              <a:lnSpc>
                <a:spcPct val="100000"/>
              </a:lnSpc>
              <a:spcBef>
                <a:spcPts val="0"/>
              </a:spcBef>
              <a:spcAft>
                <a:spcPts val="0"/>
              </a:spcAft>
              <a:buClr>
                <a:srgbClr val="FFFFFF"/>
              </a:buClr>
              <a:buSzPts val="7000"/>
              <a:buFont typeface="Cutive"/>
              <a:buNone/>
              <a:defRPr sz="7000" b="0" i="0" u="none" strike="noStrike" cap="none">
                <a:solidFill>
                  <a:srgbClr val="FFFFFF"/>
                </a:solidFill>
                <a:latin typeface="Cutive"/>
                <a:ea typeface="Cutive"/>
                <a:cs typeface="Cutive"/>
                <a:sym typeface="Cutive"/>
              </a:defRPr>
            </a:lvl6pPr>
            <a:lvl7pPr marR="0" lvl="6" algn="ctr" rtl="0">
              <a:lnSpc>
                <a:spcPct val="100000"/>
              </a:lnSpc>
              <a:spcBef>
                <a:spcPts val="0"/>
              </a:spcBef>
              <a:spcAft>
                <a:spcPts val="0"/>
              </a:spcAft>
              <a:buClr>
                <a:srgbClr val="FFFFFF"/>
              </a:buClr>
              <a:buSzPts val="7000"/>
              <a:buFont typeface="Cutive"/>
              <a:buNone/>
              <a:defRPr sz="7000" b="0" i="0" u="none" strike="noStrike" cap="none">
                <a:solidFill>
                  <a:srgbClr val="FFFFFF"/>
                </a:solidFill>
                <a:latin typeface="Cutive"/>
                <a:ea typeface="Cutive"/>
                <a:cs typeface="Cutive"/>
                <a:sym typeface="Cutive"/>
              </a:defRPr>
            </a:lvl7pPr>
            <a:lvl8pPr marR="0" lvl="7" algn="ctr" rtl="0">
              <a:lnSpc>
                <a:spcPct val="100000"/>
              </a:lnSpc>
              <a:spcBef>
                <a:spcPts val="0"/>
              </a:spcBef>
              <a:spcAft>
                <a:spcPts val="0"/>
              </a:spcAft>
              <a:buClr>
                <a:srgbClr val="FFFFFF"/>
              </a:buClr>
              <a:buSzPts val="7000"/>
              <a:buFont typeface="Cutive"/>
              <a:buNone/>
              <a:defRPr sz="7000" b="0" i="0" u="none" strike="noStrike" cap="none">
                <a:solidFill>
                  <a:srgbClr val="FFFFFF"/>
                </a:solidFill>
                <a:latin typeface="Cutive"/>
                <a:ea typeface="Cutive"/>
                <a:cs typeface="Cutive"/>
                <a:sym typeface="Cutive"/>
              </a:defRPr>
            </a:lvl8pPr>
            <a:lvl9pPr marR="0" lvl="8" algn="ctr" rtl="0">
              <a:lnSpc>
                <a:spcPct val="100000"/>
              </a:lnSpc>
              <a:spcBef>
                <a:spcPts val="0"/>
              </a:spcBef>
              <a:spcAft>
                <a:spcPts val="0"/>
              </a:spcAft>
              <a:buClr>
                <a:srgbClr val="FFFFFF"/>
              </a:buClr>
              <a:buSzPts val="7000"/>
              <a:buFont typeface="Cutive"/>
              <a:buNone/>
              <a:defRPr sz="7000" b="0" i="0" u="none" strike="noStrike" cap="none">
                <a:solidFill>
                  <a:srgbClr val="FFFFFF"/>
                </a:solidFill>
                <a:latin typeface="Cutive"/>
                <a:ea typeface="Cutive"/>
                <a:cs typeface="Cutive"/>
                <a:sym typeface="Cutive"/>
              </a:defRPr>
            </a:lvl9pPr>
          </a:lstStyle>
          <a:p>
            <a:endParaRPr/>
          </a:p>
        </p:txBody>
      </p:sp>
      <p:sp>
        <p:nvSpPr>
          <p:cNvPr id="7" name="Google Shape;7;p43"/>
          <p:cNvSpPr txBox="1">
            <a:spLocks noGrp="1"/>
          </p:cNvSpPr>
          <p:nvPr>
            <p:ph type="body" idx="1"/>
          </p:nvPr>
        </p:nvSpPr>
        <p:spPr>
          <a:xfrm>
            <a:off x="1079500" y="2527300"/>
            <a:ext cx="10845800" cy="6108700"/>
          </a:xfrm>
          <a:prstGeom prst="rect">
            <a:avLst/>
          </a:prstGeom>
          <a:noFill/>
          <a:ln>
            <a:noFill/>
          </a:ln>
        </p:spPr>
        <p:txBody>
          <a:bodyPr spcFirstLastPara="1" wrap="square" lIns="50800" tIns="50800" rIns="50800" bIns="50800" anchor="ctr" anchorCtr="0">
            <a:noAutofit/>
          </a:bodyPr>
          <a:lstStyle>
            <a:lvl1pPr marL="457200" marR="0" lvl="0" indent="-548640" algn="l" rtl="0">
              <a:lnSpc>
                <a:spcPct val="100000"/>
              </a:lnSpc>
              <a:spcBef>
                <a:spcPts val="3200"/>
              </a:spcBef>
              <a:spcAft>
                <a:spcPts val="0"/>
              </a:spcAft>
              <a:buClr>
                <a:srgbClr val="FFFFFF"/>
              </a:buClr>
              <a:buSzPts val="5040"/>
              <a:buFont typeface="Libre Franklin"/>
              <a:buChar char="•"/>
              <a:defRPr sz="4200" b="0" i="0" u="none" strike="noStrike" cap="none">
                <a:solidFill>
                  <a:srgbClr val="FFFFFF"/>
                </a:solidFill>
                <a:latin typeface="Libre Franklin"/>
                <a:ea typeface="Libre Franklin"/>
                <a:cs typeface="Libre Franklin"/>
                <a:sym typeface="Libre Franklin"/>
              </a:defRPr>
            </a:lvl1pPr>
            <a:lvl2pPr marL="914400" marR="0" lvl="1" indent="-548640" algn="l" rtl="0">
              <a:lnSpc>
                <a:spcPct val="100000"/>
              </a:lnSpc>
              <a:spcBef>
                <a:spcPts val="3200"/>
              </a:spcBef>
              <a:spcAft>
                <a:spcPts val="0"/>
              </a:spcAft>
              <a:buClr>
                <a:srgbClr val="FFFFFF"/>
              </a:buClr>
              <a:buSzPts val="5040"/>
              <a:buFont typeface="Libre Franklin"/>
              <a:buChar char="•"/>
              <a:defRPr sz="4200" b="0" i="0" u="none" strike="noStrike" cap="none">
                <a:solidFill>
                  <a:srgbClr val="FFFFFF"/>
                </a:solidFill>
                <a:latin typeface="Libre Franklin"/>
                <a:ea typeface="Libre Franklin"/>
                <a:cs typeface="Libre Franklin"/>
                <a:sym typeface="Libre Franklin"/>
              </a:defRPr>
            </a:lvl2pPr>
            <a:lvl3pPr marL="1371600" marR="0" lvl="2" indent="-548639" algn="l" rtl="0">
              <a:lnSpc>
                <a:spcPct val="100000"/>
              </a:lnSpc>
              <a:spcBef>
                <a:spcPts val="3200"/>
              </a:spcBef>
              <a:spcAft>
                <a:spcPts val="0"/>
              </a:spcAft>
              <a:buClr>
                <a:srgbClr val="FFFFFF"/>
              </a:buClr>
              <a:buSzPts val="5040"/>
              <a:buFont typeface="Libre Franklin"/>
              <a:buChar char="•"/>
              <a:defRPr sz="4200" b="0" i="0" u="none" strike="noStrike" cap="none">
                <a:solidFill>
                  <a:srgbClr val="FFFFFF"/>
                </a:solidFill>
                <a:latin typeface="Libre Franklin"/>
                <a:ea typeface="Libre Franklin"/>
                <a:cs typeface="Libre Franklin"/>
                <a:sym typeface="Libre Franklin"/>
              </a:defRPr>
            </a:lvl3pPr>
            <a:lvl4pPr marL="1828800" marR="0" lvl="3" indent="-548639" algn="l" rtl="0">
              <a:lnSpc>
                <a:spcPct val="100000"/>
              </a:lnSpc>
              <a:spcBef>
                <a:spcPts val="3200"/>
              </a:spcBef>
              <a:spcAft>
                <a:spcPts val="0"/>
              </a:spcAft>
              <a:buClr>
                <a:srgbClr val="FFFFFF"/>
              </a:buClr>
              <a:buSzPts val="5040"/>
              <a:buFont typeface="Libre Franklin"/>
              <a:buChar char="•"/>
              <a:defRPr sz="4200" b="0" i="0" u="none" strike="noStrike" cap="none">
                <a:solidFill>
                  <a:srgbClr val="FFFFFF"/>
                </a:solidFill>
                <a:latin typeface="Libre Franklin"/>
                <a:ea typeface="Libre Franklin"/>
                <a:cs typeface="Libre Franklin"/>
                <a:sym typeface="Libre Franklin"/>
              </a:defRPr>
            </a:lvl4pPr>
            <a:lvl5pPr marL="2286000" marR="0" lvl="4" indent="-548639" algn="l" rtl="0">
              <a:lnSpc>
                <a:spcPct val="100000"/>
              </a:lnSpc>
              <a:spcBef>
                <a:spcPts val="3200"/>
              </a:spcBef>
              <a:spcAft>
                <a:spcPts val="0"/>
              </a:spcAft>
              <a:buClr>
                <a:srgbClr val="FFFFFF"/>
              </a:buClr>
              <a:buSzPts val="5040"/>
              <a:buFont typeface="Libre Franklin"/>
              <a:buChar char="•"/>
              <a:defRPr sz="4200" b="0" i="0" u="none" strike="noStrike" cap="none">
                <a:solidFill>
                  <a:srgbClr val="FFFFFF"/>
                </a:solidFill>
                <a:latin typeface="Libre Franklin"/>
                <a:ea typeface="Libre Franklin"/>
                <a:cs typeface="Libre Franklin"/>
                <a:sym typeface="Libre Franklin"/>
              </a:defRPr>
            </a:lvl5pPr>
            <a:lvl6pPr marL="2743200" marR="0" lvl="5" indent="-548639" algn="l" rtl="0">
              <a:lnSpc>
                <a:spcPct val="100000"/>
              </a:lnSpc>
              <a:spcBef>
                <a:spcPts val="3200"/>
              </a:spcBef>
              <a:spcAft>
                <a:spcPts val="0"/>
              </a:spcAft>
              <a:buClr>
                <a:srgbClr val="FFFFFF"/>
              </a:buClr>
              <a:buSzPts val="5040"/>
              <a:buFont typeface="Cutive"/>
              <a:buChar char="•"/>
              <a:defRPr sz="4200" b="0" i="0" u="none" strike="noStrike" cap="none">
                <a:solidFill>
                  <a:srgbClr val="FFFFFF"/>
                </a:solidFill>
                <a:latin typeface="Cutive"/>
                <a:ea typeface="Cutive"/>
                <a:cs typeface="Cutive"/>
                <a:sym typeface="Cutive"/>
              </a:defRPr>
            </a:lvl6pPr>
            <a:lvl7pPr marL="3200400" marR="0" lvl="6" indent="-548639" algn="l" rtl="0">
              <a:lnSpc>
                <a:spcPct val="100000"/>
              </a:lnSpc>
              <a:spcBef>
                <a:spcPts val="3200"/>
              </a:spcBef>
              <a:spcAft>
                <a:spcPts val="0"/>
              </a:spcAft>
              <a:buClr>
                <a:srgbClr val="FFFFFF"/>
              </a:buClr>
              <a:buSzPts val="5040"/>
              <a:buFont typeface="Cutive"/>
              <a:buChar char="•"/>
              <a:defRPr sz="4200" b="0" i="0" u="none" strike="noStrike" cap="none">
                <a:solidFill>
                  <a:srgbClr val="FFFFFF"/>
                </a:solidFill>
                <a:latin typeface="Cutive"/>
                <a:ea typeface="Cutive"/>
                <a:cs typeface="Cutive"/>
                <a:sym typeface="Cutive"/>
              </a:defRPr>
            </a:lvl7pPr>
            <a:lvl8pPr marL="3657600" marR="0" lvl="7" indent="-548639" algn="l" rtl="0">
              <a:lnSpc>
                <a:spcPct val="100000"/>
              </a:lnSpc>
              <a:spcBef>
                <a:spcPts val="3200"/>
              </a:spcBef>
              <a:spcAft>
                <a:spcPts val="0"/>
              </a:spcAft>
              <a:buClr>
                <a:srgbClr val="FFFFFF"/>
              </a:buClr>
              <a:buSzPts val="5040"/>
              <a:buFont typeface="Cutive"/>
              <a:buChar char="•"/>
              <a:defRPr sz="4200" b="0" i="0" u="none" strike="noStrike" cap="none">
                <a:solidFill>
                  <a:srgbClr val="FFFFFF"/>
                </a:solidFill>
                <a:latin typeface="Cutive"/>
                <a:ea typeface="Cutive"/>
                <a:cs typeface="Cutive"/>
                <a:sym typeface="Cutive"/>
              </a:defRPr>
            </a:lvl8pPr>
            <a:lvl9pPr marL="4114800" marR="0" lvl="8" indent="-548640" algn="l" rtl="0">
              <a:lnSpc>
                <a:spcPct val="100000"/>
              </a:lnSpc>
              <a:spcBef>
                <a:spcPts val="3200"/>
              </a:spcBef>
              <a:spcAft>
                <a:spcPts val="0"/>
              </a:spcAft>
              <a:buClr>
                <a:srgbClr val="FFFFFF"/>
              </a:buClr>
              <a:buSzPts val="5040"/>
              <a:buFont typeface="Cutive"/>
              <a:buChar char="•"/>
              <a:defRPr sz="4200" b="0" i="0" u="none" strike="noStrike" cap="none">
                <a:solidFill>
                  <a:srgbClr val="FFFFFF"/>
                </a:solidFill>
                <a:latin typeface="Cutive"/>
                <a:ea typeface="Cutive"/>
                <a:cs typeface="Cutive"/>
                <a:sym typeface="Cutive"/>
              </a:defRPr>
            </a:lvl9pPr>
          </a:lstStyle>
          <a:p>
            <a:endParaRPr/>
          </a:p>
        </p:txBody>
      </p:sp>
      <p:sp>
        <p:nvSpPr>
          <p:cNvPr id="8" name="Google Shape;8;p43"/>
          <p:cNvSpPr txBox="1">
            <a:spLocks noGrp="1"/>
          </p:cNvSpPr>
          <p:nvPr>
            <p:ph type="sldNum" idx="12"/>
          </p:nvPr>
        </p:nvSpPr>
        <p:spPr>
          <a:xfrm>
            <a:off x="6504151" y="9080500"/>
            <a:ext cx="373708" cy="355600"/>
          </a:xfrm>
          <a:prstGeom prst="rect">
            <a:avLst/>
          </a:prstGeom>
          <a:noFill/>
          <a:ln>
            <a:noFill/>
          </a:ln>
        </p:spPr>
        <p:txBody>
          <a:bodyPr spcFirstLastPara="1" wrap="square" lIns="50800" tIns="50800" rIns="50800" bIns="50800" anchor="t" anchorCtr="0">
            <a:spAutoFit/>
          </a:bodyPr>
          <a:lstStyle>
            <a:lvl1pPr marL="0" marR="0" lvl="0" indent="0" algn="l" rtl="0">
              <a:lnSpc>
                <a:spcPct val="100000"/>
              </a:lnSpc>
              <a:spcBef>
                <a:spcPts val="0"/>
              </a:spcBef>
              <a:spcAft>
                <a:spcPts val="0"/>
              </a:spcAft>
              <a:buClr>
                <a:srgbClr val="00C7FC"/>
              </a:buClr>
              <a:buSzPts val="1800"/>
              <a:buFont typeface="Libre Franklin"/>
              <a:buNone/>
              <a:defRPr sz="1800" b="0" i="0" u="none" strike="noStrike" cap="none">
                <a:solidFill>
                  <a:srgbClr val="00C7FC"/>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C7FC"/>
              </a:buClr>
              <a:buSzPts val="1800"/>
              <a:buFont typeface="Libre Franklin"/>
              <a:buNone/>
              <a:defRPr sz="1800" b="0" i="0" u="none" strike="noStrike" cap="none">
                <a:solidFill>
                  <a:srgbClr val="00C7FC"/>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C7FC"/>
              </a:buClr>
              <a:buSzPts val="1800"/>
              <a:buFont typeface="Libre Franklin"/>
              <a:buNone/>
              <a:defRPr sz="1800" b="0" i="0" u="none" strike="noStrike" cap="none">
                <a:solidFill>
                  <a:srgbClr val="00C7FC"/>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C7FC"/>
              </a:buClr>
              <a:buSzPts val="1800"/>
              <a:buFont typeface="Libre Franklin"/>
              <a:buNone/>
              <a:defRPr sz="1800" b="0" i="0" u="none" strike="noStrike" cap="none">
                <a:solidFill>
                  <a:srgbClr val="00C7FC"/>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C7FC"/>
              </a:buClr>
              <a:buSzPts val="1800"/>
              <a:buFont typeface="Libre Franklin"/>
              <a:buNone/>
              <a:defRPr sz="1800" b="0" i="0" u="none" strike="noStrike" cap="none">
                <a:solidFill>
                  <a:srgbClr val="00C7FC"/>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C7FC"/>
              </a:buClr>
              <a:buSzPts val="1800"/>
              <a:buFont typeface="Libre Franklin"/>
              <a:buNone/>
              <a:defRPr sz="1800" b="0" i="0" u="none" strike="noStrike" cap="none">
                <a:solidFill>
                  <a:srgbClr val="00C7FC"/>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C7FC"/>
              </a:buClr>
              <a:buSzPts val="1800"/>
              <a:buFont typeface="Libre Franklin"/>
              <a:buNone/>
              <a:defRPr sz="1800" b="0" i="0" u="none" strike="noStrike" cap="none">
                <a:solidFill>
                  <a:srgbClr val="00C7FC"/>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C7FC"/>
              </a:buClr>
              <a:buSzPts val="1800"/>
              <a:buFont typeface="Libre Franklin"/>
              <a:buNone/>
              <a:defRPr sz="1800" b="0" i="0" u="none" strike="noStrike" cap="none">
                <a:solidFill>
                  <a:srgbClr val="00C7FC"/>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C7FC"/>
              </a:buClr>
              <a:buSzPts val="1800"/>
              <a:buFont typeface="Libre Franklin"/>
              <a:buNone/>
              <a:defRPr sz="1800" b="0" i="0" u="none" strike="noStrike" cap="none">
                <a:solidFill>
                  <a:srgbClr val="00C7FC"/>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3.png"/><Relationship Id="rId7" Type="http://schemas.openxmlformats.org/officeDocument/2006/relationships/image" Target="../media/image12.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bin"/><Relationship Id="rId5" Type="http://schemas.openxmlformats.org/officeDocument/2006/relationships/package" Target="../embeddings/Documento_di_Microsoft_Word1.docx"/><Relationship Id="rId6" Type="http://schemas.openxmlformats.org/officeDocument/2006/relationships/image" Target="../media/image23.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Documento_di_Microsoft_Word2.docx"/><Relationship Id="rId5" Type="http://schemas.openxmlformats.org/officeDocument/2006/relationships/image" Target="../media/image23.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3.bin"/><Relationship Id="rId5" Type="http://schemas.openxmlformats.org/officeDocument/2006/relationships/package" Target="../embeddings/Documento_di_Microsoft_Word3.docx"/><Relationship Id="rId6" Type="http://schemas.openxmlformats.org/officeDocument/2006/relationships/image" Target="../media/image23.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
          <p:cNvSpPr/>
          <p:nvPr/>
        </p:nvSpPr>
        <p:spPr>
          <a:xfrm>
            <a:off x="1593201" y="227375"/>
            <a:ext cx="9818400" cy="8721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800000"/>
              </a:buClr>
              <a:buSzPts val="5000"/>
              <a:buFont typeface="Libre Franklin Medium"/>
              <a:buNone/>
            </a:pPr>
            <a:r>
              <a:rPr lang="en-US" sz="5000" b="0" i="0" u="none" strike="noStrike" cap="none">
                <a:solidFill>
                  <a:srgbClr val="800000"/>
                </a:solidFill>
                <a:latin typeface="Libre Franklin Medium"/>
                <a:ea typeface="Libre Franklin Medium"/>
                <a:cs typeface="Libre Franklin Medium"/>
                <a:sym typeface="Libre Franklin Medium"/>
              </a:rPr>
              <a:t>Analisi delle tetradi in lievito</a:t>
            </a:r>
            <a:endParaRPr/>
          </a:p>
        </p:txBody>
      </p:sp>
      <p:sp>
        <p:nvSpPr>
          <p:cNvPr id="118" name="Google Shape;118;p1"/>
          <p:cNvSpPr/>
          <p:nvPr/>
        </p:nvSpPr>
        <p:spPr>
          <a:xfrm>
            <a:off x="4524501" y="8661400"/>
            <a:ext cx="5149040" cy="6858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FFFF"/>
              </a:buClr>
              <a:buSzPts val="3600"/>
              <a:buFont typeface="Libre Franklin"/>
              <a:buNone/>
            </a:pPr>
            <a:r>
              <a:rPr lang="en-US" sz="3600" b="0" i="0" u="none" strike="noStrike" cap="none">
                <a:solidFill>
                  <a:srgbClr val="FFFFFF"/>
                </a:solidFill>
                <a:latin typeface="Libre Franklin"/>
                <a:ea typeface="Libre Franklin"/>
                <a:cs typeface="Libre Franklin"/>
                <a:sym typeface="Libre Franklin"/>
              </a:rPr>
              <a:t>Tetradi non ordinate</a:t>
            </a:r>
            <a:endParaRPr/>
          </a:p>
        </p:txBody>
      </p:sp>
      <p:pic>
        <p:nvPicPr>
          <p:cNvPr id="119" name="Google Shape;119;p1"/>
          <p:cNvPicPr preferRelativeResize="0"/>
          <p:nvPr/>
        </p:nvPicPr>
        <p:blipFill>
          <a:blip r:embed="rId3">
            <a:alphaModFix/>
          </a:blip>
          <a:stretch>
            <a:fillRect/>
          </a:stretch>
        </p:blipFill>
        <p:spPr>
          <a:xfrm>
            <a:off x="152400" y="1251875"/>
            <a:ext cx="11620480" cy="725712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g347f13f8fc1_0_25" title="Schermata 2025-04-03 alle 13.45.46.png"/>
          <p:cNvPicPr preferRelativeResize="0"/>
          <p:nvPr/>
        </p:nvPicPr>
        <p:blipFill>
          <a:blip r:embed="rId3">
            <a:alphaModFix/>
          </a:blip>
          <a:stretch>
            <a:fillRect/>
          </a:stretch>
        </p:blipFill>
        <p:spPr>
          <a:xfrm>
            <a:off x="152400" y="152400"/>
            <a:ext cx="11372850" cy="1333500"/>
          </a:xfrm>
          <a:prstGeom prst="rect">
            <a:avLst/>
          </a:prstGeom>
          <a:noFill/>
          <a:ln>
            <a:noFill/>
          </a:ln>
        </p:spPr>
      </p:pic>
      <p:pic>
        <p:nvPicPr>
          <p:cNvPr id="169" name="Google Shape;169;g347f13f8fc1_0_25" title="Schermata 2025-04-03 alle 13.45.30.png"/>
          <p:cNvPicPr preferRelativeResize="0"/>
          <p:nvPr/>
        </p:nvPicPr>
        <p:blipFill>
          <a:blip r:embed="rId4">
            <a:alphaModFix/>
          </a:blip>
          <a:stretch>
            <a:fillRect/>
          </a:stretch>
        </p:blipFill>
        <p:spPr>
          <a:xfrm>
            <a:off x="152400" y="1638300"/>
            <a:ext cx="11372850" cy="42672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347f13f8fc1_0_31" title="Schermata 2025-04-03 alle 13.45.46.png"/>
          <p:cNvPicPr preferRelativeResize="0"/>
          <p:nvPr/>
        </p:nvPicPr>
        <p:blipFill>
          <a:blip r:embed="rId3">
            <a:alphaModFix/>
          </a:blip>
          <a:stretch>
            <a:fillRect/>
          </a:stretch>
        </p:blipFill>
        <p:spPr>
          <a:xfrm>
            <a:off x="152400" y="152400"/>
            <a:ext cx="11372850" cy="1333500"/>
          </a:xfrm>
          <a:prstGeom prst="rect">
            <a:avLst/>
          </a:prstGeom>
          <a:noFill/>
          <a:ln>
            <a:noFill/>
          </a:ln>
        </p:spPr>
      </p:pic>
      <p:pic>
        <p:nvPicPr>
          <p:cNvPr id="175" name="Google Shape;175;g347f13f8fc1_0_31" title="Schermata 2025-04-03 alle 13.45.36.png"/>
          <p:cNvPicPr preferRelativeResize="0"/>
          <p:nvPr/>
        </p:nvPicPr>
        <p:blipFill>
          <a:blip r:embed="rId4">
            <a:alphaModFix/>
          </a:blip>
          <a:stretch>
            <a:fillRect/>
          </a:stretch>
        </p:blipFill>
        <p:spPr>
          <a:xfrm>
            <a:off x="152400" y="1638300"/>
            <a:ext cx="11372850" cy="42672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5" title="Schermata 2025-04-03 alle 13.45.00.png"/>
          <p:cNvPicPr preferRelativeResize="0"/>
          <p:nvPr/>
        </p:nvPicPr>
        <p:blipFill>
          <a:blip r:embed="rId3">
            <a:alphaModFix/>
          </a:blip>
          <a:stretch>
            <a:fillRect/>
          </a:stretch>
        </p:blipFill>
        <p:spPr>
          <a:xfrm>
            <a:off x="216165" y="4558384"/>
            <a:ext cx="5548634" cy="2143866"/>
          </a:xfrm>
          <a:prstGeom prst="rect">
            <a:avLst/>
          </a:prstGeom>
          <a:noFill/>
          <a:ln>
            <a:noFill/>
          </a:ln>
        </p:spPr>
      </p:pic>
      <p:pic>
        <p:nvPicPr>
          <p:cNvPr id="181" name="Google Shape;181;p5" title="Schermata 2025-04-03 alle 13.44.36.png"/>
          <p:cNvPicPr preferRelativeResize="0"/>
          <p:nvPr/>
        </p:nvPicPr>
        <p:blipFill>
          <a:blip r:embed="rId4">
            <a:alphaModFix/>
          </a:blip>
          <a:stretch>
            <a:fillRect/>
          </a:stretch>
        </p:blipFill>
        <p:spPr>
          <a:xfrm>
            <a:off x="435925" y="2130590"/>
            <a:ext cx="5344162" cy="2134295"/>
          </a:xfrm>
          <a:prstGeom prst="rect">
            <a:avLst/>
          </a:prstGeom>
          <a:noFill/>
          <a:ln>
            <a:noFill/>
          </a:ln>
        </p:spPr>
      </p:pic>
      <p:pic>
        <p:nvPicPr>
          <p:cNvPr id="182" name="Google Shape;182;p5" title="Schermata 2025-04-03 alle 13.44.29.png"/>
          <p:cNvPicPr preferRelativeResize="0"/>
          <p:nvPr/>
        </p:nvPicPr>
        <p:blipFill>
          <a:blip r:embed="rId5">
            <a:alphaModFix/>
          </a:blip>
          <a:stretch>
            <a:fillRect/>
          </a:stretch>
        </p:blipFill>
        <p:spPr>
          <a:xfrm>
            <a:off x="318400" y="129900"/>
            <a:ext cx="5344162" cy="2134295"/>
          </a:xfrm>
          <a:prstGeom prst="rect">
            <a:avLst/>
          </a:prstGeom>
          <a:noFill/>
          <a:ln>
            <a:noFill/>
          </a:ln>
        </p:spPr>
      </p:pic>
      <p:pic>
        <p:nvPicPr>
          <p:cNvPr id="183" name="Google Shape;183;p5" title="Schermata 2025-04-03 alle 13.45.36.png"/>
          <p:cNvPicPr preferRelativeResize="0"/>
          <p:nvPr/>
        </p:nvPicPr>
        <p:blipFill>
          <a:blip r:embed="rId6">
            <a:alphaModFix/>
          </a:blip>
          <a:stretch>
            <a:fillRect/>
          </a:stretch>
        </p:blipFill>
        <p:spPr>
          <a:xfrm>
            <a:off x="7224600" y="4852795"/>
            <a:ext cx="4929128" cy="1849455"/>
          </a:xfrm>
          <a:prstGeom prst="rect">
            <a:avLst/>
          </a:prstGeom>
          <a:noFill/>
          <a:ln>
            <a:noFill/>
          </a:ln>
        </p:spPr>
      </p:pic>
      <p:pic>
        <p:nvPicPr>
          <p:cNvPr id="184" name="Google Shape;184;p5" title="Schermata 2025-04-03 alle 13.45.30.png"/>
          <p:cNvPicPr preferRelativeResize="0"/>
          <p:nvPr/>
        </p:nvPicPr>
        <p:blipFill>
          <a:blip r:embed="rId7">
            <a:alphaModFix/>
          </a:blip>
          <a:stretch>
            <a:fillRect/>
          </a:stretch>
        </p:blipFill>
        <p:spPr>
          <a:xfrm>
            <a:off x="7041978" y="2415420"/>
            <a:ext cx="4929128" cy="1849455"/>
          </a:xfrm>
          <a:prstGeom prst="rect">
            <a:avLst/>
          </a:prstGeom>
          <a:noFill/>
          <a:ln>
            <a:noFill/>
          </a:ln>
        </p:spPr>
      </p:pic>
      <p:pic>
        <p:nvPicPr>
          <p:cNvPr id="185" name="Google Shape;185;p5" title="Schermata 2025-04-03 alle 13.45.07.png"/>
          <p:cNvPicPr preferRelativeResize="0"/>
          <p:nvPr/>
        </p:nvPicPr>
        <p:blipFill>
          <a:blip r:embed="rId8">
            <a:alphaModFix/>
          </a:blip>
          <a:stretch>
            <a:fillRect/>
          </a:stretch>
        </p:blipFill>
        <p:spPr>
          <a:xfrm>
            <a:off x="6877839" y="210738"/>
            <a:ext cx="5257400" cy="1972626"/>
          </a:xfrm>
          <a:prstGeom prst="rect">
            <a:avLst/>
          </a:prstGeom>
          <a:noFill/>
          <a:ln>
            <a:noFill/>
          </a:ln>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6"/>
          <p:cNvPicPr preferRelativeResize="0"/>
          <p:nvPr/>
        </p:nvPicPr>
        <p:blipFill rotWithShape="1">
          <a:blip r:embed="rId3">
            <a:alphaModFix/>
          </a:blip>
          <a:srcRect/>
          <a:stretch/>
        </p:blipFill>
        <p:spPr>
          <a:xfrm>
            <a:off x="2457070" y="5562600"/>
            <a:ext cx="7360415" cy="1696863"/>
          </a:xfrm>
          <a:prstGeom prst="rect">
            <a:avLst/>
          </a:prstGeom>
          <a:solidFill>
            <a:srgbClr val="81C1FD"/>
          </a:solidFill>
          <a:ln w="12700" cap="flat" cmpd="sng">
            <a:solidFill>
              <a:srgbClr val="800000"/>
            </a:solidFill>
            <a:prstDash val="solid"/>
            <a:miter lim="400000"/>
            <a:headEnd type="none" w="sm" len="sm"/>
            <a:tailEnd type="none" w="sm" len="sm"/>
          </a:ln>
        </p:spPr>
      </p:pic>
      <p:sp>
        <p:nvSpPr>
          <p:cNvPr id="191" name="Google Shape;191;p6"/>
          <p:cNvSpPr/>
          <p:nvPr/>
        </p:nvSpPr>
        <p:spPr>
          <a:xfrm>
            <a:off x="0" y="131266"/>
            <a:ext cx="12801600" cy="87203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800000"/>
              </a:buClr>
              <a:buSzPts val="5000"/>
              <a:buFont typeface="Libre Franklin Medium"/>
              <a:buNone/>
            </a:pPr>
            <a:r>
              <a:rPr lang="en-US" sz="5000" b="0" i="0" u="none" strike="noStrike" cap="none">
                <a:solidFill>
                  <a:srgbClr val="800000"/>
                </a:solidFill>
                <a:latin typeface="Libre Franklin Medium"/>
                <a:ea typeface="Libre Franklin Medium"/>
                <a:cs typeface="Libre Franklin Medium"/>
                <a:sym typeface="Libre Franklin Medium"/>
              </a:rPr>
              <a:t>Calcolo della frequenza di ricombinazione</a:t>
            </a:r>
            <a:endParaRPr/>
          </a:p>
        </p:txBody>
      </p:sp>
      <p:pic>
        <p:nvPicPr>
          <p:cNvPr id="192" name="Google Shape;192;p6"/>
          <p:cNvPicPr preferRelativeResize="0"/>
          <p:nvPr/>
        </p:nvPicPr>
        <p:blipFill rotWithShape="1">
          <a:blip r:embed="rId4">
            <a:alphaModFix/>
          </a:blip>
          <a:srcRect/>
          <a:stretch/>
        </p:blipFill>
        <p:spPr>
          <a:xfrm>
            <a:off x="2870200" y="1003300"/>
            <a:ext cx="5956300" cy="4381500"/>
          </a:xfrm>
          <a:prstGeom prst="rect">
            <a:avLst/>
          </a:prstGeom>
          <a:noFill/>
          <a:ln>
            <a:noFill/>
          </a:ln>
        </p:spPr>
      </p:pic>
      <p:sp>
        <p:nvSpPr>
          <p:cNvPr id="193" name="Google Shape;193;p6"/>
          <p:cNvSpPr/>
          <p:nvPr/>
        </p:nvSpPr>
        <p:spPr>
          <a:xfrm>
            <a:off x="3698860" y="7736780"/>
            <a:ext cx="2438418" cy="1210588"/>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800000"/>
              </a:buClr>
              <a:buSzPts val="3600"/>
              <a:buFont typeface="Libre Franklin"/>
              <a:buNone/>
            </a:pPr>
            <a:r>
              <a:rPr lang="en-US" sz="3600" b="1" i="0" u="none" strike="noStrike" cap="none">
                <a:solidFill>
                  <a:srgbClr val="800000"/>
                </a:solidFill>
                <a:latin typeface="Libre Franklin"/>
                <a:ea typeface="Libre Franklin"/>
                <a:cs typeface="Libre Franklin"/>
                <a:sym typeface="Libre Franklin"/>
              </a:rPr>
              <a:t>3+ 1/2 (70)</a:t>
            </a:r>
            <a:endParaRPr/>
          </a:p>
          <a:p>
            <a:pPr marL="0" marR="0" lvl="0" indent="0" algn="ctr" rtl="0">
              <a:lnSpc>
                <a:spcPct val="100000"/>
              </a:lnSpc>
              <a:spcBef>
                <a:spcPts val="0"/>
              </a:spcBef>
              <a:spcAft>
                <a:spcPts val="0"/>
              </a:spcAft>
              <a:buClr>
                <a:srgbClr val="800000"/>
              </a:buClr>
              <a:buSzPts val="3600"/>
              <a:buFont typeface="Libre Franklin"/>
              <a:buNone/>
            </a:pPr>
            <a:r>
              <a:rPr lang="en-US" sz="3600" b="1" i="0" u="none" strike="noStrike" cap="none">
                <a:solidFill>
                  <a:srgbClr val="800000"/>
                </a:solidFill>
                <a:latin typeface="Libre Franklin"/>
                <a:ea typeface="Libre Franklin"/>
                <a:cs typeface="Libre Franklin"/>
                <a:sym typeface="Libre Franklin"/>
              </a:rPr>
              <a:t>200</a:t>
            </a:r>
            <a:endParaRPr/>
          </a:p>
        </p:txBody>
      </p:sp>
      <p:cxnSp>
        <p:nvCxnSpPr>
          <p:cNvPr id="194" name="Google Shape;194;p6"/>
          <p:cNvCxnSpPr/>
          <p:nvPr/>
        </p:nvCxnSpPr>
        <p:spPr>
          <a:xfrm rot="10800000" flipH="1">
            <a:off x="3505200" y="8369300"/>
            <a:ext cx="3098800" cy="25400"/>
          </a:xfrm>
          <a:prstGeom prst="straightConnector1">
            <a:avLst/>
          </a:prstGeom>
          <a:noFill/>
          <a:ln w="25400" cap="flat" cmpd="sng">
            <a:solidFill>
              <a:srgbClr val="800000"/>
            </a:solidFill>
            <a:prstDash val="solid"/>
            <a:miter lim="400000"/>
            <a:headEnd type="none" w="sm" len="sm"/>
            <a:tailEnd type="none" w="sm" len="sm"/>
          </a:ln>
        </p:spPr>
      </p:cxnSp>
      <p:sp>
        <p:nvSpPr>
          <p:cNvPr id="195" name="Google Shape;195;p6"/>
          <p:cNvSpPr/>
          <p:nvPr/>
        </p:nvSpPr>
        <p:spPr>
          <a:xfrm>
            <a:off x="6751233" y="8053705"/>
            <a:ext cx="4345265" cy="65659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8000"/>
              </a:buClr>
              <a:buSzPts val="3600"/>
              <a:buFont typeface="Libre Franklin"/>
              <a:buNone/>
            </a:pPr>
            <a:r>
              <a:rPr lang="en-US" sz="3600" b="1" i="0" u="none" strike="noStrike" cap="none">
                <a:solidFill>
                  <a:srgbClr val="008000"/>
                </a:solidFill>
                <a:latin typeface="Libre Franklin"/>
                <a:ea typeface="Libre Franklin"/>
                <a:cs typeface="Libre Franklin"/>
                <a:sym typeface="Libre Franklin"/>
              </a:rPr>
              <a:t>= 0,19= 19%= 19 um</a:t>
            </a:r>
            <a:endParaRPr/>
          </a:p>
        </p:txBody>
      </p:sp>
      <p:sp>
        <p:nvSpPr>
          <p:cNvPr id="196" name="Google Shape;196;p6"/>
          <p:cNvSpPr/>
          <p:nvPr/>
        </p:nvSpPr>
        <p:spPr>
          <a:xfrm>
            <a:off x="415287" y="8041005"/>
            <a:ext cx="3106645" cy="65659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C0C0C"/>
              </a:buClr>
              <a:buSzPts val="3600"/>
              <a:buFont typeface="Libre Franklin"/>
              <a:buNone/>
            </a:pPr>
            <a:r>
              <a:rPr lang="en-US" sz="3600" b="1" i="0" u="none" strike="noStrike" cap="none">
                <a:solidFill>
                  <a:srgbClr val="0C0C0C"/>
                </a:solidFill>
                <a:latin typeface="Libre Franklin"/>
                <a:ea typeface="Libre Franklin"/>
                <a:cs typeface="Libre Franklin"/>
                <a:sym typeface="Libre Franklin"/>
              </a:rPr>
              <a:t>Distanza </a:t>
            </a:r>
            <a:r>
              <a:rPr lang="en-US" sz="3600" b="1" i="0" u="none" strike="noStrike" cap="none" baseline="-25000">
                <a:solidFill>
                  <a:srgbClr val="0C0C0C"/>
                </a:solidFill>
                <a:latin typeface="Libre Franklin"/>
                <a:ea typeface="Libre Franklin"/>
                <a:cs typeface="Libre Franklin"/>
                <a:sym typeface="Libre Franklin"/>
              </a:rPr>
              <a:t>arg-ura</a:t>
            </a:r>
            <a:r>
              <a:rPr lang="en-US" sz="3600" b="1" i="0" u="none" strike="noStrike" cap="none">
                <a:solidFill>
                  <a:srgbClr val="0C0C0C"/>
                </a:solidFill>
                <a:latin typeface="Libre Franklin"/>
                <a:ea typeface="Libre Franklin"/>
                <a:cs typeface="Libre Franklin"/>
                <a:sym typeface="Libre Franklin"/>
              </a:rPr>
              <a:t>=</a:t>
            </a:r>
            <a:endParaRPr sz="3600" b="1" i="0" u="none" strike="noStrike" cap="none" baseline="-25000">
              <a:solidFill>
                <a:srgbClr val="0C0C0C"/>
              </a:solidFill>
              <a:latin typeface="Libre Franklin"/>
              <a:ea typeface="Libre Franklin"/>
              <a:cs typeface="Libre Franklin"/>
              <a:sym typeface="Libre Franklin"/>
            </a:endParaRP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7"/>
          <p:cNvSpPr/>
          <p:nvPr/>
        </p:nvSpPr>
        <p:spPr>
          <a:xfrm>
            <a:off x="-330200" y="369342"/>
            <a:ext cx="13030200" cy="241091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800000"/>
              </a:buClr>
              <a:buSzPts val="5000"/>
              <a:buFont typeface="Libre Franklin Medium"/>
              <a:buNone/>
            </a:pPr>
            <a:r>
              <a:rPr lang="en-US" sz="5000" b="0" i="0" u="none" strike="noStrike" cap="none">
                <a:solidFill>
                  <a:srgbClr val="800000"/>
                </a:solidFill>
                <a:latin typeface="Libre Franklin Medium"/>
                <a:ea typeface="Libre Franklin Medium"/>
                <a:cs typeface="Libre Franklin Medium"/>
                <a:sym typeface="Libre Franklin Medium"/>
              </a:rPr>
              <a:t>L’analisi delle tetradi conferma che la ricombinazione</a:t>
            </a:r>
            <a:endParaRPr/>
          </a:p>
          <a:p>
            <a:pPr marL="0" marR="0" lvl="0" indent="0" algn="ctr" rtl="0">
              <a:lnSpc>
                <a:spcPct val="100000"/>
              </a:lnSpc>
              <a:spcBef>
                <a:spcPts val="0"/>
              </a:spcBef>
              <a:spcAft>
                <a:spcPts val="0"/>
              </a:spcAft>
              <a:buClr>
                <a:srgbClr val="800000"/>
              </a:buClr>
              <a:buSzPts val="5000"/>
              <a:buFont typeface="Libre Franklin Medium"/>
              <a:buNone/>
            </a:pPr>
            <a:r>
              <a:rPr lang="en-US" sz="5000" b="0" i="0" u="none" strike="noStrike" cap="none">
                <a:solidFill>
                  <a:srgbClr val="800000"/>
                </a:solidFill>
                <a:latin typeface="Libre Franklin Medium"/>
                <a:ea typeface="Libre Franklin Medium"/>
                <a:cs typeface="Libre Franklin Medium"/>
                <a:sym typeface="Libre Franklin Medium"/>
              </a:rPr>
              <a:t>avviene allo stadio di quattro filamenti</a:t>
            </a:r>
            <a:endParaRPr/>
          </a:p>
        </p:txBody>
      </p:sp>
      <p:pic>
        <p:nvPicPr>
          <p:cNvPr id="202" name="Google Shape;202;p7"/>
          <p:cNvPicPr preferRelativeResize="0"/>
          <p:nvPr/>
        </p:nvPicPr>
        <p:blipFill rotWithShape="1">
          <a:blip r:embed="rId3">
            <a:alphaModFix/>
          </a:blip>
          <a:srcRect/>
          <a:stretch/>
        </p:blipFill>
        <p:spPr>
          <a:xfrm>
            <a:off x="1871133" y="3376083"/>
            <a:ext cx="8890001" cy="4597692"/>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8"/>
          <p:cNvPicPr preferRelativeResize="0"/>
          <p:nvPr/>
        </p:nvPicPr>
        <p:blipFill rotWithShape="1">
          <a:blip r:embed="rId3">
            <a:alphaModFix/>
          </a:blip>
          <a:srcRect/>
          <a:stretch/>
        </p:blipFill>
        <p:spPr>
          <a:xfrm>
            <a:off x="787150" y="2072990"/>
            <a:ext cx="9855200" cy="5781510"/>
          </a:xfrm>
          <a:prstGeom prst="rect">
            <a:avLst/>
          </a:prstGeom>
          <a:noFill/>
          <a:ln>
            <a:noFill/>
          </a:ln>
        </p:spPr>
      </p:pic>
      <p:sp>
        <p:nvSpPr>
          <p:cNvPr id="208" name="Google Shape;208;p8"/>
          <p:cNvSpPr/>
          <p:nvPr/>
        </p:nvSpPr>
        <p:spPr>
          <a:xfrm>
            <a:off x="50" y="0"/>
            <a:ext cx="13004700" cy="2273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8BEB53"/>
              </a:buClr>
              <a:buSzPts val="5000"/>
              <a:buFont typeface="Libre Franklin Medium"/>
              <a:buNone/>
            </a:pPr>
            <a:r>
              <a:rPr lang="en-US" sz="4400" i="0" u="none" strike="noStrike" cap="none">
                <a:solidFill>
                  <a:schemeClr val="dk1"/>
                </a:solidFill>
                <a:latin typeface="Libre Franklin"/>
                <a:ea typeface="Libre Franklin"/>
                <a:cs typeface="Libre Franklin"/>
                <a:sym typeface="Libre Franklin"/>
              </a:rPr>
              <a:t>Le tetradi ordinate permettono di mappare i geni</a:t>
            </a:r>
            <a:endParaRPr sz="800">
              <a:solidFill>
                <a:schemeClr val="dk1"/>
              </a:solidFill>
              <a:latin typeface="Libre Franklin"/>
              <a:ea typeface="Libre Franklin"/>
              <a:cs typeface="Libre Franklin"/>
              <a:sym typeface="Libre Franklin"/>
            </a:endParaRPr>
          </a:p>
          <a:p>
            <a:pPr marL="0" marR="0" lvl="0" indent="0" algn="ctr" rtl="0">
              <a:lnSpc>
                <a:spcPct val="100000"/>
              </a:lnSpc>
              <a:spcBef>
                <a:spcPts val="0"/>
              </a:spcBef>
              <a:spcAft>
                <a:spcPts val="0"/>
              </a:spcAft>
              <a:buClr>
                <a:srgbClr val="8BEB53"/>
              </a:buClr>
              <a:buSzPts val="5000"/>
              <a:buFont typeface="Libre Franklin Medium"/>
              <a:buNone/>
            </a:pPr>
            <a:r>
              <a:rPr lang="en-US" sz="4400" i="0" u="none" strike="noStrike" cap="none">
                <a:solidFill>
                  <a:schemeClr val="dk1"/>
                </a:solidFill>
                <a:latin typeface="Libre Franklin"/>
                <a:ea typeface="Libre Franklin"/>
                <a:cs typeface="Libre Franklin"/>
                <a:sym typeface="Libre Franklin"/>
              </a:rPr>
              <a:t>rispetto al centromero</a:t>
            </a:r>
            <a:endParaRPr sz="800">
              <a:solidFill>
                <a:schemeClr val="dk1"/>
              </a:solidFill>
              <a:latin typeface="Libre Franklin"/>
              <a:ea typeface="Libre Franklin"/>
              <a:cs typeface="Libre Franklin"/>
              <a:sym typeface="Libre Franklin"/>
            </a:endParaRP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9"/>
          <p:cNvGrpSpPr/>
          <p:nvPr/>
        </p:nvGrpSpPr>
        <p:grpSpPr>
          <a:xfrm>
            <a:off x="11" y="103246"/>
            <a:ext cx="13004800" cy="3850023"/>
            <a:chOff x="0" y="0"/>
            <a:chExt cx="13004800" cy="3850023"/>
          </a:xfrm>
        </p:grpSpPr>
        <p:pic>
          <p:nvPicPr>
            <p:cNvPr id="214" name="Google Shape;214;p9"/>
            <p:cNvPicPr preferRelativeResize="0"/>
            <p:nvPr/>
          </p:nvPicPr>
          <p:blipFill rotWithShape="1">
            <a:blip r:embed="rId3">
              <a:alphaModFix/>
            </a:blip>
            <a:srcRect/>
            <a:stretch/>
          </p:blipFill>
          <p:spPr>
            <a:xfrm>
              <a:off x="0" y="0"/>
              <a:ext cx="13004800" cy="3850023"/>
            </a:xfrm>
            <a:prstGeom prst="rect">
              <a:avLst/>
            </a:prstGeom>
            <a:noFill/>
            <a:ln>
              <a:noFill/>
            </a:ln>
          </p:spPr>
        </p:pic>
        <p:pic>
          <p:nvPicPr>
            <p:cNvPr id="215" name="Google Shape;215;p9"/>
            <p:cNvPicPr preferRelativeResize="0"/>
            <p:nvPr/>
          </p:nvPicPr>
          <p:blipFill rotWithShape="1">
            <a:blip r:embed="rId4">
              <a:alphaModFix/>
            </a:blip>
            <a:srcRect/>
            <a:stretch/>
          </p:blipFill>
          <p:spPr>
            <a:xfrm>
              <a:off x="9002431" y="900544"/>
              <a:ext cx="3464042" cy="2931112"/>
            </a:xfrm>
            <a:prstGeom prst="rect">
              <a:avLst/>
            </a:prstGeom>
            <a:noFill/>
            <a:ln>
              <a:noFill/>
            </a:ln>
          </p:spPr>
        </p:pic>
      </p:grpSp>
      <p:pic>
        <p:nvPicPr>
          <p:cNvPr id="216" name="Google Shape;216;p9"/>
          <p:cNvPicPr preferRelativeResize="0"/>
          <p:nvPr/>
        </p:nvPicPr>
        <p:blipFill rotWithShape="1">
          <a:blip r:embed="rId5">
            <a:alphaModFix/>
          </a:blip>
          <a:srcRect/>
          <a:stretch/>
        </p:blipFill>
        <p:spPr>
          <a:xfrm>
            <a:off x="472936" y="4165333"/>
            <a:ext cx="12293600" cy="3136901"/>
          </a:xfrm>
          <a:prstGeom prst="rect">
            <a:avLst/>
          </a:prstGeom>
          <a:noFill/>
          <a:ln>
            <a:noFill/>
          </a:ln>
        </p:spPr>
      </p:pic>
      <p:pic>
        <p:nvPicPr>
          <p:cNvPr id="217" name="Google Shape;217;p9"/>
          <p:cNvPicPr preferRelativeResize="0"/>
          <p:nvPr/>
        </p:nvPicPr>
        <p:blipFill rotWithShape="1">
          <a:blip r:embed="rId6">
            <a:alphaModFix/>
          </a:blip>
          <a:srcRect/>
          <a:stretch/>
        </p:blipFill>
        <p:spPr>
          <a:xfrm>
            <a:off x="8975984" y="4283866"/>
            <a:ext cx="3701684" cy="2995854"/>
          </a:xfrm>
          <a:prstGeom prst="rect">
            <a:avLst/>
          </a:prstGeom>
          <a:noFill/>
          <a:ln>
            <a:noFill/>
          </a:ln>
        </p:spPr>
      </p:pic>
      <p:grpSp>
        <p:nvGrpSpPr>
          <p:cNvPr id="218" name="Google Shape;218;p9"/>
          <p:cNvGrpSpPr/>
          <p:nvPr/>
        </p:nvGrpSpPr>
        <p:grpSpPr>
          <a:xfrm>
            <a:off x="1869723" y="7362375"/>
            <a:ext cx="10022273" cy="1395253"/>
            <a:chOff x="-69049" y="-24526"/>
            <a:chExt cx="6036423" cy="1395253"/>
          </a:xfrm>
        </p:grpSpPr>
        <p:grpSp>
          <p:nvGrpSpPr>
            <p:cNvPr id="219" name="Google Shape;219;p9"/>
            <p:cNvGrpSpPr/>
            <p:nvPr/>
          </p:nvGrpSpPr>
          <p:grpSpPr>
            <a:xfrm>
              <a:off x="3229858" y="-24526"/>
              <a:ext cx="2737516" cy="1395253"/>
              <a:chOff x="-87626" y="-24526"/>
              <a:chExt cx="2737515" cy="1395253"/>
            </a:xfrm>
          </p:grpSpPr>
          <p:sp>
            <p:nvSpPr>
              <p:cNvPr id="220" name="Google Shape;220;p9"/>
              <p:cNvSpPr/>
              <p:nvPr/>
            </p:nvSpPr>
            <p:spPr>
              <a:xfrm>
                <a:off x="-87626" y="-24526"/>
                <a:ext cx="2737515" cy="139525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200"/>
                  <a:buFont typeface="Libre Franklin"/>
                  <a:buNone/>
                </a:pPr>
                <a:r>
                  <a:rPr lang="en-US" sz="4200" b="0" i="0" u="none" strike="noStrike" cap="none">
                    <a:solidFill>
                      <a:srgbClr val="000000"/>
                    </a:solidFill>
                    <a:latin typeface="Libre Franklin"/>
                    <a:ea typeface="Libre Franklin"/>
                    <a:cs typeface="Libre Franklin"/>
                    <a:sym typeface="Libre Franklin"/>
                  </a:rPr>
                  <a:t>1/2 SDS</a:t>
                </a:r>
                <a:endParaRPr/>
              </a:p>
              <a:p>
                <a:pPr marL="0" marR="0" lvl="0" indent="0" algn="ctr" rtl="0">
                  <a:lnSpc>
                    <a:spcPct val="100000"/>
                  </a:lnSpc>
                  <a:spcBef>
                    <a:spcPts val="0"/>
                  </a:spcBef>
                  <a:spcAft>
                    <a:spcPts val="0"/>
                  </a:spcAft>
                  <a:buClr>
                    <a:srgbClr val="000000"/>
                  </a:buClr>
                  <a:buSzPts val="4200"/>
                  <a:buFont typeface="Libre Franklin"/>
                  <a:buNone/>
                </a:pPr>
                <a:r>
                  <a:rPr lang="en-US" sz="4200" b="0" i="0" u="none" strike="noStrike" cap="none">
                    <a:solidFill>
                      <a:srgbClr val="000000"/>
                    </a:solidFill>
                    <a:latin typeface="Libre Franklin"/>
                    <a:ea typeface="Libre Franklin"/>
                    <a:cs typeface="Libre Franklin"/>
                    <a:sym typeface="Libre Franklin"/>
                  </a:rPr>
                  <a:t>totale aschi</a:t>
                </a:r>
                <a:endParaRPr/>
              </a:p>
            </p:txBody>
          </p:sp>
          <p:cxnSp>
            <p:nvCxnSpPr>
              <p:cNvPr id="221" name="Google Shape;221;p9"/>
              <p:cNvCxnSpPr/>
              <p:nvPr/>
            </p:nvCxnSpPr>
            <p:spPr>
              <a:xfrm>
                <a:off x="77737" y="666750"/>
                <a:ext cx="2387601" cy="127"/>
              </a:xfrm>
              <a:prstGeom prst="straightConnector1">
                <a:avLst/>
              </a:prstGeom>
              <a:noFill/>
              <a:ln w="38100" cap="flat" cmpd="sng">
                <a:solidFill>
                  <a:srgbClr val="000000"/>
                </a:solidFill>
                <a:prstDash val="solid"/>
                <a:miter lim="400000"/>
                <a:headEnd type="none" w="sm" len="sm"/>
                <a:tailEnd type="none" w="sm" len="sm"/>
              </a:ln>
            </p:spPr>
          </p:cxnSp>
        </p:grpSp>
        <p:sp>
          <p:nvSpPr>
            <p:cNvPr id="222" name="Google Shape;222;p9"/>
            <p:cNvSpPr/>
            <p:nvPr/>
          </p:nvSpPr>
          <p:spPr>
            <a:xfrm>
              <a:off x="-69049" y="298639"/>
              <a:ext cx="3366330" cy="748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200"/>
                <a:buFont typeface="Libre Franklin"/>
                <a:buNone/>
              </a:pPr>
              <a:r>
                <a:rPr lang="en-US" sz="4200" b="0" i="0" u="none" strike="noStrike" cap="none">
                  <a:solidFill>
                    <a:srgbClr val="000000"/>
                  </a:solidFill>
                  <a:latin typeface="Libre Franklin"/>
                  <a:ea typeface="Libre Franklin"/>
                  <a:cs typeface="Libre Franklin"/>
                  <a:sym typeface="Libre Franklin"/>
                </a:rPr>
                <a:t>FR cen-gene =</a:t>
              </a:r>
              <a:endParaRPr/>
            </a:p>
          </p:txBody>
        </p:sp>
      </p:gr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0"/>
          <p:cNvPicPr preferRelativeResize="0"/>
          <p:nvPr/>
        </p:nvPicPr>
        <p:blipFill rotWithShape="1">
          <a:blip r:embed="rId3">
            <a:alphaModFix/>
          </a:blip>
          <a:srcRect/>
          <a:stretch/>
        </p:blipFill>
        <p:spPr>
          <a:xfrm>
            <a:off x="1727200" y="1739900"/>
            <a:ext cx="9423400" cy="38608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1"/>
          <p:cNvSpPr/>
          <p:nvPr/>
        </p:nvSpPr>
        <p:spPr>
          <a:xfrm>
            <a:off x="4360586" y="758128"/>
            <a:ext cx="5600007" cy="65659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C7FC"/>
              </a:buClr>
              <a:buSzPts val="3600"/>
              <a:buFont typeface="Libre Franklin"/>
              <a:buNone/>
            </a:pPr>
            <a:r>
              <a:rPr lang="en-US" sz="3600" b="1" i="1" u="none" strike="noStrike" cap="none">
                <a:solidFill>
                  <a:srgbClr val="00C7FC"/>
                </a:solidFill>
                <a:latin typeface="Libre Franklin"/>
                <a:ea typeface="Libre Franklin"/>
                <a:cs typeface="Libre Franklin"/>
                <a:sym typeface="Libre Franklin"/>
              </a:rPr>
              <a:t>thr arg X thr</a:t>
            </a:r>
            <a:r>
              <a:rPr lang="en-US" sz="3600" b="1" i="1" u="none" strike="noStrike" cap="none" baseline="30000">
                <a:solidFill>
                  <a:srgbClr val="00C7FC"/>
                </a:solidFill>
                <a:latin typeface="Libre Franklin"/>
                <a:ea typeface="Libre Franklin"/>
                <a:cs typeface="Libre Franklin"/>
                <a:sym typeface="Libre Franklin"/>
              </a:rPr>
              <a:t>+</a:t>
            </a:r>
            <a:r>
              <a:rPr lang="en-US" sz="3600" b="1" i="1" u="none" strike="noStrike" cap="none">
                <a:solidFill>
                  <a:srgbClr val="00C7FC"/>
                </a:solidFill>
                <a:latin typeface="Libre Franklin"/>
                <a:ea typeface="Libre Franklin"/>
                <a:cs typeface="Libre Franklin"/>
                <a:sym typeface="Libre Franklin"/>
              </a:rPr>
              <a:t> arg</a:t>
            </a:r>
            <a:r>
              <a:rPr lang="en-US" sz="3600" b="1" i="1" u="none" strike="noStrike" cap="none" baseline="30000">
                <a:solidFill>
                  <a:srgbClr val="00C7FC"/>
                </a:solidFill>
                <a:latin typeface="Libre Franklin"/>
                <a:ea typeface="Libre Franklin"/>
                <a:cs typeface="Libre Franklin"/>
                <a:sym typeface="Libre Franklin"/>
              </a:rPr>
              <a:t>+</a:t>
            </a:r>
            <a:endParaRPr/>
          </a:p>
        </p:txBody>
      </p:sp>
      <p:pic>
        <p:nvPicPr>
          <p:cNvPr id="233" name="Google Shape;233;p11"/>
          <p:cNvPicPr preferRelativeResize="0"/>
          <p:nvPr/>
        </p:nvPicPr>
        <p:blipFill rotWithShape="1">
          <a:blip r:embed="rId3">
            <a:alphaModFix/>
          </a:blip>
          <a:srcRect/>
          <a:stretch/>
        </p:blipFill>
        <p:spPr>
          <a:xfrm>
            <a:off x="1727200" y="1739900"/>
            <a:ext cx="9423400" cy="3860800"/>
          </a:xfrm>
          <a:prstGeom prst="rect">
            <a:avLst/>
          </a:prstGeom>
          <a:noFill/>
          <a:ln>
            <a:noFill/>
          </a:ln>
        </p:spPr>
      </p:pic>
      <p:sp>
        <p:nvSpPr>
          <p:cNvPr id="234" name="Google Shape;234;p11"/>
          <p:cNvSpPr/>
          <p:nvPr/>
        </p:nvSpPr>
        <p:spPr>
          <a:xfrm>
            <a:off x="2265170" y="6017755"/>
            <a:ext cx="9472946" cy="1210588"/>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800000"/>
              </a:buClr>
              <a:buSzPts val="3600"/>
              <a:buFont typeface="Libre Franklin"/>
              <a:buNone/>
            </a:pPr>
            <a:r>
              <a:rPr lang="en-US" sz="3600" b="0" i="0" u="none" strike="noStrike" cap="none">
                <a:solidFill>
                  <a:srgbClr val="800000"/>
                </a:solidFill>
                <a:latin typeface="Libre Franklin"/>
                <a:ea typeface="Libre Franklin"/>
                <a:cs typeface="Libre Franklin"/>
                <a:sym typeface="Libre Franklin"/>
              </a:rPr>
              <a:t>Mappare thr e arg rispetto al centromero</a:t>
            </a:r>
            <a:endParaRPr/>
          </a:p>
          <a:p>
            <a:pPr marL="0" marR="0" lvl="0" indent="0" algn="l" rtl="0">
              <a:lnSpc>
                <a:spcPct val="100000"/>
              </a:lnSpc>
              <a:spcBef>
                <a:spcPts val="0"/>
              </a:spcBef>
              <a:spcAft>
                <a:spcPts val="0"/>
              </a:spcAft>
              <a:buClr>
                <a:schemeClr val="dk1"/>
              </a:buClr>
              <a:buSzPts val="3600"/>
              <a:buFont typeface="Libre Franklin"/>
              <a:buNone/>
            </a:pPr>
            <a:r>
              <a:rPr lang="en-US" sz="3600" b="0" i="0" u="none" strike="noStrike" cap="none">
                <a:solidFill>
                  <a:schemeClr val="dk1"/>
                </a:solidFill>
                <a:latin typeface="Libre Franklin"/>
                <a:ea typeface="Libre Franklin"/>
                <a:cs typeface="Libre Franklin"/>
                <a:sym typeface="Libre Franklin"/>
              </a:rPr>
              <a:t>Considero un gene alla volta selezionando </a:t>
            </a:r>
            <a:r>
              <a:rPr lang="en-US" sz="3600" b="0" i="0" u="none" strike="noStrike" cap="none">
                <a:solidFill>
                  <a:srgbClr val="00C7FC"/>
                </a:solidFill>
                <a:latin typeface="Libre Franklin"/>
                <a:ea typeface="Libre Franklin"/>
                <a:cs typeface="Libre Franklin"/>
                <a:sym typeface="Libre Franklin"/>
              </a:rPr>
              <a:t>i </a:t>
            </a:r>
            <a:r>
              <a:rPr lang="en-US" sz="3600" b="0" i="0" u="none" strike="noStrike" cap="none">
                <a:solidFill>
                  <a:srgbClr val="77BB41"/>
                </a:solidFill>
                <a:latin typeface="Libre Franklin"/>
                <a:ea typeface="Libre Franklin"/>
                <a:cs typeface="Libre Franklin"/>
                <a:sym typeface="Libre Franklin"/>
              </a:rPr>
              <a:t>SDS</a:t>
            </a:r>
            <a:endParaRPr/>
          </a:p>
        </p:txBody>
      </p:sp>
      <p:sp>
        <p:nvSpPr>
          <p:cNvPr id="235" name="Google Shape;235;p11"/>
          <p:cNvSpPr/>
          <p:nvPr/>
        </p:nvSpPr>
        <p:spPr>
          <a:xfrm>
            <a:off x="3683000" y="3238500"/>
            <a:ext cx="355600" cy="1511300"/>
          </a:xfrm>
          <a:prstGeom prst="rect">
            <a:avLst/>
          </a:prstGeom>
          <a:solidFill>
            <a:srgbClr val="FF4013">
              <a:alpha val="60000"/>
            </a:srgbClr>
          </a:solidFill>
          <a:ln>
            <a:noFill/>
          </a:ln>
          <a:effectLst>
            <a:outerShdw blurRad="177800" dist="406400" dir="5400000" rotWithShape="0">
              <a:srgbClr val="000000">
                <a:alpha val="6784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4200"/>
              <a:buFont typeface="Cutive"/>
              <a:buNone/>
            </a:pPr>
            <a:endParaRPr sz="4200" b="0" i="0" u="none" strike="noStrike" cap="none">
              <a:solidFill>
                <a:srgbClr val="000000"/>
              </a:solidFill>
              <a:latin typeface="Libre Franklin"/>
              <a:ea typeface="Libre Franklin"/>
              <a:cs typeface="Libre Franklin"/>
              <a:sym typeface="Libre Franklin"/>
            </a:endParaRPr>
          </a:p>
        </p:txBody>
      </p:sp>
      <p:sp>
        <p:nvSpPr>
          <p:cNvPr id="236" name="Google Shape;236;p11"/>
          <p:cNvSpPr/>
          <p:nvPr/>
        </p:nvSpPr>
        <p:spPr>
          <a:xfrm>
            <a:off x="5651500" y="3238500"/>
            <a:ext cx="355600" cy="1511300"/>
          </a:xfrm>
          <a:prstGeom prst="rect">
            <a:avLst/>
          </a:prstGeom>
          <a:solidFill>
            <a:srgbClr val="FF4013">
              <a:alpha val="60000"/>
            </a:srgbClr>
          </a:solidFill>
          <a:ln>
            <a:noFill/>
          </a:ln>
          <a:effectLst>
            <a:outerShdw blurRad="177800" dist="406400" dir="5400000" rotWithShape="0">
              <a:srgbClr val="000000">
                <a:alpha val="6784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4200"/>
              <a:buFont typeface="Cutive"/>
              <a:buNone/>
            </a:pPr>
            <a:endParaRPr sz="4200" b="0" i="0" u="none" strike="noStrike" cap="none">
              <a:solidFill>
                <a:srgbClr val="000000"/>
              </a:solidFill>
              <a:latin typeface="Libre Franklin"/>
              <a:ea typeface="Libre Franklin"/>
              <a:cs typeface="Libre Franklin"/>
              <a:sym typeface="Libre Franklin"/>
            </a:endParaRPr>
          </a:p>
        </p:txBody>
      </p:sp>
      <p:sp>
        <p:nvSpPr>
          <p:cNvPr id="237" name="Google Shape;237;p11"/>
          <p:cNvSpPr/>
          <p:nvPr/>
        </p:nvSpPr>
        <p:spPr>
          <a:xfrm>
            <a:off x="8585200" y="3238500"/>
            <a:ext cx="355600" cy="1511300"/>
          </a:xfrm>
          <a:prstGeom prst="rect">
            <a:avLst/>
          </a:prstGeom>
          <a:solidFill>
            <a:srgbClr val="FF4013">
              <a:alpha val="60000"/>
            </a:srgbClr>
          </a:solidFill>
          <a:ln>
            <a:noFill/>
          </a:ln>
          <a:effectLst>
            <a:outerShdw blurRad="177800" dist="406400" dir="5400000" rotWithShape="0">
              <a:srgbClr val="000000">
                <a:alpha val="6784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4200"/>
              <a:buFont typeface="Cutive"/>
              <a:buNone/>
            </a:pPr>
            <a:endParaRPr sz="4200" b="0" i="0" u="none" strike="noStrike" cap="none">
              <a:solidFill>
                <a:srgbClr val="000000"/>
              </a:solidFill>
              <a:latin typeface="Libre Franklin"/>
              <a:ea typeface="Libre Franklin"/>
              <a:cs typeface="Libre Franklin"/>
              <a:sym typeface="Libre Franklin"/>
            </a:endParaRPr>
          </a:p>
        </p:txBody>
      </p:sp>
      <p:sp>
        <p:nvSpPr>
          <p:cNvPr id="238" name="Google Shape;238;p11"/>
          <p:cNvSpPr/>
          <p:nvPr/>
        </p:nvSpPr>
        <p:spPr>
          <a:xfrm>
            <a:off x="9613900" y="3238500"/>
            <a:ext cx="355600" cy="1511300"/>
          </a:xfrm>
          <a:prstGeom prst="rect">
            <a:avLst/>
          </a:prstGeom>
          <a:solidFill>
            <a:srgbClr val="669C35">
              <a:alpha val="60000"/>
            </a:srgbClr>
          </a:solidFill>
          <a:ln>
            <a:noFill/>
          </a:ln>
          <a:effectLst>
            <a:outerShdw blurRad="177800" dist="406400" dir="5400000" rotWithShape="0">
              <a:srgbClr val="000000">
                <a:alpha val="6784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4200"/>
              <a:buFont typeface="Cutive"/>
              <a:buNone/>
            </a:pPr>
            <a:endParaRPr sz="4200" b="0" i="0" u="none" strike="noStrike" cap="none">
              <a:solidFill>
                <a:srgbClr val="000000"/>
              </a:solidFill>
              <a:latin typeface="Libre Franklin"/>
              <a:ea typeface="Libre Franklin"/>
              <a:cs typeface="Libre Franklin"/>
              <a:sym typeface="Libre Franklin"/>
            </a:endParaRPr>
          </a:p>
        </p:txBody>
      </p:sp>
      <p:sp>
        <p:nvSpPr>
          <p:cNvPr id="239" name="Google Shape;239;p11"/>
          <p:cNvSpPr/>
          <p:nvPr/>
        </p:nvSpPr>
        <p:spPr>
          <a:xfrm>
            <a:off x="7607300" y="3238500"/>
            <a:ext cx="355600" cy="1511300"/>
          </a:xfrm>
          <a:prstGeom prst="rect">
            <a:avLst/>
          </a:prstGeom>
          <a:solidFill>
            <a:srgbClr val="669C35">
              <a:alpha val="60000"/>
            </a:srgbClr>
          </a:solidFill>
          <a:ln>
            <a:noFill/>
          </a:ln>
          <a:effectLst>
            <a:outerShdw blurRad="177800" dist="406400" dir="5400000" rotWithShape="0">
              <a:srgbClr val="000000">
                <a:alpha val="6784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4200"/>
              <a:buFont typeface="Cutive"/>
              <a:buNone/>
            </a:pPr>
            <a:endParaRPr sz="4200" b="0" i="0" u="none" strike="noStrike" cap="none">
              <a:solidFill>
                <a:srgbClr val="000000"/>
              </a:solidFill>
              <a:latin typeface="Libre Franklin"/>
              <a:ea typeface="Libre Franklin"/>
              <a:cs typeface="Libre Franklin"/>
              <a:sym typeface="Libre Franklin"/>
            </a:endParaRPr>
          </a:p>
        </p:txBody>
      </p:sp>
      <p:sp>
        <p:nvSpPr>
          <p:cNvPr id="240" name="Google Shape;240;p11"/>
          <p:cNvSpPr/>
          <p:nvPr/>
        </p:nvSpPr>
        <p:spPr>
          <a:xfrm>
            <a:off x="4622800" y="3238500"/>
            <a:ext cx="355600" cy="1511300"/>
          </a:xfrm>
          <a:prstGeom prst="rect">
            <a:avLst/>
          </a:prstGeom>
          <a:solidFill>
            <a:srgbClr val="669C35">
              <a:alpha val="60000"/>
            </a:srgbClr>
          </a:solidFill>
          <a:ln>
            <a:noFill/>
          </a:ln>
          <a:effectLst>
            <a:outerShdw blurRad="177800" dist="406400" dir="5400000" rotWithShape="0">
              <a:srgbClr val="000000">
                <a:alpha val="6784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4200"/>
              <a:buFont typeface="Cutive"/>
              <a:buNone/>
            </a:pPr>
            <a:endParaRPr sz="4200" b="0" i="0" u="none" strike="noStrike" cap="none">
              <a:solidFill>
                <a:srgbClr val="000000"/>
              </a:solidFill>
              <a:latin typeface="Libre Franklin"/>
              <a:ea typeface="Libre Franklin"/>
              <a:cs typeface="Libre Franklin"/>
              <a:sym typeface="Libre Franklin"/>
            </a:endParaRPr>
          </a:p>
        </p:txBody>
      </p:sp>
      <p:sp>
        <p:nvSpPr>
          <p:cNvPr id="241" name="Google Shape;241;p11"/>
          <p:cNvSpPr/>
          <p:nvPr/>
        </p:nvSpPr>
        <p:spPr>
          <a:xfrm>
            <a:off x="6591300" y="3238500"/>
            <a:ext cx="355600" cy="1511300"/>
          </a:xfrm>
          <a:prstGeom prst="rect">
            <a:avLst/>
          </a:prstGeom>
          <a:solidFill>
            <a:srgbClr val="669C35">
              <a:alpha val="60000"/>
            </a:srgbClr>
          </a:solidFill>
          <a:ln>
            <a:noFill/>
          </a:ln>
          <a:effectLst>
            <a:outerShdw blurRad="177800" dist="406400" dir="5400000" rotWithShape="0">
              <a:srgbClr val="000000">
                <a:alpha val="6784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4200"/>
              <a:buFont typeface="Cutive"/>
              <a:buNone/>
            </a:pPr>
            <a:endParaRPr sz="4200" b="0" i="0" u="none" strike="noStrike" cap="none">
              <a:solidFill>
                <a:srgbClr val="000000"/>
              </a:solidFill>
              <a:latin typeface="Libre Franklin"/>
              <a:ea typeface="Libre Franklin"/>
              <a:cs typeface="Libre Franklin"/>
              <a:sym typeface="Libre Franklin"/>
            </a:endParaRPr>
          </a:p>
        </p:txBody>
      </p:sp>
      <p:sp>
        <p:nvSpPr>
          <p:cNvPr id="242" name="Google Shape;242;p11"/>
          <p:cNvSpPr/>
          <p:nvPr/>
        </p:nvSpPr>
        <p:spPr>
          <a:xfrm>
            <a:off x="9464802" y="5080000"/>
            <a:ext cx="2094463" cy="6858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3600"/>
              <a:buFont typeface="Libre Franklin"/>
              <a:buNone/>
            </a:pPr>
            <a:r>
              <a:rPr lang="en-US" sz="3600" b="0" i="0" u="none" strike="noStrike" cap="none">
                <a:solidFill>
                  <a:srgbClr val="000000"/>
                </a:solidFill>
                <a:latin typeface="Libre Franklin"/>
                <a:ea typeface="Libre Franklin"/>
                <a:cs typeface="Libre Franklin"/>
                <a:sym typeface="Libre Franklin"/>
              </a:rPr>
              <a:t>Tot=105</a:t>
            </a:r>
            <a:endParaRPr/>
          </a:p>
        </p:txBody>
      </p:sp>
      <p:grpSp>
        <p:nvGrpSpPr>
          <p:cNvPr id="243" name="Google Shape;243;p11"/>
          <p:cNvGrpSpPr/>
          <p:nvPr/>
        </p:nvGrpSpPr>
        <p:grpSpPr>
          <a:xfrm>
            <a:off x="2291849" y="8083782"/>
            <a:ext cx="5015866" cy="1210588"/>
            <a:chOff x="1905634" y="7827235"/>
            <a:chExt cx="5015866" cy="1210588"/>
          </a:xfrm>
        </p:grpSpPr>
        <p:cxnSp>
          <p:nvCxnSpPr>
            <p:cNvPr id="244" name="Google Shape;244;p11"/>
            <p:cNvCxnSpPr/>
            <p:nvPr/>
          </p:nvCxnSpPr>
          <p:spPr>
            <a:xfrm>
              <a:off x="3035300" y="8407129"/>
              <a:ext cx="3886200" cy="25400"/>
            </a:xfrm>
            <a:prstGeom prst="straightConnector1">
              <a:avLst/>
            </a:prstGeom>
            <a:noFill/>
            <a:ln w="25400" cap="flat" cmpd="sng">
              <a:solidFill>
                <a:srgbClr val="FFFFFF"/>
              </a:solidFill>
              <a:prstDash val="solid"/>
              <a:miter lim="400000"/>
              <a:headEnd type="none" w="sm" len="sm"/>
              <a:tailEnd type="none" w="sm" len="sm"/>
            </a:ln>
          </p:spPr>
        </p:cxnSp>
        <p:sp>
          <p:nvSpPr>
            <p:cNvPr id="245" name="Google Shape;245;p11"/>
            <p:cNvSpPr/>
            <p:nvPr/>
          </p:nvSpPr>
          <p:spPr>
            <a:xfrm>
              <a:off x="1905634" y="7827235"/>
              <a:ext cx="4790925" cy="1210588"/>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77BB41"/>
                </a:buClr>
                <a:buSzPts val="3600"/>
                <a:buFont typeface="Libre Franklin"/>
                <a:buNone/>
              </a:pPr>
              <a:r>
                <a:rPr lang="en-US" sz="3600" b="0" i="0" u="none" strike="noStrike" cap="none">
                  <a:solidFill>
                    <a:srgbClr val="77BB41"/>
                  </a:solidFill>
                  <a:latin typeface="Libre Franklin"/>
                  <a:ea typeface="Libre Franklin"/>
                  <a:cs typeface="Libre Franklin"/>
                  <a:sym typeface="Libre Franklin"/>
                </a:rPr>
                <a:t>            </a:t>
              </a:r>
              <a:r>
                <a:rPr lang="en-US" sz="3600" b="0" i="0" u="sng" strike="noStrike" cap="none">
                  <a:solidFill>
                    <a:srgbClr val="77BB41"/>
                  </a:solidFill>
                  <a:latin typeface="Libre Franklin"/>
                  <a:ea typeface="Libre Franklin"/>
                  <a:cs typeface="Libre Franklin"/>
                  <a:sym typeface="Libre Franklin"/>
                </a:rPr>
                <a:t>1/2 (16+2+2+1)</a:t>
              </a:r>
              <a:endParaRPr/>
            </a:p>
            <a:p>
              <a:pPr marL="0" marR="0" lvl="0" indent="0" algn="ctr" rtl="0">
                <a:lnSpc>
                  <a:spcPct val="100000"/>
                </a:lnSpc>
                <a:spcBef>
                  <a:spcPts val="0"/>
                </a:spcBef>
                <a:spcAft>
                  <a:spcPts val="0"/>
                </a:spcAft>
                <a:buClr>
                  <a:srgbClr val="77BB41"/>
                </a:buClr>
                <a:buSzPts val="3600"/>
                <a:buFont typeface="Libre Franklin"/>
                <a:buNone/>
              </a:pPr>
              <a:r>
                <a:rPr lang="en-US" sz="3600" b="0" i="0" u="none" strike="noStrike" cap="none">
                  <a:solidFill>
                    <a:srgbClr val="77BB41"/>
                  </a:solidFill>
                  <a:latin typeface="Libre Franklin"/>
                  <a:ea typeface="Libre Franklin"/>
                  <a:cs typeface="Libre Franklin"/>
                  <a:sym typeface="Libre Franklin"/>
                </a:rPr>
                <a:t>           105</a:t>
              </a:r>
              <a:endParaRPr/>
            </a:p>
          </p:txBody>
        </p:sp>
      </p:grpSp>
      <p:sp>
        <p:nvSpPr>
          <p:cNvPr id="246" name="Google Shape;246;p11"/>
          <p:cNvSpPr/>
          <p:nvPr/>
        </p:nvSpPr>
        <p:spPr>
          <a:xfrm>
            <a:off x="7788401" y="8278283"/>
            <a:ext cx="3236790" cy="62230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C7FC"/>
              </a:buClr>
              <a:buSzPts val="3600"/>
              <a:buFont typeface="Libre Franklin"/>
              <a:buNone/>
            </a:pPr>
            <a:r>
              <a:rPr lang="en-US" sz="3600" b="0" i="0" u="none" strike="noStrike" cap="none">
                <a:solidFill>
                  <a:srgbClr val="00C7FC"/>
                </a:solidFill>
                <a:latin typeface="Libre Franklin"/>
                <a:ea typeface="Libre Franklin"/>
                <a:cs typeface="Libre Franklin"/>
                <a:sym typeface="Libre Franklin"/>
              </a:rPr>
              <a:t>X 100 = 10 um  </a:t>
            </a:r>
            <a:endParaRPr/>
          </a:p>
        </p:txBody>
      </p:sp>
      <p:sp>
        <p:nvSpPr>
          <p:cNvPr id="247" name="Google Shape;247;p11"/>
          <p:cNvSpPr/>
          <p:nvPr/>
        </p:nvSpPr>
        <p:spPr>
          <a:xfrm>
            <a:off x="1765300" y="8261350"/>
            <a:ext cx="1299717" cy="62230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77BB41"/>
              </a:buClr>
              <a:buSzPts val="3600"/>
              <a:buFont typeface="Libre Franklin"/>
              <a:buNone/>
            </a:pPr>
            <a:r>
              <a:rPr lang="en-US" sz="3600" b="0" i="0" u="none" strike="noStrike" cap="none">
                <a:solidFill>
                  <a:srgbClr val="77BB41"/>
                </a:solidFill>
                <a:latin typeface="Libre Franklin"/>
                <a:ea typeface="Libre Franklin"/>
                <a:cs typeface="Libre Franklin"/>
                <a:sym typeface="Libre Franklin"/>
              </a:rPr>
              <a:t>C-thr=</a:t>
            </a:r>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2"/>
          <p:cNvSpPr/>
          <p:nvPr/>
        </p:nvSpPr>
        <p:spPr>
          <a:xfrm>
            <a:off x="4086671" y="533980"/>
            <a:ext cx="5450598" cy="65659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800000"/>
              </a:buClr>
              <a:buSzPts val="3600"/>
              <a:buFont typeface="Libre Franklin"/>
              <a:buNone/>
            </a:pPr>
            <a:r>
              <a:rPr lang="en-US" sz="3600" b="1" i="1" u="none" strike="noStrike" cap="none">
                <a:solidFill>
                  <a:srgbClr val="800000"/>
                </a:solidFill>
                <a:latin typeface="Libre Franklin"/>
                <a:ea typeface="Libre Franklin"/>
                <a:cs typeface="Libre Franklin"/>
                <a:sym typeface="Libre Franklin"/>
              </a:rPr>
              <a:t>thr arg X thr</a:t>
            </a:r>
            <a:r>
              <a:rPr lang="en-US" sz="3600" b="1" i="1" u="none" strike="noStrike" cap="none" baseline="30000">
                <a:solidFill>
                  <a:srgbClr val="800000"/>
                </a:solidFill>
                <a:latin typeface="Libre Franklin"/>
                <a:ea typeface="Libre Franklin"/>
                <a:cs typeface="Libre Franklin"/>
                <a:sym typeface="Libre Franklin"/>
              </a:rPr>
              <a:t>+</a:t>
            </a:r>
            <a:r>
              <a:rPr lang="en-US" sz="3600" b="1" i="1" u="none" strike="noStrike" cap="none">
                <a:solidFill>
                  <a:srgbClr val="800000"/>
                </a:solidFill>
                <a:latin typeface="Libre Franklin"/>
                <a:ea typeface="Libre Franklin"/>
                <a:cs typeface="Libre Franklin"/>
                <a:sym typeface="Libre Franklin"/>
              </a:rPr>
              <a:t> arg</a:t>
            </a:r>
            <a:r>
              <a:rPr lang="en-US" sz="3600" b="1" i="1" u="none" strike="noStrike" cap="none" baseline="30000">
                <a:solidFill>
                  <a:srgbClr val="800000"/>
                </a:solidFill>
                <a:latin typeface="Libre Franklin"/>
                <a:ea typeface="Libre Franklin"/>
                <a:cs typeface="Libre Franklin"/>
                <a:sym typeface="Libre Franklin"/>
              </a:rPr>
              <a:t>+</a:t>
            </a:r>
            <a:endParaRPr/>
          </a:p>
        </p:txBody>
      </p:sp>
      <p:pic>
        <p:nvPicPr>
          <p:cNvPr id="253" name="Google Shape;253;p12"/>
          <p:cNvPicPr preferRelativeResize="0"/>
          <p:nvPr/>
        </p:nvPicPr>
        <p:blipFill rotWithShape="1">
          <a:blip r:embed="rId3">
            <a:alphaModFix/>
          </a:blip>
          <a:srcRect/>
          <a:stretch/>
        </p:blipFill>
        <p:spPr>
          <a:xfrm>
            <a:off x="1727200" y="1739900"/>
            <a:ext cx="9423400" cy="3860800"/>
          </a:xfrm>
          <a:prstGeom prst="rect">
            <a:avLst/>
          </a:prstGeom>
          <a:noFill/>
          <a:ln>
            <a:noFill/>
          </a:ln>
        </p:spPr>
      </p:pic>
      <p:sp>
        <p:nvSpPr>
          <p:cNvPr id="254" name="Google Shape;254;p12"/>
          <p:cNvSpPr/>
          <p:nvPr/>
        </p:nvSpPr>
        <p:spPr>
          <a:xfrm>
            <a:off x="487170" y="6038850"/>
            <a:ext cx="11630532" cy="13081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A3D7"/>
              </a:buClr>
              <a:buSzPts val="3600"/>
              <a:buFont typeface="Libre Franklin"/>
              <a:buNone/>
            </a:pPr>
            <a:r>
              <a:rPr lang="en-US" sz="3600" b="0" i="0" u="none" strike="noStrike" cap="none">
                <a:solidFill>
                  <a:srgbClr val="00A3D7"/>
                </a:solidFill>
                <a:latin typeface="Libre Franklin"/>
                <a:ea typeface="Libre Franklin"/>
                <a:cs typeface="Libre Franklin"/>
                <a:sym typeface="Libre Franklin"/>
              </a:rPr>
              <a:t>Mappare </a:t>
            </a:r>
            <a:r>
              <a:rPr lang="en-US" sz="3600" b="0" i="0" u="none" strike="noStrike" cap="none">
                <a:solidFill>
                  <a:srgbClr val="FFFFFF"/>
                </a:solidFill>
                <a:latin typeface="Libre Franklin"/>
                <a:ea typeface="Libre Franklin"/>
                <a:cs typeface="Libre Franklin"/>
                <a:sym typeface="Libre Franklin"/>
              </a:rPr>
              <a:t>thr</a:t>
            </a:r>
            <a:r>
              <a:rPr lang="en-US" sz="3600" b="0" i="0" u="none" strike="noStrike" cap="none">
                <a:solidFill>
                  <a:srgbClr val="00A3D7"/>
                </a:solidFill>
                <a:latin typeface="Libre Franklin"/>
                <a:ea typeface="Libre Franklin"/>
                <a:cs typeface="Libre Franklin"/>
                <a:sym typeface="Libre Franklin"/>
              </a:rPr>
              <a:t> e </a:t>
            </a:r>
            <a:r>
              <a:rPr lang="en-US" sz="3600" b="0" i="0" u="none" strike="noStrike" cap="none">
                <a:solidFill>
                  <a:srgbClr val="FFFFFF"/>
                </a:solidFill>
                <a:latin typeface="Libre Franklin"/>
                <a:ea typeface="Libre Franklin"/>
                <a:cs typeface="Libre Franklin"/>
                <a:sym typeface="Libre Franklin"/>
              </a:rPr>
              <a:t>arg</a:t>
            </a:r>
            <a:r>
              <a:rPr lang="en-US" sz="3600" b="0" i="0" u="none" strike="noStrike" cap="none">
                <a:solidFill>
                  <a:srgbClr val="00A3D7"/>
                </a:solidFill>
                <a:latin typeface="Libre Franklin"/>
                <a:ea typeface="Libre Franklin"/>
                <a:cs typeface="Libre Franklin"/>
                <a:sym typeface="Libre Franklin"/>
              </a:rPr>
              <a:t> rispetto al centromero</a:t>
            </a:r>
            <a:endParaRPr/>
          </a:p>
          <a:p>
            <a:pPr marL="0" marR="0" lvl="0" indent="0" algn="l" rtl="0">
              <a:lnSpc>
                <a:spcPct val="100000"/>
              </a:lnSpc>
              <a:spcBef>
                <a:spcPts val="0"/>
              </a:spcBef>
              <a:spcAft>
                <a:spcPts val="0"/>
              </a:spcAft>
              <a:buClr>
                <a:srgbClr val="00C7FC"/>
              </a:buClr>
              <a:buSzPts val="3600"/>
              <a:buFont typeface="Libre Franklin"/>
              <a:buNone/>
            </a:pPr>
            <a:r>
              <a:rPr lang="en-US" sz="3600" b="0" i="0" u="none" strike="noStrike" cap="none">
                <a:solidFill>
                  <a:srgbClr val="00C7FC"/>
                </a:solidFill>
                <a:latin typeface="Libre Franklin"/>
                <a:ea typeface="Libre Franklin"/>
                <a:cs typeface="Libre Franklin"/>
                <a:sym typeface="Libre Franklin"/>
              </a:rPr>
              <a:t>Considero un gene alla volta selezionando i </a:t>
            </a:r>
            <a:r>
              <a:rPr lang="en-US" sz="3600" b="0" i="0" u="none" strike="noStrike" cap="none">
                <a:solidFill>
                  <a:srgbClr val="77BB41"/>
                </a:solidFill>
                <a:latin typeface="Libre Franklin"/>
                <a:ea typeface="Libre Franklin"/>
                <a:cs typeface="Libre Franklin"/>
                <a:sym typeface="Libre Franklin"/>
              </a:rPr>
              <a:t>SDS</a:t>
            </a:r>
            <a:endParaRPr/>
          </a:p>
        </p:txBody>
      </p:sp>
      <p:sp>
        <p:nvSpPr>
          <p:cNvPr id="255" name="Google Shape;255;p12"/>
          <p:cNvSpPr/>
          <p:nvPr/>
        </p:nvSpPr>
        <p:spPr>
          <a:xfrm>
            <a:off x="4140200" y="3238500"/>
            <a:ext cx="355600" cy="1511300"/>
          </a:xfrm>
          <a:prstGeom prst="rect">
            <a:avLst/>
          </a:prstGeom>
          <a:solidFill>
            <a:srgbClr val="FF4013">
              <a:alpha val="60000"/>
            </a:srgbClr>
          </a:solidFill>
          <a:ln>
            <a:noFill/>
          </a:ln>
          <a:effectLst>
            <a:outerShdw blurRad="177800" dist="406400" dir="5400000" rotWithShape="0">
              <a:srgbClr val="000000">
                <a:alpha val="6784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4200"/>
              <a:buFont typeface="Cutive"/>
              <a:buNone/>
            </a:pPr>
            <a:endParaRPr sz="4200" b="0" i="0" u="none" strike="noStrike" cap="none">
              <a:solidFill>
                <a:srgbClr val="000000"/>
              </a:solidFill>
              <a:latin typeface="Libre Franklin"/>
              <a:ea typeface="Libre Franklin"/>
              <a:cs typeface="Libre Franklin"/>
              <a:sym typeface="Libre Franklin"/>
            </a:endParaRPr>
          </a:p>
        </p:txBody>
      </p:sp>
      <p:sp>
        <p:nvSpPr>
          <p:cNvPr id="256" name="Google Shape;256;p12"/>
          <p:cNvSpPr/>
          <p:nvPr/>
        </p:nvSpPr>
        <p:spPr>
          <a:xfrm>
            <a:off x="5168900" y="3238500"/>
            <a:ext cx="355600" cy="1511300"/>
          </a:xfrm>
          <a:prstGeom prst="rect">
            <a:avLst/>
          </a:prstGeom>
          <a:solidFill>
            <a:srgbClr val="FF4013">
              <a:alpha val="60000"/>
            </a:srgbClr>
          </a:solidFill>
          <a:ln>
            <a:noFill/>
          </a:ln>
          <a:effectLst>
            <a:outerShdw blurRad="177800" dist="406400" dir="5400000" rotWithShape="0">
              <a:srgbClr val="000000">
                <a:alpha val="6784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4200"/>
              <a:buFont typeface="Cutive"/>
              <a:buNone/>
            </a:pPr>
            <a:endParaRPr sz="4200" b="0" i="0" u="none" strike="noStrike" cap="none">
              <a:solidFill>
                <a:srgbClr val="000000"/>
              </a:solidFill>
              <a:latin typeface="Libre Franklin"/>
              <a:ea typeface="Libre Franklin"/>
              <a:cs typeface="Libre Franklin"/>
              <a:sym typeface="Libre Franklin"/>
            </a:endParaRPr>
          </a:p>
        </p:txBody>
      </p:sp>
      <p:sp>
        <p:nvSpPr>
          <p:cNvPr id="257" name="Google Shape;257;p12"/>
          <p:cNvSpPr/>
          <p:nvPr/>
        </p:nvSpPr>
        <p:spPr>
          <a:xfrm>
            <a:off x="10083800" y="3238500"/>
            <a:ext cx="355600" cy="1511300"/>
          </a:xfrm>
          <a:prstGeom prst="rect">
            <a:avLst/>
          </a:prstGeom>
          <a:solidFill>
            <a:srgbClr val="669C35">
              <a:alpha val="60000"/>
            </a:srgbClr>
          </a:solidFill>
          <a:ln>
            <a:noFill/>
          </a:ln>
          <a:effectLst>
            <a:outerShdw blurRad="177800" dist="406400" dir="5400000" rotWithShape="0">
              <a:srgbClr val="000000">
                <a:alpha val="6784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4200"/>
              <a:buFont typeface="Cutive"/>
              <a:buNone/>
            </a:pPr>
            <a:endParaRPr sz="4200" b="0" i="0" u="none" strike="noStrike" cap="none">
              <a:solidFill>
                <a:srgbClr val="000000"/>
              </a:solidFill>
              <a:latin typeface="Libre Franklin"/>
              <a:ea typeface="Libre Franklin"/>
              <a:cs typeface="Libre Franklin"/>
              <a:sym typeface="Libre Franklin"/>
            </a:endParaRPr>
          </a:p>
        </p:txBody>
      </p:sp>
      <p:sp>
        <p:nvSpPr>
          <p:cNvPr id="258" name="Google Shape;258;p12"/>
          <p:cNvSpPr/>
          <p:nvPr/>
        </p:nvSpPr>
        <p:spPr>
          <a:xfrm>
            <a:off x="8089900" y="3238500"/>
            <a:ext cx="355600" cy="1511300"/>
          </a:xfrm>
          <a:prstGeom prst="rect">
            <a:avLst/>
          </a:prstGeom>
          <a:solidFill>
            <a:srgbClr val="669C35">
              <a:alpha val="60000"/>
            </a:srgbClr>
          </a:solidFill>
          <a:ln>
            <a:noFill/>
          </a:ln>
          <a:effectLst>
            <a:outerShdw blurRad="177800" dist="406400" dir="5400000" rotWithShape="0">
              <a:srgbClr val="000000">
                <a:alpha val="6784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4200"/>
              <a:buFont typeface="Cutive"/>
              <a:buNone/>
            </a:pPr>
            <a:endParaRPr sz="4200" b="0" i="0" u="none" strike="noStrike" cap="none">
              <a:solidFill>
                <a:srgbClr val="000000"/>
              </a:solidFill>
              <a:latin typeface="Libre Franklin"/>
              <a:ea typeface="Libre Franklin"/>
              <a:cs typeface="Libre Franklin"/>
              <a:sym typeface="Libre Franklin"/>
            </a:endParaRPr>
          </a:p>
        </p:txBody>
      </p:sp>
      <p:sp>
        <p:nvSpPr>
          <p:cNvPr id="259" name="Google Shape;259;p12"/>
          <p:cNvSpPr/>
          <p:nvPr/>
        </p:nvSpPr>
        <p:spPr>
          <a:xfrm>
            <a:off x="6121400" y="3238500"/>
            <a:ext cx="355600" cy="1511300"/>
          </a:xfrm>
          <a:prstGeom prst="rect">
            <a:avLst/>
          </a:prstGeom>
          <a:solidFill>
            <a:srgbClr val="669C35">
              <a:alpha val="60000"/>
            </a:srgbClr>
          </a:solidFill>
          <a:ln>
            <a:noFill/>
          </a:ln>
          <a:effectLst>
            <a:outerShdw blurRad="177800" dist="406400" dir="5400000" rotWithShape="0">
              <a:srgbClr val="000000">
                <a:alpha val="6784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4200"/>
              <a:buFont typeface="Cutive"/>
              <a:buNone/>
            </a:pPr>
            <a:endParaRPr sz="4200" b="0" i="0" u="none" strike="noStrike" cap="none">
              <a:solidFill>
                <a:srgbClr val="000000"/>
              </a:solidFill>
              <a:latin typeface="Libre Franklin"/>
              <a:ea typeface="Libre Franklin"/>
              <a:cs typeface="Libre Franklin"/>
              <a:sym typeface="Libre Franklin"/>
            </a:endParaRPr>
          </a:p>
        </p:txBody>
      </p:sp>
      <p:sp>
        <p:nvSpPr>
          <p:cNvPr id="260" name="Google Shape;260;p12"/>
          <p:cNvSpPr/>
          <p:nvPr/>
        </p:nvSpPr>
        <p:spPr>
          <a:xfrm>
            <a:off x="7073900" y="3238500"/>
            <a:ext cx="355600" cy="1511300"/>
          </a:xfrm>
          <a:prstGeom prst="rect">
            <a:avLst/>
          </a:prstGeom>
          <a:solidFill>
            <a:srgbClr val="669C35">
              <a:alpha val="60000"/>
            </a:srgbClr>
          </a:solidFill>
          <a:ln>
            <a:noFill/>
          </a:ln>
          <a:effectLst>
            <a:outerShdw blurRad="177800" dist="406400" dir="5400000" rotWithShape="0">
              <a:srgbClr val="000000">
                <a:alpha val="6784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4200"/>
              <a:buFont typeface="Cutive"/>
              <a:buNone/>
            </a:pPr>
            <a:endParaRPr sz="4200" b="0" i="0" u="none" strike="noStrike" cap="none">
              <a:solidFill>
                <a:srgbClr val="000000"/>
              </a:solidFill>
              <a:latin typeface="Libre Franklin"/>
              <a:ea typeface="Libre Franklin"/>
              <a:cs typeface="Libre Franklin"/>
              <a:sym typeface="Libre Franklin"/>
            </a:endParaRPr>
          </a:p>
        </p:txBody>
      </p:sp>
      <p:cxnSp>
        <p:nvCxnSpPr>
          <p:cNvPr id="261" name="Google Shape;261;p12"/>
          <p:cNvCxnSpPr/>
          <p:nvPr/>
        </p:nvCxnSpPr>
        <p:spPr>
          <a:xfrm>
            <a:off x="2425700" y="8559800"/>
            <a:ext cx="3568700" cy="25401"/>
          </a:xfrm>
          <a:prstGeom prst="straightConnector1">
            <a:avLst/>
          </a:prstGeom>
          <a:noFill/>
          <a:ln w="25400" cap="flat" cmpd="sng">
            <a:solidFill>
              <a:srgbClr val="FFFFFF"/>
            </a:solidFill>
            <a:prstDash val="solid"/>
            <a:miter lim="400000"/>
            <a:headEnd type="none" w="sm" len="sm"/>
            <a:tailEnd type="none" w="sm" len="sm"/>
          </a:ln>
        </p:spPr>
      </p:cxnSp>
      <p:sp>
        <p:nvSpPr>
          <p:cNvPr id="262" name="Google Shape;262;p12"/>
          <p:cNvSpPr/>
          <p:nvPr/>
        </p:nvSpPr>
        <p:spPr>
          <a:xfrm>
            <a:off x="9464802" y="5080000"/>
            <a:ext cx="2094463" cy="6858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3600"/>
              <a:buFont typeface="Libre Franklin"/>
              <a:buNone/>
            </a:pPr>
            <a:r>
              <a:rPr lang="en-US" sz="3600" b="0" i="0" u="none" strike="noStrike" cap="none">
                <a:solidFill>
                  <a:srgbClr val="000000"/>
                </a:solidFill>
                <a:latin typeface="Libre Franklin"/>
                <a:ea typeface="Libre Franklin"/>
                <a:cs typeface="Libre Franklin"/>
                <a:sym typeface="Libre Franklin"/>
              </a:rPr>
              <a:t>Tot=105</a:t>
            </a:r>
            <a:endParaRPr/>
          </a:p>
        </p:txBody>
      </p:sp>
      <p:sp>
        <p:nvSpPr>
          <p:cNvPr id="263" name="Google Shape;263;p12"/>
          <p:cNvSpPr/>
          <p:nvPr/>
        </p:nvSpPr>
        <p:spPr>
          <a:xfrm>
            <a:off x="2773437" y="7996164"/>
            <a:ext cx="4790925" cy="1210588"/>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77BB41"/>
              </a:buClr>
              <a:buSzPts val="3600"/>
              <a:buFont typeface="Libre Franklin"/>
              <a:buNone/>
            </a:pPr>
            <a:r>
              <a:rPr lang="en-US" sz="3600" b="0" i="0" u="none" strike="noStrike" cap="none">
                <a:solidFill>
                  <a:srgbClr val="77BB41"/>
                </a:solidFill>
                <a:latin typeface="Libre Franklin"/>
                <a:ea typeface="Libre Franklin"/>
                <a:cs typeface="Libre Franklin"/>
                <a:sym typeface="Libre Franklin"/>
              </a:rPr>
              <a:t>            </a:t>
            </a:r>
            <a:r>
              <a:rPr lang="en-US" sz="3600" b="0" i="0" u="sng" strike="noStrike" cap="none">
                <a:solidFill>
                  <a:srgbClr val="77BB41"/>
                </a:solidFill>
                <a:latin typeface="Libre Franklin"/>
                <a:ea typeface="Libre Franklin"/>
                <a:cs typeface="Libre Franklin"/>
                <a:sym typeface="Libre Franklin"/>
              </a:rPr>
              <a:t>1/2 (11+2+2+1)</a:t>
            </a:r>
            <a:endParaRPr/>
          </a:p>
          <a:p>
            <a:pPr marL="0" marR="0" lvl="0" indent="0" algn="l" rtl="0">
              <a:lnSpc>
                <a:spcPct val="100000"/>
              </a:lnSpc>
              <a:spcBef>
                <a:spcPts val="0"/>
              </a:spcBef>
              <a:spcAft>
                <a:spcPts val="0"/>
              </a:spcAft>
              <a:buClr>
                <a:srgbClr val="77BB41"/>
              </a:buClr>
              <a:buSzPts val="3600"/>
              <a:buFont typeface="Libre Franklin"/>
              <a:buNone/>
            </a:pPr>
            <a:r>
              <a:rPr lang="en-US" sz="3600" b="0" i="0" u="none" strike="noStrike" cap="none">
                <a:solidFill>
                  <a:srgbClr val="77BB41"/>
                </a:solidFill>
                <a:latin typeface="Libre Franklin"/>
                <a:ea typeface="Libre Franklin"/>
                <a:cs typeface="Libre Franklin"/>
                <a:sym typeface="Libre Franklin"/>
              </a:rPr>
              <a:t>                       105</a:t>
            </a:r>
            <a:endParaRPr/>
          </a:p>
        </p:txBody>
      </p:sp>
      <p:sp>
        <p:nvSpPr>
          <p:cNvPr id="264" name="Google Shape;264;p12"/>
          <p:cNvSpPr/>
          <p:nvPr/>
        </p:nvSpPr>
        <p:spPr>
          <a:xfrm>
            <a:off x="7928100" y="8244205"/>
            <a:ext cx="3169913" cy="65659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3600"/>
              <a:buFont typeface="Libre Franklin"/>
              <a:buNone/>
            </a:pPr>
            <a:r>
              <a:rPr lang="en-US" sz="3600" b="0" i="0" u="none" strike="noStrike" cap="none">
                <a:solidFill>
                  <a:srgbClr val="000000"/>
                </a:solidFill>
                <a:latin typeface="Libre Franklin"/>
                <a:ea typeface="Libre Franklin"/>
                <a:cs typeface="Libre Franklin"/>
                <a:sym typeface="Libre Franklin"/>
              </a:rPr>
              <a:t>X 100 = 7,6 um  </a:t>
            </a:r>
            <a:endParaRPr/>
          </a:p>
        </p:txBody>
      </p:sp>
      <p:sp>
        <p:nvSpPr>
          <p:cNvPr id="265" name="Google Shape;265;p12"/>
          <p:cNvSpPr/>
          <p:nvPr/>
        </p:nvSpPr>
        <p:spPr>
          <a:xfrm>
            <a:off x="2167401" y="8231505"/>
            <a:ext cx="1379159" cy="65659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3600"/>
              <a:buFont typeface="Libre Franklin"/>
              <a:buNone/>
            </a:pPr>
            <a:r>
              <a:rPr lang="en-US" sz="3600" b="0" i="0" u="none" strike="noStrike" cap="none">
                <a:solidFill>
                  <a:srgbClr val="000000"/>
                </a:solidFill>
                <a:latin typeface="Libre Franklin"/>
                <a:ea typeface="Libre Franklin"/>
                <a:cs typeface="Libre Franklin"/>
                <a:sym typeface="Libre Franklin"/>
              </a:rPr>
              <a:t>C-arg=</a:t>
            </a:r>
            <a:endParaRPr/>
          </a:p>
        </p:txBody>
      </p:sp>
      <p:sp>
        <p:nvSpPr>
          <p:cNvPr id="266" name="Google Shape;266;p12"/>
          <p:cNvSpPr/>
          <p:nvPr/>
        </p:nvSpPr>
        <p:spPr>
          <a:xfrm>
            <a:off x="9055100" y="3238500"/>
            <a:ext cx="355600" cy="1511300"/>
          </a:xfrm>
          <a:prstGeom prst="rect">
            <a:avLst/>
          </a:prstGeom>
          <a:solidFill>
            <a:srgbClr val="FF4013">
              <a:alpha val="60000"/>
            </a:srgbClr>
          </a:solidFill>
          <a:ln>
            <a:noFill/>
          </a:ln>
          <a:effectLst>
            <a:outerShdw blurRad="177800" dist="406400" dir="5400000" rotWithShape="0">
              <a:srgbClr val="000000">
                <a:alpha val="6784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4200"/>
              <a:buFont typeface="Cutive"/>
              <a:buNone/>
            </a:pPr>
            <a:endParaRPr sz="4200" b="0" i="0" u="none" strike="noStrike" cap="none">
              <a:solidFill>
                <a:srgbClr val="000000"/>
              </a:solidFill>
              <a:latin typeface="Libre Franklin"/>
              <a:ea typeface="Libre Franklin"/>
              <a:cs typeface="Libre Franklin"/>
              <a:sym typeface="Libre Franklin"/>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p:nvPr/>
        </p:nvSpPr>
        <p:spPr>
          <a:xfrm>
            <a:off x="4242349" y="8553375"/>
            <a:ext cx="6902100" cy="6567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800000"/>
              </a:buClr>
              <a:buSzPts val="3600"/>
              <a:buFont typeface="Libre Franklin"/>
              <a:buNone/>
            </a:pPr>
            <a:r>
              <a:rPr lang="en-US" sz="3600" b="1" i="0" u="none" strike="noStrike" cap="none">
                <a:solidFill>
                  <a:srgbClr val="800000"/>
                </a:solidFill>
                <a:latin typeface="Libre Franklin"/>
                <a:ea typeface="Libre Franklin"/>
                <a:cs typeface="Libre Franklin"/>
                <a:sym typeface="Libre Franklin"/>
              </a:rPr>
              <a:t>Tetradi ordinate</a:t>
            </a:r>
            <a:endParaRPr/>
          </a:p>
        </p:txBody>
      </p:sp>
      <p:pic>
        <p:nvPicPr>
          <p:cNvPr id="125" name="Google Shape;125;p2"/>
          <p:cNvPicPr preferRelativeResize="0"/>
          <p:nvPr/>
        </p:nvPicPr>
        <p:blipFill>
          <a:blip r:embed="rId3">
            <a:alphaModFix/>
          </a:blip>
          <a:stretch>
            <a:fillRect/>
          </a:stretch>
        </p:blipFill>
        <p:spPr>
          <a:xfrm>
            <a:off x="807550" y="1191450"/>
            <a:ext cx="12700001" cy="64864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3"/>
          <p:cNvSpPr/>
          <p:nvPr/>
        </p:nvSpPr>
        <p:spPr>
          <a:xfrm>
            <a:off x="4260980" y="1081900"/>
            <a:ext cx="5400795" cy="65659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C7FC"/>
              </a:buClr>
              <a:buSzPts val="3600"/>
              <a:buFont typeface="Libre Franklin"/>
              <a:buNone/>
            </a:pPr>
            <a:r>
              <a:rPr lang="en-US" sz="3600" b="1" i="1" u="none" strike="noStrike" cap="none">
                <a:solidFill>
                  <a:srgbClr val="00C7FC"/>
                </a:solidFill>
                <a:latin typeface="Libre Franklin"/>
                <a:ea typeface="Libre Franklin"/>
                <a:cs typeface="Libre Franklin"/>
                <a:sym typeface="Libre Franklin"/>
              </a:rPr>
              <a:t>thr arg X thr</a:t>
            </a:r>
            <a:r>
              <a:rPr lang="en-US" sz="3600" b="1" i="1" u="none" strike="noStrike" cap="none" baseline="30000">
                <a:solidFill>
                  <a:srgbClr val="00C7FC"/>
                </a:solidFill>
                <a:latin typeface="Libre Franklin"/>
                <a:ea typeface="Libre Franklin"/>
                <a:cs typeface="Libre Franklin"/>
                <a:sym typeface="Libre Franklin"/>
              </a:rPr>
              <a:t>+</a:t>
            </a:r>
            <a:r>
              <a:rPr lang="en-US" sz="3600" b="1" i="1" u="none" strike="noStrike" cap="none">
                <a:solidFill>
                  <a:srgbClr val="00C7FC"/>
                </a:solidFill>
                <a:latin typeface="Libre Franklin"/>
                <a:ea typeface="Libre Franklin"/>
                <a:cs typeface="Libre Franklin"/>
                <a:sym typeface="Libre Franklin"/>
              </a:rPr>
              <a:t> arg</a:t>
            </a:r>
            <a:r>
              <a:rPr lang="en-US" sz="3600" b="1" i="1" u="none" strike="noStrike" cap="none" baseline="30000">
                <a:solidFill>
                  <a:srgbClr val="00C7FC"/>
                </a:solidFill>
                <a:latin typeface="Libre Franklin"/>
                <a:ea typeface="Libre Franklin"/>
                <a:cs typeface="Libre Franklin"/>
                <a:sym typeface="Libre Franklin"/>
              </a:rPr>
              <a:t>+</a:t>
            </a:r>
            <a:endParaRPr/>
          </a:p>
        </p:txBody>
      </p:sp>
      <p:pic>
        <p:nvPicPr>
          <p:cNvPr id="272" name="Google Shape;272;p13"/>
          <p:cNvPicPr preferRelativeResize="0"/>
          <p:nvPr/>
        </p:nvPicPr>
        <p:blipFill rotWithShape="1">
          <a:blip r:embed="rId3">
            <a:alphaModFix/>
          </a:blip>
          <a:srcRect/>
          <a:stretch/>
        </p:blipFill>
        <p:spPr>
          <a:xfrm>
            <a:off x="1727200" y="1739900"/>
            <a:ext cx="9423400" cy="3860800"/>
          </a:xfrm>
          <a:prstGeom prst="rect">
            <a:avLst/>
          </a:prstGeom>
          <a:noFill/>
          <a:ln>
            <a:noFill/>
          </a:ln>
        </p:spPr>
      </p:pic>
      <p:sp>
        <p:nvSpPr>
          <p:cNvPr id="273" name="Google Shape;273;p13"/>
          <p:cNvSpPr/>
          <p:nvPr/>
        </p:nvSpPr>
        <p:spPr>
          <a:xfrm>
            <a:off x="487170" y="6087606"/>
            <a:ext cx="5408808" cy="1210588"/>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800000"/>
              </a:buClr>
              <a:buSzPts val="3600"/>
              <a:buFont typeface="Libre Franklin"/>
              <a:buNone/>
            </a:pPr>
            <a:r>
              <a:rPr lang="en-US" sz="3600" b="0" i="0" u="none" strike="noStrike" cap="none">
                <a:solidFill>
                  <a:srgbClr val="800000"/>
                </a:solidFill>
                <a:latin typeface="Libre Franklin"/>
                <a:ea typeface="Libre Franklin"/>
                <a:cs typeface="Libre Franklin"/>
                <a:sym typeface="Libre Franklin"/>
              </a:rPr>
              <a:t>Distanza thr arg</a:t>
            </a:r>
            <a:endParaRPr/>
          </a:p>
          <a:p>
            <a:pPr marL="0" marR="0" lvl="0" indent="0" algn="l" rtl="0">
              <a:lnSpc>
                <a:spcPct val="100000"/>
              </a:lnSpc>
              <a:spcBef>
                <a:spcPts val="0"/>
              </a:spcBef>
              <a:spcAft>
                <a:spcPts val="0"/>
              </a:spcAft>
              <a:buClr>
                <a:schemeClr val="dk1"/>
              </a:buClr>
              <a:buSzPts val="3600"/>
              <a:buFont typeface="Libre Franklin"/>
              <a:buNone/>
            </a:pPr>
            <a:r>
              <a:rPr lang="en-US" sz="3600" b="0" i="0" u="none" strike="noStrike" cap="none">
                <a:solidFill>
                  <a:schemeClr val="dk1"/>
                </a:solidFill>
                <a:latin typeface="Libre Franklin"/>
                <a:ea typeface="Libre Franklin"/>
                <a:cs typeface="Libre Franklin"/>
                <a:sym typeface="Libre Franklin"/>
              </a:rPr>
              <a:t>Considero le classi </a:t>
            </a:r>
            <a:r>
              <a:rPr lang="en-US" sz="3600" b="0" i="0" u="none" strike="noStrike" cap="none">
                <a:solidFill>
                  <a:srgbClr val="F5EC00"/>
                </a:solidFill>
                <a:latin typeface="Libre Franklin"/>
                <a:ea typeface="Libre Franklin"/>
                <a:cs typeface="Libre Franklin"/>
                <a:sym typeface="Libre Franklin"/>
              </a:rPr>
              <a:t>NPD</a:t>
            </a:r>
            <a:r>
              <a:rPr lang="en-US" sz="3600" b="0" i="0" u="none" strike="noStrike" cap="none">
                <a:solidFill>
                  <a:srgbClr val="00C7FC"/>
                </a:solidFill>
                <a:latin typeface="Libre Franklin"/>
                <a:ea typeface="Libre Franklin"/>
                <a:cs typeface="Libre Franklin"/>
                <a:sym typeface="Libre Franklin"/>
              </a:rPr>
              <a:t> e </a:t>
            </a:r>
            <a:r>
              <a:rPr lang="en-US" sz="3600" b="0" i="0" u="none" strike="noStrike" cap="none">
                <a:solidFill>
                  <a:srgbClr val="3EFDF3"/>
                </a:solidFill>
                <a:latin typeface="Libre Franklin"/>
                <a:ea typeface="Libre Franklin"/>
                <a:cs typeface="Libre Franklin"/>
                <a:sym typeface="Libre Franklin"/>
              </a:rPr>
              <a:t>T</a:t>
            </a:r>
            <a:endParaRPr/>
          </a:p>
        </p:txBody>
      </p:sp>
      <p:sp>
        <p:nvSpPr>
          <p:cNvPr id="274" name="Google Shape;274;p13"/>
          <p:cNvSpPr/>
          <p:nvPr/>
        </p:nvSpPr>
        <p:spPr>
          <a:xfrm>
            <a:off x="4597400" y="3225800"/>
            <a:ext cx="1016000" cy="1562100"/>
          </a:xfrm>
          <a:prstGeom prst="rect">
            <a:avLst/>
          </a:prstGeom>
          <a:solidFill>
            <a:srgbClr val="00C7FC">
              <a:alpha val="60000"/>
            </a:srgbClr>
          </a:solidFill>
          <a:ln>
            <a:noFill/>
          </a:ln>
          <a:effectLst>
            <a:outerShdw blurRad="177800" dist="406400" dir="5400000" rotWithShape="0">
              <a:srgbClr val="000000">
                <a:alpha val="6784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4200"/>
              <a:buFont typeface="Cutive"/>
              <a:buNone/>
            </a:pPr>
            <a:endParaRPr sz="4200" b="0" i="0" u="none" strike="noStrike" cap="none">
              <a:solidFill>
                <a:srgbClr val="000000"/>
              </a:solidFill>
              <a:latin typeface="Libre Franklin"/>
              <a:ea typeface="Libre Franklin"/>
              <a:cs typeface="Libre Franklin"/>
              <a:sym typeface="Libre Franklin"/>
            </a:endParaRPr>
          </a:p>
        </p:txBody>
      </p:sp>
      <p:cxnSp>
        <p:nvCxnSpPr>
          <p:cNvPr id="275" name="Google Shape;275;p13"/>
          <p:cNvCxnSpPr/>
          <p:nvPr/>
        </p:nvCxnSpPr>
        <p:spPr>
          <a:xfrm>
            <a:off x="2425700" y="8559800"/>
            <a:ext cx="5473700" cy="25400"/>
          </a:xfrm>
          <a:prstGeom prst="straightConnector1">
            <a:avLst/>
          </a:prstGeom>
          <a:noFill/>
          <a:ln w="25400" cap="flat" cmpd="sng">
            <a:solidFill>
              <a:srgbClr val="FFFFFF"/>
            </a:solidFill>
            <a:prstDash val="solid"/>
            <a:miter lim="400000"/>
            <a:headEnd type="none" w="sm" len="sm"/>
            <a:tailEnd type="none" w="sm" len="sm"/>
          </a:ln>
        </p:spPr>
      </p:cxnSp>
      <p:sp>
        <p:nvSpPr>
          <p:cNvPr id="276" name="Google Shape;276;p13"/>
          <p:cNvSpPr/>
          <p:nvPr/>
        </p:nvSpPr>
        <p:spPr>
          <a:xfrm>
            <a:off x="9464802" y="5080000"/>
            <a:ext cx="2094463" cy="6858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3600"/>
              <a:buFont typeface="Libre Franklin"/>
              <a:buNone/>
            </a:pPr>
            <a:r>
              <a:rPr lang="en-US" sz="3600" b="0" i="0" u="none" strike="noStrike" cap="none">
                <a:solidFill>
                  <a:srgbClr val="000000"/>
                </a:solidFill>
                <a:latin typeface="Libre Franklin"/>
                <a:ea typeface="Libre Franklin"/>
                <a:cs typeface="Libre Franklin"/>
                <a:sym typeface="Libre Franklin"/>
              </a:rPr>
              <a:t>Tot=105</a:t>
            </a:r>
            <a:endParaRPr/>
          </a:p>
        </p:txBody>
      </p:sp>
      <p:sp>
        <p:nvSpPr>
          <p:cNvPr id="277" name="Google Shape;277;p13"/>
          <p:cNvSpPr/>
          <p:nvPr/>
        </p:nvSpPr>
        <p:spPr>
          <a:xfrm>
            <a:off x="1130300" y="7852907"/>
            <a:ext cx="5989495" cy="1210588"/>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C7FC"/>
              </a:buClr>
              <a:buSzPts val="3600"/>
              <a:buFont typeface="Libre Franklin"/>
              <a:buNone/>
            </a:pPr>
            <a:r>
              <a:rPr lang="en-US" sz="3600" b="0" i="0" u="none" strike="noStrike" cap="none">
                <a:solidFill>
                  <a:srgbClr val="00C7FC"/>
                </a:solidFill>
                <a:latin typeface="Libre Franklin"/>
                <a:ea typeface="Libre Franklin"/>
                <a:cs typeface="Libre Franklin"/>
                <a:sym typeface="Libre Franklin"/>
              </a:rPr>
              <a:t>            </a:t>
            </a:r>
            <a:r>
              <a:rPr lang="en-US" sz="3600" b="0" i="0" u="sng" strike="noStrike" cap="none">
                <a:solidFill>
                  <a:srgbClr val="00C7FC"/>
                </a:solidFill>
                <a:latin typeface="Libre Franklin"/>
                <a:ea typeface="Libre Franklin"/>
                <a:cs typeface="Libre Franklin"/>
                <a:sym typeface="Libre Franklin"/>
              </a:rPr>
              <a:t>(2+1) +1/2 (16+11+2)</a:t>
            </a:r>
            <a:endParaRPr/>
          </a:p>
          <a:p>
            <a:pPr marL="0" marR="0" lvl="0" indent="0" algn="l" rtl="0">
              <a:lnSpc>
                <a:spcPct val="100000"/>
              </a:lnSpc>
              <a:spcBef>
                <a:spcPts val="0"/>
              </a:spcBef>
              <a:spcAft>
                <a:spcPts val="0"/>
              </a:spcAft>
              <a:buClr>
                <a:srgbClr val="00C7FC"/>
              </a:buClr>
              <a:buSzPts val="3600"/>
              <a:buFont typeface="Libre Franklin"/>
              <a:buNone/>
            </a:pPr>
            <a:r>
              <a:rPr lang="en-US" sz="3600" b="0" i="0" u="none" strike="noStrike" cap="none">
                <a:solidFill>
                  <a:srgbClr val="00C7FC"/>
                </a:solidFill>
                <a:latin typeface="Libre Franklin"/>
                <a:ea typeface="Libre Franklin"/>
                <a:cs typeface="Libre Franklin"/>
                <a:sym typeface="Libre Franklin"/>
              </a:rPr>
              <a:t>                           105</a:t>
            </a:r>
            <a:endParaRPr/>
          </a:p>
        </p:txBody>
      </p:sp>
      <p:sp>
        <p:nvSpPr>
          <p:cNvPr id="278" name="Google Shape;278;p13"/>
          <p:cNvSpPr/>
          <p:nvPr/>
        </p:nvSpPr>
        <p:spPr>
          <a:xfrm>
            <a:off x="7041033" y="8027845"/>
            <a:ext cx="4310344" cy="6858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C7FC"/>
              </a:buClr>
              <a:buSzPts val="3600"/>
              <a:buFont typeface="Libre Franklin"/>
              <a:buNone/>
            </a:pPr>
            <a:r>
              <a:rPr lang="en-US" sz="3600" b="0" i="0" u="none" strike="noStrike" cap="none">
                <a:solidFill>
                  <a:srgbClr val="00C7FC"/>
                </a:solidFill>
                <a:latin typeface="Libre Franklin"/>
                <a:ea typeface="Libre Franklin"/>
                <a:cs typeface="Libre Franklin"/>
                <a:sym typeface="Libre Franklin"/>
              </a:rPr>
              <a:t>X 100 = 16,7 um  </a:t>
            </a:r>
            <a:endParaRPr/>
          </a:p>
        </p:txBody>
      </p:sp>
      <p:sp>
        <p:nvSpPr>
          <p:cNvPr id="279" name="Google Shape;279;p13"/>
          <p:cNvSpPr/>
          <p:nvPr/>
        </p:nvSpPr>
        <p:spPr>
          <a:xfrm>
            <a:off x="336773" y="7953146"/>
            <a:ext cx="1846760" cy="65659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3600"/>
              <a:buFont typeface="Libre Franklin"/>
              <a:buNone/>
            </a:pPr>
            <a:r>
              <a:rPr lang="en-US" sz="3600" b="0" i="0" u="none" strike="noStrike" cap="none">
                <a:solidFill>
                  <a:srgbClr val="000000"/>
                </a:solidFill>
                <a:latin typeface="Libre Franklin"/>
                <a:ea typeface="Libre Franklin"/>
                <a:cs typeface="Libre Franklin"/>
                <a:sym typeface="Libre Franklin"/>
              </a:rPr>
              <a:t>Dis</a:t>
            </a:r>
            <a:r>
              <a:rPr lang="en-US" sz="3600" b="0" i="0" u="none" strike="noStrike" cap="none" baseline="-25000">
                <a:solidFill>
                  <a:srgbClr val="000000"/>
                </a:solidFill>
                <a:latin typeface="Libre Franklin"/>
                <a:ea typeface="Libre Franklin"/>
                <a:cs typeface="Libre Franklin"/>
                <a:sym typeface="Libre Franklin"/>
              </a:rPr>
              <a:t>thr-arg</a:t>
            </a:r>
            <a:r>
              <a:rPr lang="en-US" sz="3600" b="0" i="0" u="none" strike="noStrike" cap="none">
                <a:solidFill>
                  <a:srgbClr val="000000"/>
                </a:solidFill>
                <a:latin typeface="Libre Franklin"/>
                <a:ea typeface="Libre Franklin"/>
                <a:cs typeface="Libre Franklin"/>
                <a:sym typeface="Libre Franklin"/>
              </a:rPr>
              <a:t>=</a:t>
            </a:r>
            <a:endParaRPr/>
          </a:p>
        </p:txBody>
      </p:sp>
      <p:sp>
        <p:nvSpPr>
          <p:cNvPr id="280" name="Google Shape;280;p13"/>
          <p:cNvSpPr/>
          <p:nvPr/>
        </p:nvSpPr>
        <p:spPr>
          <a:xfrm>
            <a:off x="5626100" y="3225800"/>
            <a:ext cx="1016000" cy="1562100"/>
          </a:xfrm>
          <a:prstGeom prst="rect">
            <a:avLst/>
          </a:prstGeom>
          <a:solidFill>
            <a:srgbClr val="00C7FC">
              <a:alpha val="60000"/>
            </a:srgbClr>
          </a:solidFill>
          <a:ln>
            <a:noFill/>
          </a:ln>
          <a:effectLst>
            <a:outerShdw blurRad="177800" dist="406400" dir="5400000" rotWithShape="0">
              <a:srgbClr val="000000">
                <a:alpha val="6784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4200"/>
              <a:buFont typeface="Cutive"/>
              <a:buNone/>
            </a:pPr>
            <a:endParaRPr sz="4200" b="0" i="0" u="none" strike="noStrike" cap="none">
              <a:solidFill>
                <a:srgbClr val="000000"/>
              </a:solidFill>
              <a:latin typeface="Libre Franklin"/>
              <a:ea typeface="Libre Franklin"/>
              <a:cs typeface="Libre Franklin"/>
              <a:sym typeface="Libre Franklin"/>
            </a:endParaRPr>
          </a:p>
        </p:txBody>
      </p:sp>
      <p:sp>
        <p:nvSpPr>
          <p:cNvPr id="281" name="Google Shape;281;p13"/>
          <p:cNvSpPr/>
          <p:nvPr/>
        </p:nvSpPr>
        <p:spPr>
          <a:xfrm>
            <a:off x="6604000" y="3213100"/>
            <a:ext cx="1016000" cy="1562100"/>
          </a:xfrm>
          <a:prstGeom prst="rect">
            <a:avLst/>
          </a:prstGeom>
          <a:solidFill>
            <a:srgbClr val="00C7FC">
              <a:alpha val="60000"/>
            </a:srgbClr>
          </a:solidFill>
          <a:ln>
            <a:noFill/>
          </a:ln>
          <a:effectLst>
            <a:outerShdw blurRad="177800" dist="406400" dir="5400000" rotWithShape="0">
              <a:srgbClr val="000000">
                <a:alpha val="6784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4200"/>
              <a:buFont typeface="Cutive"/>
              <a:buNone/>
            </a:pPr>
            <a:endParaRPr sz="4200" b="0" i="0" u="none" strike="noStrike" cap="none">
              <a:solidFill>
                <a:srgbClr val="000000"/>
              </a:solidFill>
              <a:latin typeface="Libre Franklin"/>
              <a:ea typeface="Libre Franklin"/>
              <a:cs typeface="Libre Franklin"/>
              <a:sym typeface="Libre Franklin"/>
            </a:endParaRPr>
          </a:p>
        </p:txBody>
      </p:sp>
      <p:sp>
        <p:nvSpPr>
          <p:cNvPr id="282" name="Google Shape;282;p13"/>
          <p:cNvSpPr/>
          <p:nvPr/>
        </p:nvSpPr>
        <p:spPr>
          <a:xfrm>
            <a:off x="7581900" y="3213100"/>
            <a:ext cx="1016000" cy="1562100"/>
          </a:xfrm>
          <a:prstGeom prst="rect">
            <a:avLst/>
          </a:prstGeom>
          <a:solidFill>
            <a:srgbClr val="F5EC00">
              <a:alpha val="60000"/>
            </a:srgbClr>
          </a:solidFill>
          <a:ln>
            <a:noFill/>
          </a:ln>
          <a:effectLst>
            <a:outerShdw blurRad="177800" dist="406400" dir="5400000" rotWithShape="0">
              <a:srgbClr val="000000">
                <a:alpha val="6784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4200"/>
              <a:buFont typeface="Cutive"/>
              <a:buNone/>
            </a:pPr>
            <a:endParaRPr sz="4200" b="0" i="0" u="none" strike="noStrike" cap="none">
              <a:solidFill>
                <a:srgbClr val="000000"/>
              </a:solidFill>
              <a:latin typeface="Libre Franklin"/>
              <a:ea typeface="Libre Franklin"/>
              <a:cs typeface="Libre Franklin"/>
              <a:sym typeface="Libre Franklin"/>
            </a:endParaRPr>
          </a:p>
        </p:txBody>
      </p:sp>
      <p:sp>
        <p:nvSpPr>
          <p:cNvPr id="283" name="Google Shape;283;p13"/>
          <p:cNvSpPr/>
          <p:nvPr/>
        </p:nvSpPr>
        <p:spPr>
          <a:xfrm>
            <a:off x="8610600" y="3213100"/>
            <a:ext cx="1016000" cy="1562100"/>
          </a:xfrm>
          <a:prstGeom prst="rect">
            <a:avLst/>
          </a:prstGeom>
          <a:solidFill>
            <a:srgbClr val="F5EC00">
              <a:alpha val="60000"/>
            </a:srgbClr>
          </a:solidFill>
          <a:ln>
            <a:noFill/>
          </a:ln>
          <a:effectLst>
            <a:outerShdw blurRad="177800" dist="406400" dir="5400000" rotWithShape="0">
              <a:srgbClr val="000000">
                <a:alpha val="6784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4200"/>
              <a:buFont typeface="Cutive"/>
              <a:buNone/>
            </a:pPr>
            <a:endParaRPr sz="4200" b="0" i="0" u="none" strike="noStrike" cap="none">
              <a:solidFill>
                <a:srgbClr val="000000"/>
              </a:solidFill>
              <a:latin typeface="Libre Franklin"/>
              <a:ea typeface="Libre Franklin"/>
              <a:cs typeface="Libre Franklin"/>
              <a:sym typeface="Libre Franklin"/>
            </a:endParaRPr>
          </a:p>
        </p:txBody>
      </p:sp>
      <p:pic>
        <p:nvPicPr>
          <p:cNvPr id="284" name="Google Shape;284;p13"/>
          <p:cNvPicPr preferRelativeResize="0"/>
          <p:nvPr/>
        </p:nvPicPr>
        <p:blipFill rotWithShape="1">
          <a:blip r:embed="rId4">
            <a:alphaModFix/>
          </a:blip>
          <a:srcRect/>
          <a:stretch/>
        </p:blipFill>
        <p:spPr>
          <a:xfrm>
            <a:off x="7962900" y="6538674"/>
            <a:ext cx="4800601" cy="110672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14"/>
          <p:cNvPicPr preferRelativeResize="0"/>
          <p:nvPr/>
        </p:nvPicPr>
        <p:blipFill rotWithShape="1">
          <a:blip r:embed="rId3">
            <a:alphaModFix/>
          </a:blip>
          <a:srcRect/>
          <a:stretch/>
        </p:blipFill>
        <p:spPr>
          <a:xfrm>
            <a:off x="1854200" y="2908300"/>
            <a:ext cx="9410700" cy="4597400"/>
          </a:xfrm>
          <a:prstGeom prst="rect">
            <a:avLst/>
          </a:prstGeom>
          <a:noFill/>
          <a:ln>
            <a:noFill/>
          </a:ln>
        </p:spPr>
      </p:pic>
      <p:sp>
        <p:nvSpPr>
          <p:cNvPr id="290" name="Google Shape;290;p14"/>
          <p:cNvSpPr/>
          <p:nvPr/>
        </p:nvSpPr>
        <p:spPr>
          <a:xfrm>
            <a:off x="1705809" y="715450"/>
            <a:ext cx="9593183" cy="87203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800000"/>
              </a:buClr>
              <a:buSzPts val="5000"/>
              <a:buFont typeface="Libre Franklin Medium"/>
              <a:buNone/>
            </a:pPr>
            <a:r>
              <a:rPr lang="en-US" sz="5000" b="0" i="0" u="none" strike="noStrike" cap="none">
                <a:solidFill>
                  <a:srgbClr val="800000"/>
                </a:solidFill>
                <a:latin typeface="Libre Franklin Medium"/>
                <a:ea typeface="Libre Franklin Medium"/>
                <a:cs typeface="Libre Franklin Medium"/>
                <a:sym typeface="Libre Franklin Medium"/>
              </a:rPr>
              <a:t>Costituzione della mappa genetica</a:t>
            </a:r>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15"/>
          <p:cNvPicPr preferRelativeResize="0"/>
          <p:nvPr/>
        </p:nvPicPr>
        <p:blipFill rotWithShape="1">
          <a:blip r:embed="rId3">
            <a:alphaModFix/>
          </a:blip>
          <a:srcRect/>
          <a:stretch/>
        </p:blipFill>
        <p:spPr>
          <a:xfrm>
            <a:off x="1727200" y="1739900"/>
            <a:ext cx="9423400" cy="38608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aphicFrame>
        <p:nvGraphicFramePr>
          <p:cNvPr id="300" name="Google Shape;300;p16"/>
          <p:cNvGraphicFramePr/>
          <p:nvPr/>
        </p:nvGraphicFramePr>
        <p:xfrm>
          <a:off x="-1" y="0"/>
          <a:ext cx="6855027" cy="3581399"/>
        </p:xfrm>
        <a:graphic>
          <a:graphicData uri="http://schemas.openxmlformats.org/presentationml/2006/ole">
            <mc:AlternateContent xmlns:mc="http://schemas.openxmlformats.org/markup-compatibility/2006">
              <mc:Choice xmlns:v="urn:schemas-microsoft-com:vml" Requires="v">
                <p:oleObj spid="_x0000_s1034" r:id="rId5" imgW="6855027" imgH="3581399" progId="Word.Document.12">
                  <p:embed/>
                </p:oleObj>
              </mc:Choice>
              <mc:Fallback>
                <p:oleObj r:id="rId5" imgW="6855027" imgH="3581399" progId="Word.Document.12">
                  <p:embed/>
                  <p:pic>
                    <p:nvPicPr>
                      <p:cNvPr id="300" name="Google Shape;300;p16"/>
                      <p:cNvPicPr preferRelativeResize="0"/>
                      <p:nvPr/>
                    </p:nvPicPr>
                    <p:blipFill rotWithShape="1">
                      <a:blip r:embed="rId6">
                        <a:alphaModFix/>
                      </a:blip>
                      <a:srcRect/>
                      <a:stretch/>
                    </p:blipFill>
                    <p:spPr>
                      <a:xfrm>
                        <a:off x="-1" y="0"/>
                        <a:ext cx="6855027" cy="3581399"/>
                      </a:xfrm>
                      <a:prstGeom prst="rect">
                        <a:avLst/>
                      </a:prstGeom>
                      <a:noFill/>
                      <a:ln>
                        <a:noFill/>
                      </a:ln>
                    </p:spPr>
                  </p:pic>
                </p:oleObj>
              </mc:Fallback>
            </mc:AlternateContent>
          </a:graphicData>
        </a:graphic>
      </p:graphicFrame>
      <p:sp>
        <p:nvSpPr>
          <p:cNvPr id="301" name="Google Shape;301;p16"/>
          <p:cNvSpPr txBox="1"/>
          <p:nvPr/>
        </p:nvSpPr>
        <p:spPr>
          <a:xfrm>
            <a:off x="0" y="3333750"/>
            <a:ext cx="4991100" cy="1569900"/>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Per capire quale coppia di geni identifica i geni associati analizzo una coppia di geni alla volta e verifico per  quale di queste coppie si trovano PD&gt; NPD (ne bastano 2 coppie). A tale scopo utilizzo una tabella.</a:t>
            </a:r>
            <a:endParaRPr sz="1800">
              <a:solidFill>
                <a:schemeClr val="dk1"/>
              </a:solidFill>
              <a:latin typeface="Libre Franklin"/>
              <a:ea typeface="Libre Franklin"/>
              <a:cs typeface="Libre Franklin"/>
              <a:sym typeface="Libre Franklin"/>
            </a:endParaRPr>
          </a:p>
        </p:txBody>
      </p:sp>
      <p:graphicFrame>
        <p:nvGraphicFramePr>
          <p:cNvPr id="302" name="Google Shape;302;p16"/>
          <p:cNvGraphicFramePr/>
          <p:nvPr/>
        </p:nvGraphicFramePr>
        <p:xfrm>
          <a:off x="7178875" y="95988"/>
          <a:ext cx="3865025" cy="3389469"/>
        </p:xfrm>
        <a:graphic>
          <a:graphicData uri="http://schemas.openxmlformats.org/drawingml/2006/table">
            <a:tbl>
              <a:tblPr>
                <a:noFill/>
                <a:tableStyleId>{E5A7CD40-13EC-4719-BB6A-AFEB15A4F715}</a:tableStyleId>
              </a:tblPr>
              <a:tblGrid>
                <a:gridCol w="1313900"/>
                <a:gridCol w="886325"/>
                <a:gridCol w="779650"/>
                <a:gridCol w="885150"/>
              </a:tblGrid>
              <a:tr h="511975">
                <a:tc>
                  <a:txBody>
                    <a:bodyPr/>
                    <a:lstStyle/>
                    <a:p>
                      <a:pPr marL="0" lvl="0" indent="0" algn="ctr" rtl="0">
                        <a:spcBef>
                          <a:spcPts val="0"/>
                        </a:spcBef>
                        <a:spcAft>
                          <a:spcPts val="0"/>
                        </a:spcAft>
                        <a:buNone/>
                      </a:pPr>
                      <a:r>
                        <a:rPr lang="en-US" b="1"/>
                        <a:t>Coppia di geni</a:t>
                      </a:r>
                      <a:endParaRPr b="1"/>
                    </a:p>
                  </a:txBody>
                  <a:tcPr marL="91425" marR="91425" marT="91425" marB="91425">
                    <a:solidFill>
                      <a:schemeClr val="lt2"/>
                    </a:solidFill>
                  </a:tcPr>
                </a:tc>
                <a:tc>
                  <a:txBody>
                    <a:bodyPr/>
                    <a:lstStyle/>
                    <a:p>
                      <a:pPr marL="0" lvl="0" indent="0" algn="ctr" rtl="0">
                        <a:spcBef>
                          <a:spcPts val="0"/>
                        </a:spcBef>
                        <a:spcAft>
                          <a:spcPts val="0"/>
                        </a:spcAft>
                        <a:buNone/>
                      </a:pPr>
                      <a:r>
                        <a:rPr lang="en-US" b="1"/>
                        <a:t>PD</a:t>
                      </a:r>
                      <a:endParaRPr b="1"/>
                    </a:p>
                  </a:txBody>
                  <a:tcPr marL="91425" marR="91425" marT="91425" marB="91425">
                    <a:solidFill>
                      <a:schemeClr val="lt2"/>
                    </a:solidFill>
                  </a:tcPr>
                </a:tc>
                <a:tc>
                  <a:txBody>
                    <a:bodyPr/>
                    <a:lstStyle/>
                    <a:p>
                      <a:pPr marL="0" lvl="0" indent="0" algn="ctr" rtl="0">
                        <a:spcBef>
                          <a:spcPts val="0"/>
                        </a:spcBef>
                        <a:spcAft>
                          <a:spcPts val="0"/>
                        </a:spcAft>
                        <a:buNone/>
                      </a:pPr>
                      <a:r>
                        <a:rPr lang="en-US" b="1"/>
                        <a:t>NPD</a:t>
                      </a:r>
                      <a:endParaRPr b="1"/>
                    </a:p>
                  </a:txBody>
                  <a:tcPr marL="91425" marR="91425" marT="91425" marB="91425">
                    <a:solidFill>
                      <a:schemeClr val="lt2"/>
                    </a:solidFill>
                  </a:tcPr>
                </a:tc>
                <a:tc>
                  <a:txBody>
                    <a:bodyPr/>
                    <a:lstStyle/>
                    <a:p>
                      <a:pPr marL="0" lvl="0" indent="0" algn="ctr" rtl="0">
                        <a:spcBef>
                          <a:spcPts val="0"/>
                        </a:spcBef>
                        <a:spcAft>
                          <a:spcPts val="0"/>
                        </a:spcAft>
                        <a:buNone/>
                      </a:pPr>
                      <a:r>
                        <a:rPr lang="en-US" b="1"/>
                        <a:t>T</a:t>
                      </a:r>
                      <a:endParaRPr b="1"/>
                    </a:p>
                  </a:txBody>
                  <a:tcPr marL="91425" marR="91425" marT="91425" marB="91425">
                    <a:solidFill>
                      <a:schemeClr val="lt2"/>
                    </a:solidFill>
                  </a:tcPr>
                </a:tc>
              </a:tr>
              <a:tr h="1530250">
                <a:tc>
                  <a:txBody>
                    <a:bodyPr/>
                    <a:lstStyle/>
                    <a:p>
                      <a:pPr marL="0" lvl="0" indent="0" algn="ctr" rtl="0">
                        <a:spcBef>
                          <a:spcPts val="0"/>
                        </a:spcBef>
                        <a:spcAft>
                          <a:spcPts val="0"/>
                        </a:spcAft>
                        <a:buNone/>
                      </a:pPr>
                      <a:r>
                        <a:rPr lang="en-US" i="1"/>
                        <a:t>lam bru+ </a:t>
                      </a:r>
                      <a:endParaRPr i="1"/>
                    </a:p>
                    <a:p>
                      <a:pPr marL="0" lvl="0" indent="0" algn="ctr" rtl="0">
                        <a:spcBef>
                          <a:spcPts val="0"/>
                        </a:spcBef>
                        <a:spcAft>
                          <a:spcPts val="0"/>
                        </a:spcAft>
                        <a:buNone/>
                      </a:pPr>
                      <a:r>
                        <a:rPr lang="en-US" i="1"/>
                        <a:t>(lam +) /lam+ bru ( + bru)</a:t>
                      </a:r>
                      <a:endParaRPr i="1"/>
                    </a:p>
                    <a:p>
                      <a:pPr marL="0" lvl="0" indent="0" algn="ctr" rtl="0">
                        <a:spcBef>
                          <a:spcPts val="0"/>
                        </a:spcBef>
                        <a:spcAft>
                          <a:spcPts val="0"/>
                        </a:spcAft>
                        <a:buNone/>
                      </a:pPr>
                      <a:endParaRPr/>
                    </a:p>
                    <a:p>
                      <a:pPr marL="0" lvl="0" indent="0" algn="ctr" rtl="0">
                        <a:spcBef>
                          <a:spcPts val="0"/>
                        </a:spcBef>
                        <a:spcAft>
                          <a:spcPts val="0"/>
                        </a:spcAft>
                        <a:buNone/>
                      </a:pPr>
                      <a:r>
                        <a:rPr lang="en-US" sz="900"/>
                        <a:t>(considero sempre  lo stato di associazione degli alleli parentali)</a:t>
                      </a:r>
                      <a:endParaRPr sz="900"/>
                    </a:p>
                  </a:txBody>
                  <a:tcPr marL="91425" marR="91425" marT="91425" marB="91425"/>
                </a:tc>
                <a:tc>
                  <a:txBody>
                    <a:bodyPr/>
                    <a:lstStyle/>
                    <a:p>
                      <a:pPr marL="0" lvl="0" indent="0" algn="l" rtl="0">
                        <a:spcBef>
                          <a:spcPts val="0"/>
                        </a:spcBef>
                        <a:spcAft>
                          <a:spcPts val="0"/>
                        </a:spcAft>
                        <a:buNone/>
                      </a:pPr>
                      <a:r>
                        <a:rPr lang="en-US"/>
                        <a:t>220 [B]+ 146 [C] = </a:t>
                      </a:r>
                      <a:r>
                        <a:rPr lang="en-US" b="1"/>
                        <a:t>366</a:t>
                      </a:r>
                      <a:endParaRPr b="1"/>
                    </a:p>
                  </a:txBody>
                  <a:tcPr marL="91425" marR="91425" marT="91425" marB="91425"/>
                </a:tc>
                <a:tc>
                  <a:txBody>
                    <a:bodyPr/>
                    <a:lstStyle/>
                    <a:p>
                      <a:pPr marL="0" lvl="0" indent="0" algn="l" rtl="0">
                        <a:spcBef>
                          <a:spcPts val="0"/>
                        </a:spcBef>
                        <a:spcAft>
                          <a:spcPts val="0"/>
                        </a:spcAft>
                        <a:buNone/>
                      </a:pPr>
                      <a:r>
                        <a:rPr lang="en-US" b="1"/>
                        <a:t>6 </a:t>
                      </a:r>
                      <a:r>
                        <a:rPr lang="en-US"/>
                        <a:t>[E]</a:t>
                      </a:r>
                      <a:endParaRPr/>
                    </a:p>
                  </a:txBody>
                  <a:tcPr marL="91425" marR="91425" marT="91425" marB="91425"/>
                </a:tc>
                <a:tc>
                  <a:txBody>
                    <a:bodyPr/>
                    <a:lstStyle/>
                    <a:p>
                      <a:pPr marL="0" lvl="0" indent="0" algn="l" rtl="0">
                        <a:spcBef>
                          <a:spcPts val="0"/>
                        </a:spcBef>
                        <a:spcAft>
                          <a:spcPts val="0"/>
                        </a:spcAft>
                        <a:buNone/>
                      </a:pPr>
                      <a:r>
                        <a:rPr lang="en-US"/>
                        <a:t>30 [A]+ 68 [D]= </a:t>
                      </a:r>
                      <a:r>
                        <a:rPr lang="en-US" b="1"/>
                        <a:t>98</a:t>
                      </a:r>
                      <a:endParaRPr b="1"/>
                    </a:p>
                  </a:txBody>
                  <a:tcPr marL="91425" marR="91425" marT="91425" marB="91425"/>
                </a:tc>
              </a:tr>
              <a:tr h="1030550">
                <a:tc>
                  <a:txBody>
                    <a:bodyPr/>
                    <a:lstStyle/>
                    <a:p>
                      <a:pPr marL="0" lvl="0" indent="0" algn="l" rtl="0">
                        <a:spcBef>
                          <a:spcPts val="0"/>
                        </a:spcBef>
                        <a:spcAft>
                          <a:spcPts val="0"/>
                        </a:spcAft>
                        <a:buNone/>
                      </a:pPr>
                      <a:r>
                        <a:rPr lang="en-US" i="1"/>
                        <a:t>lam sco/ lam+ sco+ (+ +)</a:t>
                      </a:r>
                      <a:endParaRPr i="1"/>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30 [A]+ 146 [C] + 6 [E]= </a:t>
                      </a:r>
                      <a:r>
                        <a:rPr lang="en-US" b="1">
                          <a:solidFill>
                            <a:schemeClr val="dk1"/>
                          </a:solidFill>
                        </a:rPr>
                        <a:t>182</a:t>
                      </a:r>
                      <a:endParaRPr b="1">
                        <a:solidFill>
                          <a:schemeClr val="dk1"/>
                        </a:solidFill>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b="1">
                          <a:solidFill>
                            <a:schemeClr val="dk1"/>
                          </a:solidFill>
                        </a:rPr>
                        <a:t>220</a:t>
                      </a:r>
                      <a:r>
                        <a:rPr lang="en-US">
                          <a:solidFill>
                            <a:schemeClr val="dk1"/>
                          </a:solidFill>
                        </a:rPr>
                        <a:t> [B]</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b="1">
                          <a:solidFill>
                            <a:schemeClr val="dk1"/>
                          </a:solidFill>
                        </a:rPr>
                        <a:t>68</a:t>
                      </a:r>
                      <a:r>
                        <a:rPr lang="en-US">
                          <a:solidFill>
                            <a:schemeClr val="dk1"/>
                          </a:solidFill>
                        </a:rPr>
                        <a:t> [D]</a:t>
                      </a:r>
                      <a:endParaRPr/>
                    </a:p>
                  </a:txBody>
                  <a:tcPr marL="91425" marR="91425" marT="91425" marB="91425"/>
                </a:tc>
              </a:tr>
            </a:tbl>
          </a:graphicData>
        </a:graphic>
      </p:graphicFrame>
      <p:sp>
        <p:nvSpPr>
          <p:cNvPr id="303" name="Google Shape;303;p16"/>
          <p:cNvSpPr txBox="1"/>
          <p:nvPr/>
        </p:nvSpPr>
        <p:spPr>
          <a:xfrm>
            <a:off x="11043900" y="939800"/>
            <a:ext cx="1657500" cy="877200"/>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dk1"/>
                </a:solidFill>
                <a:latin typeface="Libre Franklin"/>
                <a:ea typeface="Libre Franklin"/>
                <a:cs typeface="Libre Franklin"/>
                <a:sym typeface="Libre Franklin"/>
              </a:rPr>
              <a:t>l</a:t>
            </a:r>
            <a:r>
              <a:rPr lang="en-US" sz="1500" i="1">
                <a:solidFill>
                  <a:schemeClr val="dk1"/>
                </a:solidFill>
                <a:latin typeface="Libre Franklin"/>
                <a:ea typeface="Libre Franklin"/>
                <a:cs typeface="Libre Franklin"/>
                <a:sym typeface="Libre Franklin"/>
              </a:rPr>
              <a:t>am </a:t>
            </a:r>
            <a:r>
              <a:rPr lang="en-US" sz="1500">
                <a:solidFill>
                  <a:schemeClr val="dk1"/>
                </a:solidFill>
                <a:latin typeface="Libre Franklin"/>
                <a:ea typeface="Libre Franklin"/>
                <a:cs typeface="Libre Franklin"/>
                <a:sym typeface="Libre Franklin"/>
              </a:rPr>
              <a:t>e</a:t>
            </a:r>
            <a:r>
              <a:rPr lang="en-US" sz="1500" i="1">
                <a:solidFill>
                  <a:schemeClr val="dk1"/>
                </a:solidFill>
                <a:latin typeface="Libre Franklin"/>
                <a:ea typeface="Libre Franklin"/>
                <a:cs typeface="Libre Franklin"/>
                <a:sym typeface="Libre Franklin"/>
              </a:rPr>
              <a:t> bru</a:t>
            </a:r>
            <a:r>
              <a:rPr lang="en-US" sz="1500">
                <a:solidFill>
                  <a:schemeClr val="dk1"/>
                </a:solidFill>
                <a:latin typeface="Libre Franklin"/>
                <a:ea typeface="Libre Franklin"/>
                <a:cs typeface="Libre Franklin"/>
                <a:sym typeface="Libre Franklin"/>
              </a:rPr>
              <a:t> sono associati (366 (PD)&gt; 6 (NPD)</a:t>
            </a:r>
            <a:endParaRPr sz="1500">
              <a:solidFill>
                <a:schemeClr val="dk1"/>
              </a:solidFill>
              <a:latin typeface="Libre Franklin"/>
              <a:ea typeface="Libre Franklin"/>
              <a:cs typeface="Libre Franklin"/>
              <a:sym typeface="Libre Franklin"/>
            </a:endParaRPr>
          </a:p>
        </p:txBody>
      </p:sp>
      <p:sp>
        <p:nvSpPr>
          <p:cNvPr id="304" name="Google Shape;304;p16"/>
          <p:cNvSpPr txBox="1"/>
          <p:nvPr/>
        </p:nvSpPr>
        <p:spPr>
          <a:xfrm>
            <a:off x="139700" y="5467350"/>
            <a:ext cx="4991100" cy="3786600"/>
          </a:xfrm>
          <a:prstGeom prst="rect">
            <a:avLst/>
          </a:prstGeom>
          <a:solidFill>
            <a:srgbClr val="C9DAF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Calcolo ora la distanza tra i geni associati (d= (NPD+ ½ T)/Tot x 100</a:t>
            </a:r>
            <a:endParaRPr sz="1800">
              <a:solidFill>
                <a:schemeClr val="dk1"/>
              </a:solidFill>
              <a:latin typeface="Libre Franklin"/>
              <a:ea typeface="Libre Franklin"/>
              <a:cs typeface="Libre Franklin"/>
              <a:sym typeface="Libre Franklin"/>
            </a:endParaRPr>
          </a:p>
          <a:p>
            <a:pPr marL="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D</a:t>
            </a:r>
            <a:r>
              <a:rPr lang="en-US" sz="1800" baseline="-25000">
                <a:solidFill>
                  <a:schemeClr val="dk1"/>
                </a:solidFill>
                <a:latin typeface="Libre Franklin"/>
                <a:ea typeface="Libre Franklin"/>
                <a:cs typeface="Libre Franklin"/>
                <a:sym typeface="Libre Franklin"/>
              </a:rPr>
              <a:t>lam-bru</a:t>
            </a:r>
            <a:r>
              <a:rPr lang="en-US" sz="1800">
                <a:solidFill>
                  <a:schemeClr val="dk1"/>
                </a:solidFill>
                <a:latin typeface="Libre Franklin"/>
                <a:ea typeface="Libre Franklin"/>
                <a:cs typeface="Libre Franklin"/>
                <a:sym typeface="Libre Franklin"/>
              </a:rPr>
              <a:t>= (6 + ½ 98)/470 x 100 = 9,57 um</a:t>
            </a:r>
            <a:endParaRPr sz="1800">
              <a:solidFill>
                <a:schemeClr val="dk1"/>
              </a:solidFill>
              <a:latin typeface="Libre Franklin"/>
              <a:ea typeface="Libre Franklin"/>
              <a:cs typeface="Libre Franklin"/>
              <a:sym typeface="Libre Franklin"/>
            </a:endParaRPr>
          </a:p>
          <a:p>
            <a:pPr marL="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e successivamente quella tra i geni e i centromeri. A questo scopo devo identificare i SDS (segreganti in seconda divisione) per ogni gene (gli aschi con spore di fenotipo/genotipo alternato sia da una parte che dall’altra del piano di divisione in Meiosi I) e applicare la formula Dcen-gene = ½ SDS/Totale</a:t>
            </a:r>
            <a:endParaRPr sz="1800">
              <a:solidFill>
                <a:schemeClr val="dk1"/>
              </a:solidFill>
              <a:latin typeface="Libre Franklin"/>
              <a:ea typeface="Libre Franklin"/>
              <a:cs typeface="Libre Franklin"/>
              <a:sym typeface="Libre Franklin"/>
            </a:endParaRPr>
          </a:p>
        </p:txBody>
      </p:sp>
      <p:sp>
        <p:nvSpPr>
          <p:cNvPr id="305" name="Google Shape;305;p16"/>
          <p:cNvSpPr txBox="1"/>
          <p:nvPr/>
        </p:nvSpPr>
        <p:spPr>
          <a:xfrm>
            <a:off x="6052800" y="3581400"/>
            <a:ext cx="4991100" cy="1847100"/>
          </a:xfrm>
          <a:prstGeom prst="rect">
            <a:avLst/>
          </a:prstGeom>
          <a:solidFill>
            <a:srgbClr val="EFEFE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Dcen-Lam = ½ (30)/470 x 100 = 3,2 um</a:t>
            </a:r>
            <a:endParaRPr sz="1800">
              <a:solidFill>
                <a:schemeClr val="dk1"/>
              </a:solidFill>
              <a:latin typeface="Libre Franklin"/>
              <a:ea typeface="Libre Franklin"/>
              <a:cs typeface="Libre Franklin"/>
              <a:sym typeface="Libre Franklin"/>
            </a:endParaRPr>
          </a:p>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D cen -Bru = ½ (68)/ 470 x 100 =7.234</a:t>
            </a:r>
            <a:endParaRPr sz="1800">
              <a:solidFill>
                <a:schemeClr val="dk1"/>
              </a:solidFill>
              <a:latin typeface="Libre Franklin"/>
              <a:ea typeface="Libre Franklin"/>
              <a:cs typeface="Libre Franklin"/>
              <a:sym typeface="Libre Franklin"/>
            </a:endParaRPr>
          </a:p>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D cen-Sco = ½ (30+68)/470 x100 =10.426</a:t>
            </a:r>
            <a:endParaRPr sz="1800">
              <a:solidFill>
                <a:schemeClr val="dk1"/>
              </a:solidFill>
              <a:latin typeface="Libre Franklin"/>
              <a:ea typeface="Libre Franklin"/>
              <a:cs typeface="Libre Franklin"/>
              <a:sym typeface="Libre Franklin"/>
            </a:endParaRPr>
          </a:p>
          <a:p>
            <a:pPr marL="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e quindi la mappa per lam e bru è la seguente mentre sco mappa su un altro cromosoma</a:t>
            </a:r>
            <a:endParaRPr sz="1800">
              <a:solidFill>
                <a:schemeClr val="dk1"/>
              </a:solidFill>
              <a:latin typeface="Libre Franklin"/>
              <a:ea typeface="Libre Franklin"/>
              <a:cs typeface="Libre Franklin"/>
              <a:sym typeface="Libre Franklin"/>
            </a:endParaRPr>
          </a:p>
        </p:txBody>
      </p:sp>
      <p:grpSp>
        <p:nvGrpSpPr>
          <p:cNvPr id="306" name="Google Shape;306;p16"/>
          <p:cNvGrpSpPr/>
          <p:nvPr/>
        </p:nvGrpSpPr>
        <p:grpSpPr>
          <a:xfrm>
            <a:off x="495300" y="482600"/>
            <a:ext cx="4635500" cy="381000"/>
            <a:chOff x="495300" y="482600"/>
            <a:chExt cx="4635500" cy="381000"/>
          </a:xfrm>
        </p:grpSpPr>
        <p:sp>
          <p:nvSpPr>
            <p:cNvPr id="307" name="Google Shape;307;p16"/>
            <p:cNvSpPr txBox="1"/>
            <p:nvPr/>
          </p:nvSpPr>
          <p:spPr>
            <a:xfrm>
              <a:off x="495300" y="482600"/>
              <a:ext cx="4827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a:solidFill>
                    <a:schemeClr val="accent5"/>
                  </a:solidFill>
                  <a:latin typeface="Libre Franklin"/>
                  <a:ea typeface="Libre Franklin"/>
                  <a:cs typeface="Libre Franklin"/>
                  <a:sym typeface="Libre Franklin"/>
                </a:rPr>
                <a:t>II</a:t>
              </a:r>
              <a:endParaRPr sz="2300">
                <a:solidFill>
                  <a:schemeClr val="accent5"/>
                </a:solidFill>
                <a:latin typeface="Libre Franklin"/>
                <a:ea typeface="Libre Franklin"/>
                <a:cs typeface="Libre Franklin"/>
                <a:sym typeface="Libre Franklin"/>
              </a:endParaRPr>
            </a:p>
          </p:txBody>
        </p:sp>
        <p:sp>
          <p:nvSpPr>
            <p:cNvPr id="308" name="Google Shape;308;p16"/>
            <p:cNvSpPr txBox="1"/>
            <p:nvPr/>
          </p:nvSpPr>
          <p:spPr>
            <a:xfrm>
              <a:off x="1206500" y="482600"/>
              <a:ext cx="4827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a:solidFill>
                    <a:schemeClr val="accent5"/>
                  </a:solidFill>
                  <a:latin typeface="Libre Franklin"/>
                  <a:ea typeface="Libre Franklin"/>
                  <a:cs typeface="Libre Franklin"/>
                  <a:sym typeface="Libre Franklin"/>
                </a:rPr>
                <a:t>II</a:t>
              </a:r>
              <a:endParaRPr sz="2300">
                <a:solidFill>
                  <a:schemeClr val="accent5"/>
                </a:solidFill>
                <a:latin typeface="Libre Franklin"/>
                <a:ea typeface="Libre Franklin"/>
                <a:cs typeface="Libre Franklin"/>
                <a:sym typeface="Libre Franklin"/>
              </a:endParaRPr>
            </a:p>
          </p:txBody>
        </p:sp>
        <p:sp>
          <p:nvSpPr>
            <p:cNvPr id="309" name="Google Shape;309;p16"/>
            <p:cNvSpPr txBox="1"/>
            <p:nvPr/>
          </p:nvSpPr>
          <p:spPr>
            <a:xfrm>
              <a:off x="3975100" y="558800"/>
              <a:ext cx="4827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a:solidFill>
                    <a:schemeClr val="accent5"/>
                  </a:solidFill>
                  <a:latin typeface="Libre Franklin"/>
                  <a:ea typeface="Libre Franklin"/>
                  <a:cs typeface="Libre Franklin"/>
                  <a:sym typeface="Libre Franklin"/>
                </a:rPr>
                <a:t>II</a:t>
              </a:r>
              <a:endParaRPr sz="2300">
                <a:solidFill>
                  <a:schemeClr val="accent5"/>
                </a:solidFill>
                <a:latin typeface="Libre Franklin"/>
                <a:ea typeface="Libre Franklin"/>
                <a:cs typeface="Libre Franklin"/>
                <a:sym typeface="Libre Franklin"/>
              </a:endParaRPr>
            </a:p>
          </p:txBody>
        </p:sp>
        <p:sp>
          <p:nvSpPr>
            <p:cNvPr id="310" name="Google Shape;310;p16"/>
            <p:cNvSpPr txBox="1"/>
            <p:nvPr/>
          </p:nvSpPr>
          <p:spPr>
            <a:xfrm>
              <a:off x="4648100" y="558800"/>
              <a:ext cx="4827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a:solidFill>
                    <a:schemeClr val="accent5"/>
                  </a:solidFill>
                  <a:latin typeface="Libre Franklin"/>
                  <a:ea typeface="Libre Franklin"/>
                  <a:cs typeface="Libre Franklin"/>
                  <a:sym typeface="Libre Franklin"/>
                </a:rPr>
                <a:t>II</a:t>
              </a:r>
              <a:endParaRPr sz="2300">
                <a:solidFill>
                  <a:schemeClr val="accent5"/>
                </a:solidFill>
                <a:latin typeface="Libre Franklin"/>
                <a:ea typeface="Libre Franklin"/>
                <a:cs typeface="Libre Franklin"/>
                <a:sym typeface="Libre Franklin"/>
              </a:endParaRPr>
            </a:p>
          </p:txBody>
        </p:sp>
      </p:grpSp>
      <p:grpSp>
        <p:nvGrpSpPr>
          <p:cNvPr id="311" name="Google Shape;311;p16"/>
          <p:cNvGrpSpPr/>
          <p:nvPr/>
        </p:nvGrpSpPr>
        <p:grpSpPr>
          <a:xfrm>
            <a:off x="5463250" y="5211000"/>
            <a:ext cx="5364750" cy="1094800"/>
            <a:chOff x="5463250" y="5211000"/>
            <a:chExt cx="5364750" cy="1094800"/>
          </a:xfrm>
        </p:grpSpPr>
        <p:sp>
          <p:nvSpPr>
            <p:cNvPr id="312" name="Google Shape;312;p16"/>
            <p:cNvSpPr txBox="1"/>
            <p:nvPr/>
          </p:nvSpPr>
          <p:spPr>
            <a:xfrm>
              <a:off x="5625250" y="5211000"/>
              <a:ext cx="575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lam</a:t>
              </a:r>
              <a:endParaRPr sz="1800">
                <a:solidFill>
                  <a:schemeClr val="dk1"/>
                </a:solidFill>
                <a:latin typeface="Libre Franklin"/>
                <a:ea typeface="Libre Franklin"/>
                <a:cs typeface="Libre Franklin"/>
                <a:sym typeface="Libre Franklin"/>
              </a:endParaRPr>
            </a:p>
          </p:txBody>
        </p:sp>
        <p:grpSp>
          <p:nvGrpSpPr>
            <p:cNvPr id="313" name="Google Shape;313;p16"/>
            <p:cNvGrpSpPr/>
            <p:nvPr/>
          </p:nvGrpSpPr>
          <p:grpSpPr>
            <a:xfrm>
              <a:off x="5463250" y="5219700"/>
              <a:ext cx="5364750" cy="821500"/>
              <a:chOff x="6606250" y="4893500"/>
              <a:chExt cx="5364750" cy="821500"/>
            </a:xfrm>
          </p:grpSpPr>
          <p:cxnSp>
            <p:nvCxnSpPr>
              <p:cNvPr id="314" name="Google Shape;314;p16"/>
              <p:cNvCxnSpPr/>
              <p:nvPr/>
            </p:nvCxnSpPr>
            <p:spPr>
              <a:xfrm>
                <a:off x="6606250" y="5467350"/>
                <a:ext cx="5162700" cy="0"/>
              </a:xfrm>
              <a:prstGeom prst="straightConnector1">
                <a:avLst/>
              </a:prstGeom>
              <a:noFill/>
              <a:ln w="19050" cap="flat" cmpd="sng">
                <a:solidFill>
                  <a:srgbClr val="0C0C0C"/>
                </a:solidFill>
                <a:prstDash val="solid"/>
                <a:round/>
                <a:headEnd type="none" w="med" len="med"/>
                <a:tailEnd type="none" w="med" len="med"/>
              </a:ln>
            </p:spPr>
          </p:cxnSp>
          <p:sp>
            <p:nvSpPr>
              <p:cNvPr id="315" name="Google Shape;315;p16"/>
              <p:cNvSpPr/>
              <p:nvPr/>
            </p:nvSpPr>
            <p:spPr>
              <a:xfrm>
                <a:off x="8591550" y="5238750"/>
                <a:ext cx="324000" cy="4191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cxnSp>
            <p:nvCxnSpPr>
              <p:cNvPr id="316" name="Google Shape;316;p16"/>
              <p:cNvCxnSpPr/>
              <p:nvPr/>
            </p:nvCxnSpPr>
            <p:spPr>
              <a:xfrm>
                <a:off x="7073050" y="5219700"/>
                <a:ext cx="0" cy="495300"/>
              </a:xfrm>
              <a:prstGeom prst="straightConnector1">
                <a:avLst/>
              </a:prstGeom>
              <a:noFill/>
              <a:ln w="19050" cap="flat" cmpd="sng">
                <a:solidFill>
                  <a:schemeClr val="dk2"/>
                </a:solidFill>
                <a:prstDash val="solid"/>
                <a:round/>
                <a:headEnd type="none" w="med" len="med"/>
                <a:tailEnd type="none" w="med" len="med"/>
              </a:ln>
            </p:spPr>
          </p:cxnSp>
          <p:cxnSp>
            <p:nvCxnSpPr>
              <p:cNvPr id="317" name="Google Shape;317;p16"/>
              <p:cNvCxnSpPr/>
              <p:nvPr/>
            </p:nvCxnSpPr>
            <p:spPr>
              <a:xfrm>
                <a:off x="11683150" y="5219700"/>
                <a:ext cx="0" cy="495300"/>
              </a:xfrm>
              <a:prstGeom prst="straightConnector1">
                <a:avLst/>
              </a:prstGeom>
              <a:noFill/>
              <a:ln w="19050" cap="flat" cmpd="sng">
                <a:solidFill>
                  <a:schemeClr val="dk2"/>
                </a:solidFill>
                <a:prstDash val="solid"/>
                <a:round/>
                <a:headEnd type="none" w="med" len="med"/>
                <a:tailEnd type="none" w="med" len="med"/>
              </a:ln>
            </p:spPr>
          </p:cxnSp>
          <p:sp>
            <p:nvSpPr>
              <p:cNvPr id="318" name="Google Shape;318;p16"/>
              <p:cNvSpPr txBox="1"/>
              <p:nvPr/>
            </p:nvSpPr>
            <p:spPr>
              <a:xfrm>
                <a:off x="11395300" y="4893500"/>
                <a:ext cx="575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bru</a:t>
                </a:r>
                <a:endParaRPr sz="1800">
                  <a:solidFill>
                    <a:schemeClr val="dk1"/>
                  </a:solidFill>
                  <a:latin typeface="Libre Franklin"/>
                  <a:ea typeface="Libre Franklin"/>
                  <a:cs typeface="Libre Franklin"/>
                  <a:sym typeface="Libre Franklin"/>
                </a:endParaRPr>
              </a:p>
            </p:txBody>
          </p:sp>
        </p:grpSp>
        <p:sp>
          <p:nvSpPr>
            <p:cNvPr id="319" name="Google Shape;319;p16"/>
            <p:cNvSpPr txBox="1"/>
            <p:nvPr/>
          </p:nvSpPr>
          <p:spPr>
            <a:xfrm>
              <a:off x="6264475" y="5844100"/>
              <a:ext cx="974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3,2 um</a:t>
              </a:r>
              <a:endParaRPr/>
            </a:p>
          </p:txBody>
        </p:sp>
        <p:sp>
          <p:nvSpPr>
            <p:cNvPr id="320" name="Google Shape;320;p16"/>
            <p:cNvSpPr txBox="1"/>
            <p:nvPr/>
          </p:nvSpPr>
          <p:spPr>
            <a:xfrm>
              <a:off x="8842575" y="5844100"/>
              <a:ext cx="974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7,2 um</a:t>
              </a:r>
              <a:endParaRPr/>
            </a:p>
          </p:txBody>
        </p:sp>
      </p:grpSp>
      <p:grpSp>
        <p:nvGrpSpPr>
          <p:cNvPr id="321" name="Google Shape;321;p16"/>
          <p:cNvGrpSpPr/>
          <p:nvPr/>
        </p:nvGrpSpPr>
        <p:grpSpPr>
          <a:xfrm>
            <a:off x="10890250" y="5238750"/>
            <a:ext cx="2482750" cy="1086100"/>
            <a:chOff x="7448550" y="5219700"/>
            <a:chExt cx="2482750" cy="1086100"/>
          </a:xfrm>
        </p:grpSpPr>
        <p:grpSp>
          <p:nvGrpSpPr>
            <p:cNvPr id="322" name="Google Shape;322;p16"/>
            <p:cNvGrpSpPr/>
            <p:nvPr/>
          </p:nvGrpSpPr>
          <p:grpSpPr>
            <a:xfrm>
              <a:off x="7448550" y="5219700"/>
              <a:ext cx="2482750" cy="821500"/>
              <a:chOff x="8591550" y="4893500"/>
              <a:chExt cx="2482750" cy="821500"/>
            </a:xfrm>
          </p:grpSpPr>
          <p:cxnSp>
            <p:nvCxnSpPr>
              <p:cNvPr id="323" name="Google Shape;323;p16"/>
              <p:cNvCxnSpPr>
                <a:stCxn id="324" idx="2"/>
              </p:cNvCxnSpPr>
              <p:nvPr/>
            </p:nvCxnSpPr>
            <p:spPr>
              <a:xfrm>
                <a:off x="8591550" y="5448300"/>
                <a:ext cx="1856400" cy="10500"/>
              </a:xfrm>
              <a:prstGeom prst="straightConnector1">
                <a:avLst/>
              </a:prstGeom>
              <a:noFill/>
              <a:ln w="19050" cap="flat" cmpd="sng">
                <a:solidFill>
                  <a:srgbClr val="0C0C0C"/>
                </a:solidFill>
                <a:prstDash val="solid"/>
                <a:round/>
                <a:headEnd type="none" w="med" len="med"/>
                <a:tailEnd type="none" w="med" len="med"/>
              </a:ln>
            </p:spPr>
          </p:cxnSp>
          <p:sp>
            <p:nvSpPr>
              <p:cNvPr id="324" name="Google Shape;324;p16"/>
              <p:cNvSpPr/>
              <p:nvPr/>
            </p:nvSpPr>
            <p:spPr>
              <a:xfrm>
                <a:off x="8591550" y="5238750"/>
                <a:ext cx="324000" cy="4191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cxnSp>
            <p:nvCxnSpPr>
              <p:cNvPr id="325" name="Google Shape;325;p16"/>
              <p:cNvCxnSpPr/>
              <p:nvPr/>
            </p:nvCxnSpPr>
            <p:spPr>
              <a:xfrm>
                <a:off x="10463950" y="5219700"/>
                <a:ext cx="0" cy="495300"/>
              </a:xfrm>
              <a:prstGeom prst="straightConnector1">
                <a:avLst/>
              </a:prstGeom>
              <a:noFill/>
              <a:ln w="19050" cap="flat" cmpd="sng">
                <a:solidFill>
                  <a:schemeClr val="dk2"/>
                </a:solidFill>
                <a:prstDash val="solid"/>
                <a:round/>
                <a:headEnd type="none" w="med" len="med"/>
                <a:tailEnd type="none" w="med" len="med"/>
              </a:ln>
            </p:spPr>
          </p:cxnSp>
          <p:sp>
            <p:nvSpPr>
              <p:cNvPr id="326" name="Google Shape;326;p16"/>
              <p:cNvSpPr txBox="1"/>
              <p:nvPr/>
            </p:nvSpPr>
            <p:spPr>
              <a:xfrm>
                <a:off x="10099900" y="4893500"/>
                <a:ext cx="974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Sco</a:t>
                </a:r>
                <a:endParaRPr sz="1800">
                  <a:solidFill>
                    <a:schemeClr val="dk1"/>
                  </a:solidFill>
                  <a:latin typeface="Libre Franklin"/>
                  <a:ea typeface="Libre Franklin"/>
                  <a:cs typeface="Libre Franklin"/>
                  <a:sym typeface="Libre Franklin"/>
                </a:endParaRPr>
              </a:p>
            </p:txBody>
          </p:sp>
        </p:grpSp>
        <p:sp>
          <p:nvSpPr>
            <p:cNvPr id="327" name="Google Shape;327;p16"/>
            <p:cNvSpPr txBox="1"/>
            <p:nvPr/>
          </p:nvSpPr>
          <p:spPr>
            <a:xfrm>
              <a:off x="8080575" y="5844100"/>
              <a:ext cx="1240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10,4 um</a:t>
              </a:r>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graphicFrame>
        <p:nvGraphicFramePr>
          <p:cNvPr id="4" name="Google Shape;300;p16"/>
          <p:cNvGraphicFramePr/>
          <p:nvPr>
            <p:extLst>
              <p:ext uri="{D42A27DB-BD31-4B8C-83A1-F6EECF244321}">
                <p14:modId xmlns:p14="http://schemas.microsoft.com/office/powerpoint/2010/main" val="335336490"/>
              </p:ext>
            </p:extLst>
          </p:nvPr>
        </p:nvGraphicFramePr>
        <p:xfrm>
          <a:off x="-1" y="0"/>
          <a:ext cx="12749561" cy="7994652"/>
        </p:xfrm>
        <a:graphic>
          <a:graphicData uri="http://schemas.openxmlformats.org/presentationml/2006/ole">
            <mc:AlternateContent xmlns:mc="http://schemas.openxmlformats.org/markup-compatibility/2006">
              <mc:Choice xmlns:v="urn:schemas-microsoft-com:vml" Requires="v">
                <p:oleObj spid="_x0000_s3077" r:id="rId4" imgW="6855027" imgH="3581399" progId="Word.Document.12">
                  <p:embed/>
                </p:oleObj>
              </mc:Choice>
              <mc:Fallback>
                <p:oleObj r:id="rId4" imgW="6855027" imgH="3581399" progId="Word.Document.12">
                  <p:embed/>
                  <p:pic>
                    <p:nvPicPr>
                      <p:cNvPr id="0" name=""/>
                      <p:cNvPicPr preferRelativeResize="0"/>
                      <p:nvPr/>
                    </p:nvPicPr>
                    <p:blipFill rotWithShape="1">
                      <a:blip r:embed="rId5">
                        <a:alphaModFix/>
                      </a:blip>
                      <a:srcRect/>
                      <a:stretch/>
                    </p:blipFill>
                    <p:spPr>
                      <a:xfrm>
                        <a:off x="-1" y="0"/>
                        <a:ext cx="12749561" cy="799465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593523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aphicFrame>
        <p:nvGraphicFramePr>
          <p:cNvPr id="300" name="Google Shape;300;p16"/>
          <p:cNvGraphicFramePr/>
          <p:nvPr/>
        </p:nvGraphicFramePr>
        <p:xfrm>
          <a:off x="-1" y="0"/>
          <a:ext cx="6855027" cy="3581399"/>
        </p:xfrm>
        <a:graphic>
          <a:graphicData uri="http://schemas.openxmlformats.org/presentationml/2006/ole">
            <mc:AlternateContent xmlns:mc="http://schemas.openxmlformats.org/markup-compatibility/2006">
              <mc:Choice xmlns:v="urn:schemas-microsoft-com:vml" Requires="v">
                <p:oleObj spid="_x0000_s2053" r:id="rId5" imgW="6855027" imgH="3581399" progId="Word.Document.12">
                  <p:embed/>
                </p:oleObj>
              </mc:Choice>
              <mc:Fallback>
                <p:oleObj r:id="rId5" imgW="6855027" imgH="3581399" progId="Word.Document.12">
                  <p:embed/>
                  <p:pic>
                    <p:nvPicPr>
                      <p:cNvPr id="0" name=""/>
                      <p:cNvPicPr preferRelativeResize="0"/>
                      <p:nvPr/>
                    </p:nvPicPr>
                    <p:blipFill rotWithShape="1">
                      <a:blip r:embed="rId6">
                        <a:alphaModFix/>
                      </a:blip>
                      <a:srcRect/>
                      <a:stretch/>
                    </p:blipFill>
                    <p:spPr>
                      <a:xfrm>
                        <a:off x="-1" y="0"/>
                        <a:ext cx="6855027" cy="3581399"/>
                      </a:xfrm>
                      <a:prstGeom prst="rect">
                        <a:avLst/>
                      </a:prstGeom>
                      <a:noFill/>
                      <a:ln>
                        <a:noFill/>
                      </a:ln>
                    </p:spPr>
                  </p:pic>
                </p:oleObj>
              </mc:Fallback>
            </mc:AlternateContent>
          </a:graphicData>
        </a:graphic>
      </p:graphicFrame>
      <p:sp>
        <p:nvSpPr>
          <p:cNvPr id="301" name="Google Shape;301;p16"/>
          <p:cNvSpPr txBox="1"/>
          <p:nvPr/>
        </p:nvSpPr>
        <p:spPr>
          <a:xfrm>
            <a:off x="0" y="3333750"/>
            <a:ext cx="4991100" cy="1569900"/>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Per capire quale coppia di geni identifica i geni associati analizzo una coppia di geni alla volta e verifico per  quale di queste coppie si trovano PD&gt; NPD (ne bastano 2 coppie). A tale scopo utilizzo una tabella.</a:t>
            </a:r>
            <a:endParaRPr sz="1800">
              <a:solidFill>
                <a:schemeClr val="dk1"/>
              </a:solidFill>
              <a:latin typeface="Libre Franklin"/>
              <a:ea typeface="Libre Franklin"/>
              <a:cs typeface="Libre Franklin"/>
              <a:sym typeface="Libre Franklin"/>
            </a:endParaRPr>
          </a:p>
        </p:txBody>
      </p:sp>
      <p:graphicFrame>
        <p:nvGraphicFramePr>
          <p:cNvPr id="302" name="Google Shape;302;p16"/>
          <p:cNvGraphicFramePr/>
          <p:nvPr/>
        </p:nvGraphicFramePr>
        <p:xfrm>
          <a:off x="7178875" y="95988"/>
          <a:ext cx="3865025" cy="3389469"/>
        </p:xfrm>
        <a:graphic>
          <a:graphicData uri="http://schemas.openxmlformats.org/drawingml/2006/table">
            <a:tbl>
              <a:tblPr>
                <a:noFill/>
                <a:tableStyleId>{E5A7CD40-13EC-4719-BB6A-AFEB15A4F715}</a:tableStyleId>
              </a:tblPr>
              <a:tblGrid>
                <a:gridCol w="1313900"/>
                <a:gridCol w="886325"/>
                <a:gridCol w="779650"/>
                <a:gridCol w="885150"/>
              </a:tblGrid>
              <a:tr h="511975">
                <a:tc>
                  <a:txBody>
                    <a:bodyPr/>
                    <a:lstStyle/>
                    <a:p>
                      <a:pPr marL="0" lvl="0" indent="0" algn="ctr" rtl="0">
                        <a:spcBef>
                          <a:spcPts val="0"/>
                        </a:spcBef>
                        <a:spcAft>
                          <a:spcPts val="0"/>
                        </a:spcAft>
                        <a:buNone/>
                      </a:pPr>
                      <a:r>
                        <a:rPr lang="en-US" b="1"/>
                        <a:t>Coppia di geni</a:t>
                      </a:r>
                      <a:endParaRPr b="1"/>
                    </a:p>
                  </a:txBody>
                  <a:tcPr marL="91425" marR="91425" marT="91425" marB="91425">
                    <a:solidFill>
                      <a:schemeClr val="lt2"/>
                    </a:solidFill>
                  </a:tcPr>
                </a:tc>
                <a:tc>
                  <a:txBody>
                    <a:bodyPr/>
                    <a:lstStyle/>
                    <a:p>
                      <a:pPr marL="0" lvl="0" indent="0" algn="ctr" rtl="0">
                        <a:spcBef>
                          <a:spcPts val="0"/>
                        </a:spcBef>
                        <a:spcAft>
                          <a:spcPts val="0"/>
                        </a:spcAft>
                        <a:buNone/>
                      </a:pPr>
                      <a:r>
                        <a:rPr lang="en-US" b="1"/>
                        <a:t>PD</a:t>
                      </a:r>
                      <a:endParaRPr b="1"/>
                    </a:p>
                  </a:txBody>
                  <a:tcPr marL="91425" marR="91425" marT="91425" marB="91425">
                    <a:solidFill>
                      <a:schemeClr val="lt2"/>
                    </a:solidFill>
                  </a:tcPr>
                </a:tc>
                <a:tc>
                  <a:txBody>
                    <a:bodyPr/>
                    <a:lstStyle/>
                    <a:p>
                      <a:pPr marL="0" lvl="0" indent="0" algn="ctr" rtl="0">
                        <a:spcBef>
                          <a:spcPts val="0"/>
                        </a:spcBef>
                        <a:spcAft>
                          <a:spcPts val="0"/>
                        </a:spcAft>
                        <a:buNone/>
                      </a:pPr>
                      <a:r>
                        <a:rPr lang="en-US" b="1"/>
                        <a:t>NPD</a:t>
                      </a:r>
                      <a:endParaRPr b="1"/>
                    </a:p>
                  </a:txBody>
                  <a:tcPr marL="91425" marR="91425" marT="91425" marB="91425">
                    <a:solidFill>
                      <a:schemeClr val="lt2"/>
                    </a:solidFill>
                  </a:tcPr>
                </a:tc>
                <a:tc>
                  <a:txBody>
                    <a:bodyPr/>
                    <a:lstStyle/>
                    <a:p>
                      <a:pPr marL="0" lvl="0" indent="0" algn="ctr" rtl="0">
                        <a:spcBef>
                          <a:spcPts val="0"/>
                        </a:spcBef>
                        <a:spcAft>
                          <a:spcPts val="0"/>
                        </a:spcAft>
                        <a:buNone/>
                      </a:pPr>
                      <a:r>
                        <a:rPr lang="en-US" b="1"/>
                        <a:t>T</a:t>
                      </a:r>
                      <a:endParaRPr b="1"/>
                    </a:p>
                  </a:txBody>
                  <a:tcPr marL="91425" marR="91425" marT="91425" marB="91425">
                    <a:solidFill>
                      <a:schemeClr val="lt2"/>
                    </a:solidFill>
                  </a:tcPr>
                </a:tc>
              </a:tr>
              <a:tr h="1530250">
                <a:tc>
                  <a:txBody>
                    <a:bodyPr/>
                    <a:lstStyle/>
                    <a:p>
                      <a:pPr marL="0" lvl="0" indent="0" algn="ctr" rtl="0">
                        <a:spcBef>
                          <a:spcPts val="0"/>
                        </a:spcBef>
                        <a:spcAft>
                          <a:spcPts val="0"/>
                        </a:spcAft>
                        <a:buNone/>
                      </a:pPr>
                      <a:r>
                        <a:rPr lang="en-US" i="1"/>
                        <a:t>lam bru+ </a:t>
                      </a:r>
                      <a:endParaRPr i="1"/>
                    </a:p>
                    <a:p>
                      <a:pPr marL="0" lvl="0" indent="0" algn="ctr" rtl="0">
                        <a:spcBef>
                          <a:spcPts val="0"/>
                        </a:spcBef>
                        <a:spcAft>
                          <a:spcPts val="0"/>
                        </a:spcAft>
                        <a:buNone/>
                      </a:pPr>
                      <a:r>
                        <a:rPr lang="en-US" i="1"/>
                        <a:t>(lam +) /lam+ bru ( + bru)</a:t>
                      </a:r>
                      <a:endParaRPr i="1"/>
                    </a:p>
                    <a:p>
                      <a:pPr marL="0" lvl="0" indent="0" algn="ctr" rtl="0">
                        <a:spcBef>
                          <a:spcPts val="0"/>
                        </a:spcBef>
                        <a:spcAft>
                          <a:spcPts val="0"/>
                        </a:spcAft>
                        <a:buNone/>
                      </a:pPr>
                      <a:endParaRPr/>
                    </a:p>
                    <a:p>
                      <a:pPr marL="0" lvl="0" indent="0" algn="ctr" rtl="0">
                        <a:spcBef>
                          <a:spcPts val="0"/>
                        </a:spcBef>
                        <a:spcAft>
                          <a:spcPts val="0"/>
                        </a:spcAft>
                        <a:buNone/>
                      </a:pPr>
                      <a:r>
                        <a:rPr lang="en-US" sz="900"/>
                        <a:t>(considero sempre  lo stato di associazione degli alleli parentali)</a:t>
                      </a:r>
                      <a:endParaRPr sz="900"/>
                    </a:p>
                  </a:txBody>
                  <a:tcPr marL="91425" marR="91425" marT="91425" marB="91425"/>
                </a:tc>
                <a:tc>
                  <a:txBody>
                    <a:bodyPr/>
                    <a:lstStyle/>
                    <a:p>
                      <a:pPr marL="0" lvl="0" indent="0" algn="l" rtl="0">
                        <a:spcBef>
                          <a:spcPts val="0"/>
                        </a:spcBef>
                        <a:spcAft>
                          <a:spcPts val="0"/>
                        </a:spcAft>
                        <a:buNone/>
                      </a:pPr>
                      <a:r>
                        <a:rPr lang="en-US"/>
                        <a:t>220 [B]+ 146 [C] = </a:t>
                      </a:r>
                      <a:r>
                        <a:rPr lang="en-US" b="1"/>
                        <a:t>366</a:t>
                      </a:r>
                      <a:endParaRPr b="1"/>
                    </a:p>
                  </a:txBody>
                  <a:tcPr marL="91425" marR="91425" marT="91425" marB="91425"/>
                </a:tc>
                <a:tc>
                  <a:txBody>
                    <a:bodyPr/>
                    <a:lstStyle/>
                    <a:p>
                      <a:pPr marL="0" lvl="0" indent="0" algn="l" rtl="0">
                        <a:spcBef>
                          <a:spcPts val="0"/>
                        </a:spcBef>
                        <a:spcAft>
                          <a:spcPts val="0"/>
                        </a:spcAft>
                        <a:buNone/>
                      </a:pPr>
                      <a:r>
                        <a:rPr lang="en-US" b="1"/>
                        <a:t>6 </a:t>
                      </a:r>
                      <a:r>
                        <a:rPr lang="en-US"/>
                        <a:t>[E]</a:t>
                      </a:r>
                      <a:endParaRPr/>
                    </a:p>
                  </a:txBody>
                  <a:tcPr marL="91425" marR="91425" marT="91425" marB="91425"/>
                </a:tc>
                <a:tc>
                  <a:txBody>
                    <a:bodyPr/>
                    <a:lstStyle/>
                    <a:p>
                      <a:pPr marL="0" lvl="0" indent="0" algn="l" rtl="0">
                        <a:spcBef>
                          <a:spcPts val="0"/>
                        </a:spcBef>
                        <a:spcAft>
                          <a:spcPts val="0"/>
                        </a:spcAft>
                        <a:buNone/>
                      </a:pPr>
                      <a:r>
                        <a:rPr lang="en-US"/>
                        <a:t>30 [A]+ 68 [D]= </a:t>
                      </a:r>
                      <a:r>
                        <a:rPr lang="en-US" b="1"/>
                        <a:t>98</a:t>
                      </a:r>
                      <a:endParaRPr b="1"/>
                    </a:p>
                  </a:txBody>
                  <a:tcPr marL="91425" marR="91425" marT="91425" marB="91425"/>
                </a:tc>
              </a:tr>
              <a:tr h="1030550">
                <a:tc>
                  <a:txBody>
                    <a:bodyPr/>
                    <a:lstStyle/>
                    <a:p>
                      <a:pPr marL="0" lvl="0" indent="0" algn="l" rtl="0">
                        <a:spcBef>
                          <a:spcPts val="0"/>
                        </a:spcBef>
                        <a:spcAft>
                          <a:spcPts val="0"/>
                        </a:spcAft>
                        <a:buNone/>
                      </a:pPr>
                      <a:r>
                        <a:rPr lang="en-US" i="1"/>
                        <a:t>lam sco/ lam+ sco+ (+ +)</a:t>
                      </a:r>
                      <a:endParaRPr i="1"/>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30 [A]+ 146 [C] + 6 [E]= </a:t>
                      </a:r>
                      <a:r>
                        <a:rPr lang="en-US" b="1">
                          <a:solidFill>
                            <a:schemeClr val="dk1"/>
                          </a:solidFill>
                        </a:rPr>
                        <a:t>182</a:t>
                      </a:r>
                      <a:endParaRPr b="1">
                        <a:solidFill>
                          <a:schemeClr val="dk1"/>
                        </a:solidFill>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b="1">
                          <a:solidFill>
                            <a:schemeClr val="dk1"/>
                          </a:solidFill>
                        </a:rPr>
                        <a:t>220</a:t>
                      </a:r>
                      <a:r>
                        <a:rPr lang="en-US">
                          <a:solidFill>
                            <a:schemeClr val="dk1"/>
                          </a:solidFill>
                        </a:rPr>
                        <a:t> [B]</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b="1">
                          <a:solidFill>
                            <a:schemeClr val="dk1"/>
                          </a:solidFill>
                        </a:rPr>
                        <a:t>68</a:t>
                      </a:r>
                      <a:r>
                        <a:rPr lang="en-US">
                          <a:solidFill>
                            <a:schemeClr val="dk1"/>
                          </a:solidFill>
                        </a:rPr>
                        <a:t> [D]</a:t>
                      </a:r>
                      <a:endParaRPr/>
                    </a:p>
                  </a:txBody>
                  <a:tcPr marL="91425" marR="91425" marT="91425" marB="91425"/>
                </a:tc>
              </a:tr>
            </a:tbl>
          </a:graphicData>
        </a:graphic>
      </p:graphicFrame>
      <p:sp>
        <p:nvSpPr>
          <p:cNvPr id="303" name="Google Shape;303;p16"/>
          <p:cNvSpPr txBox="1"/>
          <p:nvPr/>
        </p:nvSpPr>
        <p:spPr>
          <a:xfrm>
            <a:off x="11043900" y="939800"/>
            <a:ext cx="1657500" cy="877200"/>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dk1"/>
                </a:solidFill>
                <a:latin typeface="Libre Franklin"/>
                <a:ea typeface="Libre Franklin"/>
                <a:cs typeface="Libre Franklin"/>
                <a:sym typeface="Libre Franklin"/>
              </a:rPr>
              <a:t>l</a:t>
            </a:r>
            <a:r>
              <a:rPr lang="en-US" sz="1500" i="1">
                <a:solidFill>
                  <a:schemeClr val="dk1"/>
                </a:solidFill>
                <a:latin typeface="Libre Franklin"/>
                <a:ea typeface="Libre Franklin"/>
                <a:cs typeface="Libre Franklin"/>
                <a:sym typeface="Libre Franklin"/>
              </a:rPr>
              <a:t>am </a:t>
            </a:r>
            <a:r>
              <a:rPr lang="en-US" sz="1500">
                <a:solidFill>
                  <a:schemeClr val="dk1"/>
                </a:solidFill>
                <a:latin typeface="Libre Franklin"/>
                <a:ea typeface="Libre Franklin"/>
                <a:cs typeface="Libre Franklin"/>
                <a:sym typeface="Libre Franklin"/>
              </a:rPr>
              <a:t>e</a:t>
            </a:r>
            <a:r>
              <a:rPr lang="en-US" sz="1500" i="1">
                <a:solidFill>
                  <a:schemeClr val="dk1"/>
                </a:solidFill>
                <a:latin typeface="Libre Franklin"/>
                <a:ea typeface="Libre Franklin"/>
                <a:cs typeface="Libre Franklin"/>
                <a:sym typeface="Libre Franklin"/>
              </a:rPr>
              <a:t> bru</a:t>
            </a:r>
            <a:r>
              <a:rPr lang="en-US" sz="1500">
                <a:solidFill>
                  <a:schemeClr val="dk1"/>
                </a:solidFill>
                <a:latin typeface="Libre Franklin"/>
                <a:ea typeface="Libre Franklin"/>
                <a:cs typeface="Libre Franklin"/>
                <a:sym typeface="Libre Franklin"/>
              </a:rPr>
              <a:t> sono associati (366 (PD)&gt; 6 (NPD)</a:t>
            </a:r>
            <a:endParaRPr sz="1500">
              <a:solidFill>
                <a:schemeClr val="dk1"/>
              </a:solidFill>
              <a:latin typeface="Libre Franklin"/>
              <a:ea typeface="Libre Franklin"/>
              <a:cs typeface="Libre Franklin"/>
              <a:sym typeface="Libre Franklin"/>
            </a:endParaRPr>
          </a:p>
        </p:txBody>
      </p:sp>
      <p:sp>
        <p:nvSpPr>
          <p:cNvPr id="304" name="Google Shape;304;p16"/>
          <p:cNvSpPr txBox="1"/>
          <p:nvPr/>
        </p:nvSpPr>
        <p:spPr>
          <a:xfrm>
            <a:off x="139700" y="5467350"/>
            <a:ext cx="4991100" cy="3786600"/>
          </a:xfrm>
          <a:prstGeom prst="rect">
            <a:avLst/>
          </a:prstGeom>
          <a:solidFill>
            <a:srgbClr val="C9DAF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Calcolo ora la distanza tra i geni associati (d= (NPD+ ½ T)/Tot x 100</a:t>
            </a:r>
            <a:endParaRPr sz="1800">
              <a:solidFill>
                <a:schemeClr val="dk1"/>
              </a:solidFill>
              <a:latin typeface="Libre Franklin"/>
              <a:ea typeface="Libre Franklin"/>
              <a:cs typeface="Libre Franklin"/>
              <a:sym typeface="Libre Franklin"/>
            </a:endParaRPr>
          </a:p>
          <a:p>
            <a:pPr marL="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D</a:t>
            </a:r>
            <a:r>
              <a:rPr lang="en-US" sz="1800" baseline="-25000">
                <a:solidFill>
                  <a:schemeClr val="dk1"/>
                </a:solidFill>
                <a:latin typeface="Libre Franklin"/>
                <a:ea typeface="Libre Franklin"/>
                <a:cs typeface="Libre Franklin"/>
                <a:sym typeface="Libre Franklin"/>
              </a:rPr>
              <a:t>lam-bru</a:t>
            </a:r>
            <a:r>
              <a:rPr lang="en-US" sz="1800">
                <a:solidFill>
                  <a:schemeClr val="dk1"/>
                </a:solidFill>
                <a:latin typeface="Libre Franklin"/>
                <a:ea typeface="Libre Franklin"/>
                <a:cs typeface="Libre Franklin"/>
                <a:sym typeface="Libre Franklin"/>
              </a:rPr>
              <a:t>= (6 + ½ 98)/470 x 100 = 9,57 um</a:t>
            </a:r>
            <a:endParaRPr sz="1800">
              <a:solidFill>
                <a:schemeClr val="dk1"/>
              </a:solidFill>
              <a:latin typeface="Libre Franklin"/>
              <a:ea typeface="Libre Franklin"/>
              <a:cs typeface="Libre Franklin"/>
              <a:sym typeface="Libre Franklin"/>
            </a:endParaRPr>
          </a:p>
          <a:p>
            <a:pPr marL="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e successivamente quella tra i geni e i centromeri. A questo scopo devo identificare i SDS (segreganti in seconda divisione) per ogni gene (gli aschi con spore di fenotipo/genotipo alternato sia da una parte che dall’altra del piano di divisione in Meiosi I) e applicare la formula Dcen-gene = ½ SDS/Totale</a:t>
            </a:r>
            <a:endParaRPr sz="1800">
              <a:solidFill>
                <a:schemeClr val="dk1"/>
              </a:solidFill>
              <a:latin typeface="Libre Franklin"/>
              <a:ea typeface="Libre Franklin"/>
              <a:cs typeface="Libre Franklin"/>
              <a:sym typeface="Libre Franklin"/>
            </a:endParaRPr>
          </a:p>
        </p:txBody>
      </p:sp>
      <p:sp>
        <p:nvSpPr>
          <p:cNvPr id="305" name="Google Shape;305;p16"/>
          <p:cNvSpPr txBox="1"/>
          <p:nvPr/>
        </p:nvSpPr>
        <p:spPr>
          <a:xfrm>
            <a:off x="6052800" y="3581400"/>
            <a:ext cx="4991100" cy="1847100"/>
          </a:xfrm>
          <a:prstGeom prst="rect">
            <a:avLst/>
          </a:prstGeom>
          <a:solidFill>
            <a:srgbClr val="EFEFE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Dcen-Lam = ½ (30)/470 x 100 = 3,2 um</a:t>
            </a:r>
            <a:endParaRPr sz="1800">
              <a:solidFill>
                <a:schemeClr val="dk1"/>
              </a:solidFill>
              <a:latin typeface="Libre Franklin"/>
              <a:ea typeface="Libre Franklin"/>
              <a:cs typeface="Libre Franklin"/>
              <a:sym typeface="Libre Franklin"/>
            </a:endParaRPr>
          </a:p>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D cen -Bru = ½ (68)/ 470 x 100 =7.234</a:t>
            </a:r>
            <a:endParaRPr sz="1800">
              <a:solidFill>
                <a:schemeClr val="dk1"/>
              </a:solidFill>
              <a:latin typeface="Libre Franklin"/>
              <a:ea typeface="Libre Franklin"/>
              <a:cs typeface="Libre Franklin"/>
              <a:sym typeface="Libre Franklin"/>
            </a:endParaRPr>
          </a:p>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D cen-Sco = ½ (30+68)/470 x100 =10.426</a:t>
            </a:r>
            <a:endParaRPr sz="1800">
              <a:solidFill>
                <a:schemeClr val="dk1"/>
              </a:solidFill>
              <a:latin typeface="Libre Franklin"/>
              <a:ea typeface="Libre Franklin"/>
              <a:cs typeface="Libre Franklin"/>
              <a:sym typeface="Libre Franklin"/>
            </a:endParaRPr>
          </a:p>
          <a:p>
            <a:pPr marL="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e quindi la mappa per lam e bru è la seguente mentre sco mappa su un altro cromosoma</a:t>
            </a:r>
            <a:endParaRPr sz="1800">
              <a:solidFill>
                <a:schemeClr val="dk1"/>
              </a:solidFill>
              <a:latin typeface="Libre Franklin"/>
              <a:ea typeface="Libre Franklin"/>
              <a:cs typeface="Libre Franklin"/>
              <a:sym typeface="Libre Franklin"/>
            </a:endParaRPr>
          </a:p>
        </p:txBody>
      </p:sp>
      <p:grpSp>
        <p:nvGrpSpPr>
          <p:cNvPr id="306" name="Google Shape;306;p16"/>
          <p:cNvGrpSpPr/>
          <p:nvPr/>
        </p:nvGrpSpPr>
        <p:grpSpPr>
          <a:xfrm>
            <a:off x="495300" y="482600"/>
            <a:ext cx="4635500" cy="381000"/>
            <a:chOff x="495300" y="482600"/>
            <a:chExt cx="4635500" cy="381000"/>
          </a:xfrm>
        </p:grpSpPr>
        <p:sp>
          <p:nvSpPr>
            <p:cNvPr id="307" name="Google Shape;307;p16"/>
            <p:cNvSpPr txBox="1"/>
            <p:nvPr/>
          </p:nvSpPr>
          <p:spPr>
            <a:xfrm>
              <a:off x="495300" y="482600"/>
              <a:ext cx="4827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a:solidFill>
                    <a:schemeClr val="accent5"/>
                  </a:solidFill>
                  <a:latin typeface="Libre Franklin"/>
                  <a:ea typeface="Libre Franklin"/>
                  <a:cs typeface="Libre Franklin"/>
                  <a:sym typeface="Libre Franklin"/>
                </a:rPr>
                <a:t>II</a:t>
              </a:r>
              <a:endParaRPr sz="2300">
                <a:solidFill>
                  <a:schemeClr val="accent5"/>
                </a:solidFill>
                <a:latin typeface="Libre Franklin"/>
                <a:ea typeface="Libre Franklin"/>
                <a:cs typeface="Libre Franklin"/>
                <a:sym typeface="Libre Franklin"/>
              </a:endParaRPr>
            </a:p>
          </p:txBody>
        </p:sp>
        <p:sp>
          <p:nvSpPr>
            <p:cNvPr id="308" name="Google Shape;308;p16"/>
            <p:cNvSpPr txBox="1"/>
            <p:nvPr/>
          </p:nvSpPr>
          <p:spPr>
            <a:xfrm>
              <a:off x="1206500" y="482600"/>
              <a:ext cx="4827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a:solidFill>
                    <a:schemeClr val="accent5"/>
                  </a:solidFill>
                  <a:latin typeface="Libre Franklin"/>
                  <a:ea typeface="Libre Franklin"/>
                  <a:cs typeface="Libre Franklin"/>
                  <a:sym typeface="Libre Franklin"/>
                </a:rPr>
                <a:t>II</a:t>
              </a:r>
              <a:endParaRPr sz="2300">
                <a:solidFill>
                  <a:schemeClr val="accent5"/>
                </a:solidFill>
                <a:latin typeface="Libre Franklin"/>
                <a:ea typeface="Libre Franklin"/>
                <a:cs typeface="Libre Franklin"/>
                <a:sym typeface="Libre Franklin"/>
              </a:endParaRPr>
            </a:p>
          </p:txBody>
        </p:sp>
        <p:sp>
          <p:nvSpPr>
            <p:cNvPr id="309" name="Google Shape;309;p16"/>
            <p:cNvSpPr txBox="1"/>
            <p:nvPr/>
          </p:nvSpPr>
          <p:spPr>
            <a:xfrm>
              <a:off x="3975100" y="558800"/>
              <a:ext cx="4827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a:solidFill>
                    <a:schemeClr val="accent5"/>
                  </a:solidFill>
                  <a:latin typeface="Libre Franklin"/>
                  <a:ea typeface="Libre Franklin"/>
                  <a:cs typeface="Libre Franklin"/>
                  <a:sym typeface="Libre Franklin"/>
                </a:rPr>
                <a:t>II</a:t>
              </a:r>
              <a:endParaRPr sz="2300">
                <a:solidFill>
                  <a:schemeClr val="accent5"/>
                </a:solidFill>
                <a:latin typeface="Libre Franklin"/>
                <a:ea typeface="Libre Franklin"/>
                <a:cs typeface="Libre Franklin"/>
                <a:sym typeface="Libre Franklin"/>
              </a:endParaRPr>
            </a:p>
          </p:txBody>
        </p:sp>
        <p:sp>
          <p:nvSpPr>
            <p:cNvPr id="310" name="Google Shape;310;p16"/>
            <p:cNvSpPr txBox="1"/>
            <p:nvPr/>
          </p:nvSpPr>
          <p:spPr>
            <a:xfrm>
              <a:off x="4648100" y="558800"/>
              <a:ext cx="4827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a:solidFill>
                    <a:schemeClr val="accent5"/>
                  </a:solidFill>
                  <a:latin typeface="Libre Franklin"/>
                  <a:ea typeface="Libre Franklin"/>
                  <a:cs typeface="Libre Franklin"/>
                  <a:sym typeface="Libre Franklin"/>
                </a:rPr>
                <a:t>II</a:t>
              </a:r>
              <a:endParaRPr sz="2300">
                <a:solidFill>
                  <a:schemeClr val="accent5"/>
                </a:solidFill>
                <a:latin typeface="Libre Franklin"/>
                <a:ea typeface="Libre Franklin"/>
                <a:cs typeface="Libre Franklin"/>
                <a:sym typeface="Libre Franklin"/>
              </a:endParaRPr>
            </a:p>
          </p:txBody>
        </p:sp>
      </p:grpSp>
      <p:grpSp>
        <p:nvGrpSpPr>
          <p:cNvPr id="311" name="Google Shape;311;p16"/>
          <p:cNvGrpSpPr/>
          <p:nvPr/>
        </p:nvGrpSpPr>
        <p:grpSpPr>
          <a:xfrm>
            <a:off x="5463250" y="5211000"/>
            <a:ext cx="5364750" cy="1094800"/>
            <a:chOff x="5463250" y="5211000"/>
            <a:chExt cx="5364750" cy="1094800"/>
          </a:xfrm>
        </p:grpSpPr>
        <p:sp>
          <p:nvSpPr>
            <p:cNvPr id="312" name="Google Shape;312;p16"/>
            <p:cNvSpPr txBox="1"/>
            <p:nvPr/>
          </p:nvSpPr>
          <p:spPr>
            <a:xfrm>
              <a:off x="5625250" y="5211000"/>
              <a:ext cx="575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lam</a:t>
              </a:r>
              <a:endParaRPr sz="1800">
                <a:solidFill>
                  <a:schemeClr val="dk1"/>
                </a:solidFill>
                <a:latin typeface="Libre Franklin"/>
                <a:ea typeface="Libre Franklin"/>
                <a:cs typeface="Libre Franklin"/>
                <a:sym typeface="Libre Franklin"/>
              </a:endParaRPr>
            </a:p>
          </p:txBody>
        </p:sp>
        <p:grpSp>
          <p:nvGrpSpPr>
            <p:cNvPr id="313" name="Google Shape;313;p16"/>
            <p:cNvGrpSpPr/>
            <p:nvPr/>
          </p:nvGrpSpPr>
          <p:grpSpPr>
            <a:xfrm>
              <a:off x="5463250" y="5219700"/>
              <a:ext cx="5364750" cy="821500"/>
              <a:chOff x="6606250" y="4893500"/>
              <a:chExt cx="5364750" cy="821500"/>
            </a:xfrm>
          </p:grpSpPr>
          <p:cxnSp>
            <p:nvCxnSpPr>
              <p:cNvPr id="314" name="Google Shape;314;p16"/>
              <p:cNvCxnSpPr/>
              <p:nvPr/>
            </p:nvCxnSpPr>
            <p:spPr>
              <a:xfrm>
                <a:off x="6606250" y="5467350"/>
                <a:ext cx="5162700" cy="0"/>
              </a:xfrm>
              <a:prstGeom prst="straightConnector1">
                <a:avLst/>
              </a:prstGeom>
              <a:noFill/>
              <a:ln w="19050" cap="flat" cmpd="sng">
                <a:solidFill>
                  <a:srgbClr val="0C0C0C"/>
                </a:solidFill>
                <a:prstDash val="solid"/>
                <a:round/>
                <a:headEnd type="none" w="med" len="med"/>
                <a:tailEnd type="none" w="med" len="med"/>
              </a:ln>
            </p:spPr>
          </p:cxnSp>
          <p:sp>
            <p:nvSpPr>
              <p:cNvPr id="315" name="Google Shape;315;p16"/>
              <p:cNvSpPr/>
              <p:nvPr/>
            </p:nvSpPr>
            <p:spPr>
              <a:xfrm>
                <a:off x="8591550" y="5238750"/>
                <a:ext cx="324000" cy="4191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cxnSp>
            <p:nvCxnSpPr>
              <p:cNvPr id="316" name="Google Shape;316;p16"/>
              <p:cNvCxnSpPr/>
              <p:nvPr/>
            </p:nvCxnSpPr>
            <p:spPr>
              <a:xfrm>
                <a:off x="7073050" y="5219700"/>
                <a:ext cx="0" cy="495300"/>
              </a:xfrm>
              <a:prstGeom prst="straightConnector1">
                <a:avLst/>
              </a:prstGeom>
              <a:noFill/>
              <a:ln w="19050" cap="flat" cmpd="sng">
                <a:solidFill>
                  <a:schemeClr val="dk2"/>
                </a:solidFill>
                <a:prstDash val="solid"/>
                <a:round/>
                <a:headEnd type="none" w="med" len="med"/>
                <a:tailEnd type="none" w="med" len="med"/>
              </a:ln>
            </p:spPr>
          </p:cxnSp>
          <p:cxnSp>
            <p:nvCxnSpPr>
              <p:cNvPr id="317" name="Google Shape;317;p16"/>
              <p:cNvCxnSpPr/>
              <p:nvPr/>
            </p:nvCxnSpPr>
            <p:spPr>
              <a:xfrm>
                <a:off x="11683150" y="5219700"/>
                <a:ext cx="0" cy="495300"/>
              </a:xfrm>
              <a:prstGeom prst="straightConnector1">
                <a:avLst/>
              </a:prstGeom>
              <a:noFill/>
              <a:ln w="19050" cap="flat" cmpd="sng">
                <a:solidFill>
                  <a:schemeClr val="dk2"/>
                </a:solidFill>
                <a:prstDash val="solid"/>
                <a:round/>
                <a:headEnd type="none" w="med" len="med"/>
                <a:tailEnd type="none" w="med" len="med"/>
              </a:ln>
            </p:spPr>
          </p:cxnSp>
          <p:sp>
            <p:nvSpPr>
              <p:cNvPr id="318" name="Google Shape;318;p16"/>
              <p:cNvSpPr txBox="1"/>
              <p:nvPr/>
            </p:nvSpPr>
            <p:spPr>
              <a:xfrm>
                <a:off x="11395300" y="4893500"/>
                <a:ext cx="575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bru</a:t>
                </a:r>
                <a:endParaRPr sz="1800">
                  <a:solidFill>
                    <a:schemeClr val="dk1"/>
                  </a:solidFill>
                  <a:latin typeface="Libre Franklin"/>
                  <a:ea typeface="Libre Franklin"/>
                  <a:cs typeface="Libre Franklin"/>
                  <a:sym typeface="Libre Franklin"/>
                </a:endParaRPr>
              </a:p>
            </p:txBody>
          </p:sp>
        </p:grpSp>
        <p:sp>
          <p:nvSpPr>
            <p:cNvPr id="319" name="Google Shape;319;p16"/>
            <p:cNvSpPr txBox="1"/>
            <p:nvPr/>
          </p:nvSpPr>
          <p:spPr>
            <a:xfrm>
              <a:off x="6264475" y="5844100"/>
              <a:ext cx="974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3,2 um</a:t>
              </a:r>
              <a:endParaRPr/>
            </a:p>
          </p:txBody>
        </p:sp>
        <p:sp>
          <p:nvSpPr>
            <p:cNvPr id="320" name="Google Shape;320;p16"/>
            <p:cNvSpPr txBox="1"/>
            <p:nvPr/>
          </p:nvSpPr>
          <p:spPr>
            <a:xfrm>
              <a:off x="8842575" y="5844100"/>
              <a:ext cx="974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7,2 um</a:t>
              </a:r>
              <a:endParaRPr/>
            </a:p>
          </p:txBody>
        </p:sp>
      </p:grpSp>
      <p:grpSp>
        <p:nvGrpSpPr>
          <p:cNvPr id="321" name="Google Shape;321;p16"/>
          <p:cNvGrpSpPr/>
          <p:nvPr/>
        </p:nvGrpSpPr>
        <p:grpSpPr>
          <a:xfrm>
            <a:off x="10890250" y="5238750"/>
            <a:ext cx="2482750" cy="1086100"/>
            <a:chOff x="7448550" y="5219700"/>
            <a:chExt cx="2482750" cy="1086100"/>
          </a:xfrm>
        </p:grpSpPr>
        <p:grpSp>
          <p:nvGrpSpPr>
            <p:cNvPr id="322" name="Google Shape;322;p16"/>
            <p:cNvGrpSpPr/>
            <p:nvPr/>
          </p:nvGrpSpPr>
          <p:grpSpPr>
            <a:xfrm>
              <a:off x="7448550" y="5219700"/>
              <a:ext cx="2482750" cy="821500"/>
              <a:chOff x="8591550" y="4893500"/>
              <a:chExt cx="2482750" cy="821500"/>
            </a:xfrm>
          </p:grpSpPr>
          <p:cxnSp>
            <p:nvCxnSpPr>
              <p:cNvPr id="323" name="Google Shape;323;p16"/>
              <p:cNvCxnSpPr>
                <a:stCxn id="324" idx="2"/>
              </p:cNvCxnSpPr>
              <p:nvPr/>
            </p:nvCxnSpPr>
            <p:spPr>
              <a:xfrm>
                <a:off x="8591550" y="5448300"/>
                <a:ext cx="1856400" cy="10500"/>
              </a:xfrm>
              <a:prstGeom prst="straightConnector1">
                <a:avLst/>
              </a:prstGeom>
              <a:noFill/>
              <a:ln w="19050" cap="flat" cmpd="sng">
                <a:solidFill>
                  <a:srgbClr val="0C0C0C"/>
                </a:solidFill>
                <a:prstDash val="solid"/>
                <a:round/>
                <a:headEnd type="none" w="med" len="med"/>
                <a:tailEnd type="none" w="med" len="med"/>
              </a:ln>
            </p:spPr>
          </p:cxnSp>
          <p:sp>
            <p:nvSpPr>
              <p:cNvPr id="324" name="Google Shape;324;p16"/>
              <p:cNvSpPr/>
              <p:nvPr/>
            </p:nvSpPr>
            <p:spPr>
              <a:xfrm>
                <a:off x="8591550" y="5238750"/>
                <a:ext cx="324000" cy="4191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cxnSp>
            <p:nvCxnSpPr>
              <p:cNvPr id="325" name="Google Shape;325;p16"/>
              <p:cNvCxnSpPr/>
              <p:nvPr/>
            </p:nvCxnSpPr>
            <p:spPr>
              <a:xfrm>
                <a:off x="10463950" y="5219700"/>
                <a:ext cx="0" cy="495300"/>
              </a:xfrm>
              <a:prstGeom prst="straightConnector1">
                <a:avLst/>
              </a:prstGeom>
              <a:noFill/>
              <a:ln w="19050" cap="flat" cmpd="sng">
                <a:solidFill>
                  <a:schemeClr val="dk2"/>
                </a:solidFill>
                <a:prstDash val="solid"/>
                <a:round/>
                <a:headEnd type="none" w="med" len="med"/>
                <a:tailEnd type="none" w="med" len="med"/>
              </a:ln>
            </p:spPr>
          </p:cxnSp>
          <p:sp>
            <p:nvSpPr>
              <p:cNvPr id="326" name="Google Shape;326;p16"/>
              <p:cNvSpPr txBox="1"/>
              <p:nvPr/>
            </p:nvSpPr>
            <p:spPr>
              <a:xfrm>
                <a:off x="10099900" y="4893500"/>
                <a:ext cx="974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Sco</a:t>
                </a:r>
                <a:endParaRPr sz="1800">
                  <a:solidFill>
                    <a:schemeClr val="dk1"/>
                  </a:solidFill>
                  <a:latin typeface="Libre Franklin"/>
                  <a:ea typeface="Libre Franklin"/>
                  <a:cs typeface="Libre Franklin"/>
                  <a:sym typeface="Libre Franklin"/>
                </a:endParaRPr>
              </a:p>
            </p:txBody>
          </p:sp>
        </p:grpSp>
        <p:sp>
          <p:nvSpPr>
            <p:cNvPr id="327" name="Google Shape;327;p16"/>
            <p:cNvSpPr txBox="1"/>
            <p:nvPr/>
          </p:nvSpPr>
          <p:spPr>
            <a:xfrm>
              <a:off x="8080575" y="5844100"/>
              <a:ext cx="1240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10,4 um</a:t>
              </a:r>
              <a:endParaRPr/>
            </a:p>
          </p:txBody>
        </p:sp>
      </p:grpSp>
    </p:spTree>
    <p:extLst>
      <p:ext uri="{BB962C8B-B14F-4D97-AF65-F5344CB8AC3E}">
        <p14:creationId xmlns:p14="http://schemas.microsoft.com/office/powerpoint/2010/main" val="3647667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g34baeee3a13_0_21"/>
          <p:cNvPicPr preferRelativeResize="0"/>
          <p:nvPr/>
        </p:nvPicPr>
        <p:blipFill rotWithShape="1">
          <a:blip r:embed="rId3">
            <a:alphaModFix/>
          </a:blip>
          <a:srcRect/>
          <a:stretch/>
        </p:blipFill>
        <p:spPr>
          <a:xfrm>
            <a:off x="101599" y="195775"/>
            <a:ext cx="6855027" cy="3581399"/>
          </a:xfrm>
          <a:prstGeom prst="rect">
            <a:avLst/>
          </a:prstGeom>
          <a:noFill/>
          <a:ln>
            <a:noFill/>
          </a:ln>
        </p:spPr>
      </p:pic>
      <p:sp>
        <p:nvSpPr>
          <p:cNvPr id="333" name="Google Shape;333;g34baeee3a13_0_21"/>
          <p:cNvSpPr txBox="1"/>
          <p:nvPr/>
        </p:nvSpPr>
        <p:spPr>
          <a:xfrm>
            <a:off x="571500" y="787400"/>
            <a:ext cx="4827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a:solidFill>
                  <a:schemeClr val="accent5"/>
                </a:solidFill>
                <a:latin typeface="Libre Franklin"/>
                <a:ea typeface="Libre Franklin"/>
                <a:cs typeface="Libre Franklin"/>
                <a:sym typeface="Libre Franklin"/>
              </a:rPr>
              <a:t>II</a:t>
            </a:r>
            <a:endParaRPr sz="2300">
              <a:solidFill>
                <a:schemeClr val="accent5"/>
              </a:solidFill>
              <a:latin typeface="Libre Franklin"/>
              <a:ea typeface="Libre Franklin"/>
              <a:cs typeface="Libre Franklin"/>
              <a:sym typeface="Libre Franklin"/>
            </a:endParaRPr>
          </a:p>
        </p:txBody>
      </p:sp>
      <p:sp>
        <p:nvSpPr>
          <p:cNvPr id="334" name="Google Shape;334;g34baeee3a13_0_21"/>
          <p:cNvSpPr txBox="1"/>
          <p:nvPr/>
        </p:nvSpPr>
        <p:spPr>
          <a:xfrm>
            <a:off x="1358900" y="787400"/>
            <a:ext cx="4827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a:solidFill>
                  <a:schemeClr val="accent5"/>
                </a:solidFill>
                <a:latin typeface="Libre Franklin"/>
                <a:ea typeface="Libre Franklin"/>
                <a:cs typeface="Libre Franklin"/>
                <a:sym typeface="Libre Franklin"/>
              </a:rPr>
              <a:t>II</a:t>
            </a:r>
            <a:endParaRPr sz="2300">
              <a:solidFill>
                <a:schemeClr val="accent5"/>
              </a:solidFill>
              <a:latin typeface="Libre Franklin"/>
              <a:ea typeface="Libre Franklin"/>
              <a:cs typeface="Libre Franklin"/>
              <a:sym typeface="Libre Franklin"/>
            </a:endParaRPr>
          </a:p>
        </p:txBody>
      </p:sp>
      <p:sp>
        <p:nvSpPr>
          <p:cNvPr id="335" name="Google Shape;335;g34baeee3a13_0_21"/>
          <p:cNvSpPr txBox="1"/>
          <p:nvPr/>
        </p:nvSpPr>
        <p:spPr>
          <a:xfrm>
            <a:off x="4152900" y="711200"/>
            <a:ext cx="4827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a:solidFill>
                  <a:schemeClr val="accent5"/>
                </a:solidFill>
                <a:latin typeface="Libre Franklin"/>
                <a:ea typeface="Libre Franklin"/>
                <a:cs typeface="Libre Franklin"/>
                <a:sym typeface="Libre Franklin"/>
              </a:rPr>
              <a:t>II</a:t>
            </a:r>
            <a:endParaRPr sz="2300">
              <a:solidFill>
                <a:schemeClr val="accent5"/>
              </a:solidFill>
              <a:latin typeface="Libre Franklin"/>
              <a:ea typeface="Libre Franklin"/>
              <a:cs typeface="Libre Franklin"/>
              <a:sym typeface="Libre Franklin"/>
            </a:endParaRPr>
          </a:p>
        </p:txBody>
      </p:sp>
      <p:sp>
        <p:nvSpPr>
          <p:cNvPr id="336" name="Google Shape;336;g34baeee3a13_0_21"/>
          <p:cNvSpPr txBox="1"/>
          <p:nvPr/>
        </p:nvSpPr>
        <p:spPr>
          <a:xfrm>
            <a:off x="4788000" y="774700"/>
            <a:ext cx="4827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a:solidFill>
                  <a:schemeClr val="accent5"/>
                </a:solidFill>
                <a:latin typeface="Libre Franklin"/>
                <a:ea typeface="Libre Franklin"/>
                <a:cs typeface="Libre Franklin"/>
                <a:sym typeface="Libre Franklin"/>
              </a:rPr>
              <a:t>II</a:t>
            </a:r>
            <a:endParaRPr sz="2300">
              <a:solidFill>
                <a:schemeClr val="accent5"/>
              </a:solidFill>
              <a:latin typeface="Libre Franklin"/>
              <a:ea typeface="Libre Franklin"/>
              <a:cs typeface="Libre Franklin"/>
              <a:sym typeface="Libre Franklin"/>
            </a:endParaRPr>
          </a:p>
        </p:txBody>
      </p:sp>
      <p:sp>
        <p:nvSpPr>
          <p:cNvPr id="337" name="Google Shape;337;g34baeee3a13_0_21"/>
          <p:cNvSpPr txBox="1"/>
          <p:nvPr/>
        </p:nvSpPr>
        <p:spPr>
          <a:xfrm>
            <a:off x="7658100" y="68050"/>
            <a:ext cx="4991100" cy="1108200"/>
          </a:xfrm>
          <a:prstGeom prst="rect">
            <a:avLst/>
          </a:prstGeom>
          <a:solidFill>
            <a:srgbClr val="C9DAF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dk1"/>
                </a:solidFill>
                <a:latin typeface="Libre Franklin"/>
                <a:ea typeface="Libre Franklin"/>
                <a:cs typeface="Libre Franklin"/>
                <a:sym typeface="Libre Franklin"/>
              </a:rPr>
              <a:t>per determinare lo scambio che ha dato origine ad E disegno la metafase I di partenza (è molto utilie colorare i centromeri dei cromosomi della spora A e a con colori diversi)</a:t>
            </a:r>
            <a:endParaRPr sz="1500">
              <a:solidFill>
                <a:schemeClr val="dk1"/>
              </a:solidFill>
              <a:latin typeface="Libre Franklin"/>
              <a:ea typeface="Libre Franklin"/>
              <a:cs typeface="Libre Franklin"/>
              <a:sym typeface="Libre Franklin"/>
            </a:endParaRPr>
          </a:p>
        </p:txBody>
      </p:sp>
      <p:grpSp>
        <p:nvGrpSpPr>
          <p:cNvPr id="338" name="Google Shape;338;g34baeee3a13_0_21"/>
          <p:cNvGrpSpPr/>
          <p:nvPr/>
        </p:nvGrpSpPr>
        <p:grpSpPr>
          <a:xfrm>
            <a:off x="7244451" y="1059371"/>
            <a:ext cx="5818387" cy="2051711"/>
            <a:chOff x="2209938" y="3104071"/>
            <a:chExt cx="5818387" cy="2051711"/>
          </a:xfrm>
        </p:grpSpPr>
        <p:sp>
          <p:nvSpPr>
            <p:cNvPr id="339" name="Google Shape;339;g34baeee3a13_0_21"/>
            <p:cNvSpPr txBox="1"/>
            <p:nvPr/>
          </p:nvSpPr>
          <p:spPr>
            <a:xfrm>
              <a:off x="7291275" y="3765000"/>
              <a:ext cx="716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dk1"/>
                  </a:solidFill>
                  <a:highlight>
                    <a:schemeClr val="lt1"/>
                  </a:highlight>
                  <a:latin typeface="Libre Franklin"/>
                  <a:ea typeface="Libre Franklin"/>
                  <a:cs typeface="Libre Franklin"/>
                  <a:sym typeface="Libre Franklin"/>
                </a:rPr>
                <a:t>sco</a:t>
              </a:r>
              <a:endParaRPr sz="1200" i="1">
                <a:solidFill>
                  <a:schemeClr val="dk1"/>
                </a:solidFill>
                <a:highlight>
                  <a:schemeClr val="lt1"/>
                </a:highlight>
                <a:latin typeface="Libre Franklin"/>
                <a:ea typeface="Libre Franklin"/>
                <a:cs typeface="Libre Franklin"/>
                <a:sym typeface="Libre Franklin"/>
              </a:endParaRPr>
            </a:p>
          </p:txBody>
        </p:sp>
        <p:grpSp>
          <p:nvGrpSpPr>
            <p:cNvPr id="340" name="Google Shape;340;g34baeee3a13_0_21"/>
            <p:cNvGrpSpPr/>
            <p:nvPr/>
          </p:nvGrpSpPr>
          <p:grpSpPr>
            <a:xfrm>
              <a:off x="2209938" y="3104071"/>
              <a:ext cx="5638823" cy="2051711"/>
              <a:chOff x="228600" y="3025880"/>
              <a:chExt cx="9315750" cy="3104420"/>
            </a:xfrm>
          </p:grpSpPr>
          <p:grpSp>
            <p:nvGrpSpPr>
              <p:cNvPr id="341" name="Google Shape;341;g34baeee3a13_0_21"/>
              <p:cNvGrpSpPr/>
              <p:nvPr/>
            </p:nvGrpSpPr>
            <p:grpSpPr>
              <a:xfrm>
                <a:off x="228600" y="4379505"/>
                <a:ext cx="5629633" cy="1750795"/>
                <a:chOff x="381000" y="3846105"/>
                <a:chExt cx="5629633" cy="1750795"/>
              </a:xfrm>
            </p:grpSpPr>
            <p:grpSp>
              <p:nvGrpSpPr>
                <p:cNvPr id="342" name="Google Shape;342;g34baeee3a13_0_21"/>
                <p:cNvGrpSpPr/>
                <p:nvPr/>
              </p:nvGrpSpPr>
              <p:grpSpPr>
                <a:xfrm>
                  <a:off x="419100" y="4479100"/>
                  <a:ext cx="5162700" cy="495300"/>
                  <a:chOff x="6606250" y="5448300"/>
                  <a:chExt cx="5162700" cy="495300"/>
                </a:xfrm>
              </p:grpSpPr>
              <p:cxnSp>
                <p:nvCxnSpPr>
                  <p:cNvPr id="343" name="Google Shape;343;g34baeee3a13_0_21"/>
                  <p:cNvCxnSpPr/>
                  <p:nvPr/>
                </p:nvCxnSpPr>
                <p:spPr>
                  <a:xfrm>
                    <a:off x="6606250" y="5467350"/>
                    <a:ext cx="5162700" cy="0"/>
                  </a:xfrm>
                  <a:prstGeom prst="straightConnector1">
                    <a:avLst/>
                  </a:prstGeom>
                  <a:noFill/>
                  <a:ln w="28575" cap="flat" cmpd="sng">
                    <a:solidFill>
                      <a:schemeClr val="accent5"/>
                    </a:solidFill>
                    <a:prstDash val="solid"/>
                    <a:round/>
                    <a:headEnd type="none" w="med" len="med"/>
                    <a:tailEnd type="none" w="med" len="med"/>
                  </a:ln>
                </p:spPr>
              </p:cxnSp>
              <p:sp>
                <p:nvSpPr>
                  <p:cNvPr id="344" name="Google Shape;344;g34baeee3a13_0_21"/>
                  <p:cNvSpPr/>
                  <p:nvPr/>
                </p:nvSpPr>
                <p:spPr>
                  <a:xfrm>
                    <a:off x="8591550" y="5467350"/>
                    <a:ext cx="324000" cy="4191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cxnSp>
                <p:nvCxnSpPr>
                  <p:cNvPr id="345" name="Google Shape;345;g34baeee3a13_0_21"/>
                  <p:cNvCxnSpPr/>
                  <p:nvPr/>
                </p:nvCxnSpPr>
                <p:spPr>
                  <a:xfrm>
                    <a:off x="7073050" y="5448300"/>
                    <a:ext cx="0" cy="495300"/>
                  </a:xfrm>
                  <a:prstGeom prst="straightConnector1">
                    <a:avLst/>
                  </a:prstGeom>
                  <a:noFill/>
                  <a:ln w="19050" cap="flat" cmpd="sng">
                    <a:solidFill>
                      <a:schemeClr val="dk2"/>
                    </a:solidFill>
                    <a:prstDash val="solid"/>
                    <a:round/>
                    <a:headEnd type="none" w="med" len="med"/>
                    <a:tailEnd type="none" w="med" len="med"/>
                  </a:ln>
                </p:spPr>
              </p:cxnSp>
              <p:cxnSp>
                <p:nvCxnSpPr>
                  <p:cNvPr id="346" name="Google Shape;346;g34baeee3a13_0_21"/>
                  <p:cNvCxnSpPr/>
                  <p:nvPr/>
                </p:nvCxnSpPr>
                <p:spPr>
                  <a:xfrm>
                    <a:off x="11225950" y="5448300"/>
                    <a:ext cx="0" cy="495300"/>
                  </a:xfrm>
                  <a:prstGeom prst="straightConnector1">
                    <a:avLst/>
                  </a:prstGeom>
                  <a:noFill/>
                  <a:ln w="19050" cap="flat" cmpd="sng">
                    <a:solidFill>
                      <a:schemeClr val="dk2"/>
                    </a:solidFill>
                    <a:prstDash val="solid"/>
                    <a:round/>
                    <a:headEnd type="none" w="med" len="med"/>
                    <a:tailEnd type="none" w="med" len="med"/>
                  </a:ln>
                </p:spPr>
              </p:cxnSp>
            </p:grpSp>
            <p:sp>
              <p:nvSpPr>
                <p:cNvPr id="347" name="Google Shape;347;g34baeee3a13_0_21"/>
                <p:cNvSpPr txBox="1"/>
                <p:nvPr/>
              </p:nvSpPr>
              <p:spPr>
                <a:xfrm>
                  <a:off x="679700" y="3846105"/>
                  <a:ext cx="482700" cy="69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a:solidFill>
                        <a:schemeClr val="dk1"/>
                      </a:solidFill>
                      <a:highlight>
                        <a:schemeClr val="lt1"/>
                      </a:highlight>
                      <a:latin typeface="Libre Franklin"/>
                      <a:ea typeface="Libre Franklin"/>
                      <a:cs typeface="Libre Franklin"/>
                      <a:sym typeface="Libre Franklin"/>
                    </a:rPr>
                    <a:t>+</a:t>
                  </a:r>
                  <a:endParaRPr sz="1800" i="1">
                    <a:solidFill>
                      <a:schemeClr val="dk1"/>
                    </a:solidFill>
                    <a:highlight>
                      <a:schemeClr val="lt1"/>
                    </a:highlight>
                    <a:latin typeface="Libre Franklin"/>
                    <a:ea typeface="Libre Franklin"/>
                    <a:cs typeface="Libre Franklin"/>
                    <a:sym typeface="Libre Franklin"/>
                  </a:endParaRPr>
                </a:p>
              </p:txBody>
            </p:sp>
            <p:cxnSp>
              <p:nvCxnSpPr>
                <p:cNvPr id="348" name="Google Shape;348;g34baeee3a13_0_21"/>
                <p:cNvCxnSpPr/>
                <p:nvPr/>
              </p:nvCxnSpPr>
              <p:spPr>
                <a:xfrm>
                  <a:off x="381000" y="4917250"/>
                  <a:ext cx="5162700" cy="0"/>
                </a:xfrm>
                <a:prstGeom prst="straightConnector1">
                  <a:avLst/>
                </a:prstGeom>
                <a:noFill/>
                <a:ln w="28575" cap="flat" cmpd="sng">
                  <a:solidFill>
                    <a:schemeClr val="accent5"/>
                  </a:solidFill>
                  <a:prstDash val="solid"/>
                  <a:round/>
                  <a:headEnd type="none" w="med" len="med"/>
                  <a:tailEnd type="none" w="med" len="med"/>
                </a:ln>
              </p:spPr>
            </p:cxnSp>
            <p:sp>
              <p:nvSpPr>
                <p:cNvPr id="349" name="Google Shape;349;g34baeee3a13_0_21"/>
                <p:cNvSpPr txBox="1"/>
                <p:nvPr/>
              </p:nvSpPr>
              <p:spPr>
                <a:xfrm>
                  <a:off x="727325" y="4898200"/>
                  <a:ext cx="435000" cy="69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a:solidFill>
                        <a:schemeClr val="dk1"/>
                      </a:solidFill>
                      <a:highlight>
                        <a:schemeClr val="lt1"/>
                      </a:highlight>
                      <a:latin typeface="Libre Franklin"/>
                      <a:ea typeface="Libre Franklin"/>
                      <a:cs typeface="Libre Franklin"/>
                      <a:sym typeface="Libre Franklin"/>
                    </a:rPr>
                    <a:t>+</a:t>
                  </a:r>
                  <a:endParaRPr sz="1800" i="1">
                    <a:solidFill>
                      <a:schemeClr val="dk1"/>
                    </a:solidFill>
                    <a:highlight>
                      <a:schemeClr val="lt1"/>
                    </a:highlight>
                    <a:latin typeface="Libre Franklin"/>
                    <a:ea typeface="Libre Franklin"/>
                    <a:cs typeface="Libre Franklin"/>
                    <a:sym typeface="Libre Franklin"/>
                  </a:endParaRPr>
                </a:p>
              </p:txBody>
            </p:sp>
            <p:sp>
              <p:nvSpPr>
                <p:cNvPr id="350" name="Google Shape;350;g34baeee3a13_0_21"/>
                <p:cNvSpPr txBox="1"/>
                <p:nvPr/>
              </p:nvSpPr>
              <p:spPr>
                <a:xfrm>
                  <a:off x="4788016" y="4018474"/>
                  <a:ext cx="1182900" cy="55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dk1"/>
                      </a:solidFill>
                      <a:highlight>
                        <a:schemeClr val="lt1"/>
                      </a:highlight>
                      <a:latin typeface="Libre Franklin"/>
                      <a:ea typeface="Libre Franklin"/>
                      <a:cs typeface="Libre Franklin"/>
                      <a:sym typeface="Libre Franklin"/>
                    </a:rPr>
                    <a:t>bru</a:t>
                  </a:r>
                  <a:endParaRPr sz="1200" i="1">
                    <a:solidFill>
                      <a:schemeClr val="dk1"/>
                    </a:solidFill>
                    <a:highlight>
                      <a:schemeClr val="lt1"/>
                    </a:highlight>
                    <a:latin typeface="Libre Franklin"/>
                    <a:ea typeface="Libre Franklin"/>
                    <a:cs typeface="Libre Franklin"/>
                    <a:sym typeface="Libre Franklin"/>
                  </a:endParaRPr>
                </a:p>
              </p:txBody>
            </p:sp>
            <p:sp>
              <p:nvSpPr>
                <p:cNvPr id="351" name="Google Shape;351;g34baeee3a13_0_21"/>
                <p:cNvSpPr txBox="1"/>
                <p:nvPr/>
              </p:nvSpPr>
              <p:spPr>
                <a:xfrm>
                  <a:off x="4827733" y="4876811"/>
                  <a:ext cx="1182900" cy="55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dk1"/>
                      </a:solidFill>
                      <a:highlight>
                        <a:schemeClr val="lt1"/>
                      </a:highlight>
                      <a:latin typeface="Libre Franklin"/>
                      <a:ea typeface="Libre Franklin"/>
                      <a:cs typeface="Libre Franklin"/>
                      <a:sym typeface="Libre Franklin"/>
                    </a:rPr>
                    <a:t>bru</a:t>
                  </a:r>
                  <a:endParaRPr sz="1200" i="1">
                    <a:solidFill>
                      <a:schemeClr val="dk1"/>
                    </a:solidFill>
                    <a:highlight>
                      <a:schemeClr val="lt1"/>
                    </a:highlight>
                    <a:latin typeface="Libre Franklin"/>
                    <a:ea typeface="Libre Franklin"/>
                    <a:cs typeface="Libre Franklin"/>
                    <a:sym typeface="Libre Franklin"/>
                  </a:endParaRPr>
                </a:p>
              </p:txBody>
            </p:sp>
          </p:grpSp>
          <p:grpSp>
            <p:nvGrpSpPr>
              <p:cNvPr id="352" name="Google Shape;352;g34baeee3a13_0_21"/>
              <p:cNvGrpSpPr/>
              <p:nvPr/>
            </p:nvGrpSpPr>
            <p:grpSpPr>
              <a:xfrm>
                <a:off x="6159500" y="3261516"/>
                <a:ext cx="3346500" cy="874684"/>
                <a:chOff x="2235200" y="4099716"/>
                <a:chExt cx="3346500" cy="874684"/>
              </a:xfrm>
            </p:grpSpPr>
            <p:grpSp>
              <p:nvGrpSpPr>
                <p:cNvPr id="353" name="Google Shape;353;g34baeee3a13_0_21"/>
                <p:cNvGrpSpPr/>
                <p:nvPr/>
              </p:nvGrpSpPr>
              <p:grpSpPr>
                <a:xfrm>
                  <a:off x="2235200" y="4479100"/>
                  <a:ext cx="3346500" cy="495300"/>
                  <a:chOff x="8422350" y="5448300"/>
                  <a:chExt cx="3346500" cy="495300"/>
                </a:xfrm>
              </p:grpSpPr>
              <p:cxnSp>
                <p:nvCxnSpPr>
                  <p:cNvPr id="354" name="Google Shape;354;g34baeee3a13_0_21"/>
                  <p:cNvCxnSpPr/>
                  <p:nvPr/>
                </p:nvCxnSpPr>
                <p:spPr>
                  <a:xfrm rot="10800000" flipH="1">
                    <a:off x="8422350" y="5467200"/>
                    <a:ext cx="3346500" cy="10500"/>
                  </a:xfrm>
                  <a:prstGeom prst="straightConnector1">
                    <a:avLst/>
                  </a:prstGeom>
                  <a:noFill/>
                  <a:ln w="19050" cap="flat" cmpd="sng">
                    <a:solidFill>
                      <a:srgbClr val="0C0C0C"/>
                    </a:solidFill>
                    <a:prstDash val="solid"/>
                    <a:round/>
                    <a:headEnd type="none" w="med" len="med"/>
                    <a:tailEnd type="none" w="med" len="med"/>
                  </a:ln>
                </p:spPr>
              </p:cxnSp>
              <p:sp>
                <p:nvSpPr>
                  <p:cNvPr id="355" name="Google Shape;355;g34baeee3a13_0_21"/>
                  <p:cNvSpPr/>
                  <p:nvPr/>
                </p:nvSpPr>
                <p:spPr>
                  <a:xfrm>
                    <a:off x="8591550" y="5467350"/>
                    <a:ext cx="324000" cy="4191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cxnSp>
                <p:nvCxnSpPr>
                  <p:cNvPr id="356" name="Google Shape;356;g34baeee3a13_0_21"/>
                  <p:cNvCxnSpPr/>
                  <p:nvPr/>
                </p:nvCxnSpPr>
                <p:spPr>
                  <a:xfrm>
                    <a:off x="11225950" y="5448300"/>
                    <a:ext cx="0" cy="495300"/>
                  </a:xfrm>
                  <a:prstGeom prst="straightConnector1">
                    <a:avLst/>
                  </a:prstGeom>
                  <a:noFill/>
                  <a:ln w="19050" cap="flat" cmpd="sng">
                    <a:solidFill>
                      <a:schemeClr val="dk2"/>
                    </a:solidFill>
                    <a:prstDash val="solid"/>
                    <a:round/>
                    <a:headEnd type="none" w="med" len="med"/>
                    <a:tailEnd type="none" w="med" len="med"/>
                  </a:ln>
                </p:spPr>
              </p:cxnSp>
            </p:grpSp>
            <p:cxnSp>
              <p:nvCxnSpPr>
                <p:cNvPr id="357" name="Google Shape;357;g34baeee3a13_0_21"/>
                <p:cNvCxnSpPr/>
                <p:nvPr/>
              </p:nvCxnSpPr>
              <p:spPr>
                <a:xfrm rot="10800000" flipH="1">
                  <a:off x="2235200" y="4917100"/>
                  <a:ext cx="3308400" cy="10500"/>
                </a:xfrm>
                <a:prstGeom prst="straightConnector1">
                  <a:avLst/>
                </a:prstGeom>
                <a:noFill/>
                <a:ln w="19050" cap="flat" cmpd="sng">
                  <a:solidFill>
                    <a:srgbClr val="0C0C0C"/>
                  </a:solidFill>
                  <a:prstDash val="solid"/>
                  <a:round/>
                  <a:headEnd type="none" w="med" len="med"/>
                  <a:tailEnd type="none" w="med" len="med"/>
                </a:ln>
              </p:spPr>
            </p:cxnSp>
            <p:sp>
              <p:nvSpPr>
                <p:cNvPr id="358" name="Google Shape;358;g34baeee3a13_0_21"/>
                <p:cNvSpPr txBox="1"/>
                <p:nvPr/>
              </p:nvSpPr>
              <p:spPr>
                <a:xfrm>
                  <a:off x="4680736" y="4099716"/>
                  <a:ext cx="716100" cy="53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i="1">
                      <a:solidFill>
                        <a:schemeClr val="dk1"/>
                      </a:solidFill>
                      <a:highlight>
                        <a:schemeClr val="lt1"/>
                      </a:highlight>
                      <a:latin typeface="Libre Franklin"/>
                      <a:ea typeface="Libre Franklin"/>
                      <a:cs typeface="Libre Franklin"/>
                      <a:sym typeface="Libre Franklin"/>
                    </a:rPr>
                    <a:t>sco</a:t>
                  </a:r>
                  <a:endParaRPr sz="1100" i="1">
                    <a:solidFill>
                      <a:schemeClr val="dk1"/>
                    </a:solidFill>
                    <a:highlight>
                      <a:schemeClr val="lt1"/>
                    </a:highlight>
                    <a:latin typeface="Libre Franklin"/>
                    <a:ea typeface="Libre Franklin"/>
                    <a:cs typeface="Libre Franklin"/>
                    <a:sym typeface="Libre Franklin"/>
                  </a:endParaRPr>
                </a:p>
              </p:txBody>
            </p:sp>
          </p:grpSp>
          <p:grpSp>
            <p:nvGrpSpPr>
              <p:cNvPr id="359" name="Google Shape;359;g34baeee3a13_0_21"/>
              <p:cNvGrpSpPr/>
              <p:nvPr/>
            </p:nvGrpSpPr>
            <p:grpSpPr>
              <a:xfrm>
                <a:off x="381000" y="3025880"/>
                <a:ext cx="5200800" cy="1787620"/>
                <a:chOff x="381000" y="3787880"/>
                <a:chExt cx="5200800" cy="1787620"/>
              </a:xfrm>
            </p:grpSpPr>
            <p:grpSp>
              <p:nvGrpSpPr>
                <p:cNvPr id="360" name="Google Shape;360;g34baeee3a13_0_21"/>
                <p:cNvGrpSpPr/>
                <p:nvPr/>
              </p:nvGrpSpPr>
              <p:grpSpPr>
                <a:xfrm>
                  <a:off x="419100" y="4479100"/>
                  <a:ext cx="5162700" cy="495300"/>
                  <a:chOff x="6606250" y="5448300"/>
                  <a:chExt cx="5162700" cy="495300"/>
                </a:xfrm>
              </p:grpSpPr>
              <p:cxnSp>
                <p:nvCxnSpPr>
                  <p:cNvPr id="361" name="Google Shape;361;g34baeee3a13_0_21"/>
                  <p:cNvCxnSpPr/>
                  <p:nvPr/>
                </p:nvCxnSpPr>
                <p:spPr>
                  <a:xfrm>
                    <a:off x="6606250" y="5467350"/>
                    <a:ext cx="5162700" cy="0"/>
                  </a:xfrm>
                  <a:prstGeom prst="straightConnector1">
                    <a:avLst/>
                  </a:prstGeom>
                  <a:noFill/>
                  <a:ln w="19050" cap="flat" cmpd="sng">
                    <a:solidFill>
                      <a:srgbClr val="0C0C0C"/>
                    </a:solidFill>
                    <a:prstDash val="solid"/>
                    <a:round/>
                    <a:headEnd type="none" w="med" len="med"/>
                    <a:tailEnd type="none" w="med" len="med"/>
                  </a:ln>
                </p:spPr>
              </p:cxnSp>
              <p:sp>
                <p:nvSpPr>
                  <p:cNvPr id="362" name="Google Shape;362;g34baeee3a13_0_21"/>
                  <p:cNvSpPr/>
                  <p:nvPr/>
                </p:nvSpPr>
                <p:spPr>
                  <a:xfrm>
                    <a:off x="8591550" y="5467350"/>
                    <a:ext cx="324000" cy="4191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cxnSp>
                <p:nvCxnSpPr>
                  <p:cNvPr id="363" name="Google Shape;363;g34baeee3a13_0_21"/>
                  <p:cNvCxnSpPr/>
                  <p:nvPr/>
                </p:nvCxnSpPr>
                <p:spPr>
                  <a:xfrm>
                    <a:off x="7073050" y="5448300"/>
                    <a:ext cx="0" cy="495300"/>
                  </a:xfrm>
                  <a:prstGeom prst="straightConnector1">
                    <a:avLst/>
                  </a:prstGeom>
                  <a:noFill/>
                  <a:ln w="19050" cap="flat" cmpd="sng">
                    <a:solidFill>
                      <a:schemeClr val="dk2"/>
                    </a:solidFill>
                    <a:prstDash val="solid"/>
                    <a:round/>
                    <a:headEnd type="none" w="med" len="med"/>
                    <a:tailEnd type="none" w="med" len="med"/>
                  </a:ln>
                </p:spPr>
              </p:cxnSp>
              <p:cxnSp>
                <p:nvCxnSpPr>
                  <p:cNvPr id="364" name="Google Shape;364;g34baeee3a13_0_21"/>
                  <p:cNvCxnSpPr/>
                  <p:nvPr/>
                </p:nvCxnSpPr>
                <p:spPr>
                  <a:xfrm>
                    <a:off x="11225950" y="5448300"/>
                    <a:ext cx="0" cy="495300"/>
                  </a:xfrm>
                  <a:prstGeom prst="straightConnector1">
                    <a:avLst/>
                  </a:prstGeom>
                  <a:noFill/>
                  <a:ln w="19050" cap="flat" cmpd="sng">
                    <a:solidFill>
                      <a:schemeClr val="dk2"/>
                    </a:solidFill>
                    <a:prstDash val="solid"/>
                    <a:round/>
                    <a:headEnd type="none" w="med" len="med"/>
                    <a:tailEnd type="none" w="med" len="med"/>
                  </a:ln>
                </p:spPr>
              </p:cxnSp>
            </p:grpSp>
            <p:sp>
              <p:nvSpPr>
                <p:cNvPr id="365" name="Google Shape;365;g34baeee3a13_0_21"/>
                <p:cNvSpPr txBox="1"/>
                <p:nvPr/>
              </p:nvSpPr>
              <p:spPr>
                <a:xfrm>
                  <a:off x="451100" y="4076700"/>
                  <a:ext cx="1238100" cy="53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i="1">
                      <a:solidFill>
                        <a:schemeClr val="dk1"/>
                      </a:solidFill>
                      <a:highlight>
                        <a:schemeClr val="lt1"/>
                      </a:highlight>
                      <a:latin typeface="Libre Franklin"/>
                      <a:ea typeface="Libre Franklin"/>
                      <a:cs typeface="Libre Franklin"/>
                      <a:sym typeface="Libre Franklin"/>
                    </a:rPr>
                    <a:t>lam</a:t>
                  </a:r>
                  <a:endParaRPr sz="1100" i="1">
                    <a:solidFill>
                      <a:schemeClr val="dk1"/>
                    </a:solidFill>
                    <a:highlight>
                      <a:schemeClr val="lt1"/>
                    </a:highlight>
                    <a:latin typeface="Libre Franklin"/>
                    <a:ea typeface="Libre Franklin"/>
                    <a:cs typeface="Libre Franklin"/>
                    <a:sym typeface="Libre Franklin"/>
                  </a:endParaRPr>
                </a:p>
              </p:txBody>
            </p:sp>
            <p:cxnSp>
              <p:nvCxnSpPr>
                <p:cNvPr id="366" name="Google Shape;366;g34baeee3a13_0_21"/>
                <p:cNvCxnSpPr/>
                <p:nvPr/>
              </p:nvCxnSpPr>
              <p:spPr>
                <a:xfrm>
                  <a:off x="381000" y="4917250"/>
                  <a:ext cx="5162700" cy="0"/>
                </a:xfrm>
                <a:prstGeom prst="straightConnector1">
                  <a:avLst/>
                </a:prstGeom>
                <a:noFill/>
                <a:ln w="19050" cap="flat" cmpd="sng">
                  <a:solidFill>
                    <a:srgbClr val="0C0C0C"/>
                  </a:solidFill>
                  <a:prstDash val="solid"/>
                  <a:round/>
                  <a:headEnd type="none" w="med" len="med"/>
                  <a:tailEnd type="none" w="med" len="med"/>
                </a:ln>
              </p:spPr>
            </p:cxnSp>
            <p:sp>
              <p:nvSpPr>
                <p:cNvPr id="367" name="Google Shape;367;g34baeee3a13_0_21"/>
                <p:cNvSpPr txBox="1"/>
                <p:nvPr/>
              </p:nvSpPr>
              <p:spPr>
                <a:xfrm>
                  <a:off x="498725" y="4898200"/>
                  <a:ext cx="1238100" cy="53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i="1">
                      <a:solidFill>
                        <a:schemeClr val="dk1"/>
                      </a:solidFill>
                      <a:highlight>
                        <a:schemeClr val="lt1"/>
                      </a:highlight>
                      <a:latin typeface="Libre Franklin"/>
                      <a:ea typeface="Libre Franklin"/>
                      <a:cs typeface="Libre Franklin"/>
                      <a:sym typeface="Libre Franklin"/>
                    </a:rPr>
                    <a:t>lam</a:t>
                  </a:r>
                  <a:endParaRPr sz="1100" i="1">
                    <a:solidFill>
                      <a:schemeClr val="dk1"/>
                    </a:solidFill>
                    <a:highlight>
                      <a:schemeClr val="lt1"/>
                    </a:highlight>
                    <a:latin typeface="Libre Franklin"/>
                    <a:ea typeface="Libre Franklin"/>
                    <a:cs typeface="Libre Franklin"/>
                    <a:sym typeface="Libre Franklin"/>
                  </a:endParaRPr>
                </a:p>
              </p:txBody>
            </p:sp>
            <p:sp>
              <p:nvSpPr>
                <p:cNvPr id="368" name="Google Shape;368;g34baeee3a13_0_21"/>
                <p:cNvSpPr txBox="1"/>
                <p:nvPr/>
              </p:nvSpPr>
              <p:spPr>
                <a:xfrm>
                  <a:off x="4788000" y="3787880"/>
                  <a:ext cx="403200" cy="69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a:solidFill>
                        <a:schemeClr val="dk1"/>
                      </a:solidFill>
                      <a:highlight>
                        <a:schemeClr val="lt1"/>
                      </a:highlight>
                      <a:latin typeface="Libre Franklin"/>
                      <a:ea typeface="Libre Franklin"/>
                      <a:cs typeface="Libre Franklin"/>
                      <a:sym typeface="Libre Franklin"/>
                    </a:rPr>
                    <a:t>+</a:t>
                  </a:r>
                  <a:endParaRPr sz="1800" i="1">
                    <a:solidFill>
                      <a:schemeClr val="dk1"/>
                    </a:solidFill>
                    <a:highlight>
                      <a:schemeClr val="lt1"/>
                    </a:highlight>
                    <a:latin typeface="Libre Franklin"/>
                    <a:ea typeface="Libre Franklin"/>
                    <a:cs typeface="Libre Franklin"/>
                    <a:sym typeface="Libre Franklin"/>
                  </a:endParaRPr>
                </a:p>
              </p:txBody>
            </p:sp>
            <p:sp>
              <p:nvSpPr>
                <p:cNvPr id="369" name="Google Shape;369;g34baeee3a13_0_21"/>
                <p:cNvSpPr txBox="1"/>
                <p:nvPr/>
              </p:nvSpPr>
              <p:spPr>
                <a:xfrm>
                  <a:off x="4827750" y="4876800"/>
                  <a:ext cx="403200" cy="69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a:solidFill>
                        <a:schemeClr val="dk1"/>
                      </a:solidFill>
                      <a:highlight>
                        <a:schemeClr val="lt1"/>
                      </a:highlight>
                      <a:latin typeface="Libre Franklin"/>
                      <a:ea typeface="Libre Franklin"/>
                      <a:cs typeface="Libre Franklin"/>
                      <a:sym typeface="Libre Franklin"/>
                    </a:rPr>
                    <a:t>+</a:t>
                  </a:r>
                  <a:endParaRPr sz="1800" i="1">
                    <a:solidFill>
                      <a:schemeClr val="dk1"/>
                    </a:solidFill>
                    <a:highlight>
                      <a:schemeClr val="lt1"/>
                    </a:highlight>
                    <a:latin typeface="Libre Franklin"/>
                    <a:ea typeface="Libre Franklin"/>
                    <a:cs typeface="Libre Franklin"/>
                    <a:sym typeface="Libre Franklin"/>
                  </a:endParaRPr>
                </a:p>
              </p:txBody>
            </p:sp>
          </p:grpSp>
          <p:grpSp>
            <p:nvGrpSpPr>
              <p:cNvPr id="370" name="Google Shape;370;g34baeee3a13_0_21"/>
              <p:cNvGrpSpPr/>
              <p:nvPr/>
            </p:nvGrpSpPr>
            <p:grpSpPr>
              <a:xfrm>
                <a:off x="6159500" y="4974400"/>
                <a:ext cx="3384850" cy="1096400"/>
                <a:chOff x="2235200" y="4479100"/>
                <a:chExt cx="3384850" cy="1096400"/>
              </a:xfrm>
            </p:grpSpPr>
            <p:grpSp>
              <p:nvGrpSpPr>
                <p:cNvPr id="371" name="Google Shape;371;g34baeee3a13_0_21"/>
                <p:cNvGrpSpPr/>
                <p:nvPr/>
              </p:nvGrpSpPr>
              <p:grpSpPr>
                <a:xfrm>
                  <a:off x="2235200" y="4479100"/>
                  <a:ext cx="3346500" cy="495300"/>
                  <a:chOff x="8422350" y="5448300"/>
                  <a:chExt cx="3346500" cy="495300"/>
                </a:xfrm>
              </p:grpSpPr>
              <p:cxnSp>
                <p:nvCxnSpPr>
                  <p:cNvPr id="372" name="Google Shape;372;g34baeee3a13_0_21"/>
                  <p:cNvCxnSpPr/>
                  <p:nvPr/>
                </p:nvCxnSpPr>
                <p:spPr>
                  <a:xfrm rot="10800000" flipH="1">
                    <a:off x="8422350" y="5467200"/>
                    <a:ext cx="3346500" cy="10500"/>
                  </a:xfrm>
                  <a:prstGeom prst="straightConnector1">
                    <a:avLst/>
                  </a:prstGeom>
                  <a:noFill/>
                  <a:ln w="19050" cap="flat" cmpd="sng">
                    <a:solidFill>
                      <a:schemeClr val="accent5"/>
                    </a:solidFill>
                    <a:prstDash val="solid"/>
                    <a:round/>
                    <a:headEnd type="none" w="med" len="med"/>
                    <a:tailEnd type="none" w="med" len="med"/>
                  </a:ln>
                </p:spPr>
              </p:cxnSp>
              <p:sp>
                <p:nvSpPr>
                  <p:cNvPr id="373" name="Google Shape;373;g34baeee3a13_0_21"/>
                  <p:cNvSpPr/>
                  <p:nvPr/>
                </p:nvSpPr>
                <p:spPr>
                  <a:xfrm>
                    <a:off x="8591550" y="5467350"/>
                    <a:ext cx="324000" cy="4191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cxnSp>
                <p:nvCxnSpPr>
                  <p:cNvPr id="374" name="Google Shape;374;g34baeee3a13_0_21"/>
                  <p:cNvCxnSpPr/>
                  <p:nvPr/>
                </p:nvCxnSpPr>
                <p:spPr>
                  <a:xfrm>
                    <a:off x="11225950" y="5448300"/>
                    <a:ext cx="0" cy="495300"/>
                  </a:xfrm>
                  <a:prstGeom prst="straightConnector1">
                    <a:avLst/>
                  </a:prstGeom>
                  <a:noFill/>
                  <a:ln w="19050" cap="flat" cmpd="sng">
                    <a:solidFill>
                      <a:schemeClr val="dk2"/>
                    </a:solidFill>
                    <a:prstDash val="solid"/>
                    <a:round/>
                    <a:headEnd type="none" w="med" len="med"/>
                    <a:tailEnd type="none" w="med" len="med"/>
                  </a:ln>
                </p:spPr>
              </p:cxnSp>
            </p:grpSp>
            <p:cxnSp>
              <p:nvCxnSpPr>
                <p:cNvPr id="375" name="Google Shape;375;g34baeee3a13_0_21"/>
                <p:cNvCxnSpPr/>
                <p:nvPr/>
              </p:nvCxnSpPr>
              <p:spPr>
                <a:xfrm rot="10800000" flipH="1">
                  <a:off x="2235200" y="4917100"/>
                  <a:ext cx="3308400" cy="10500"/>
                </a:xfrm>
                <a:prstGeom prst="straightConnector1">
                  <a:avLst/>
                </a:prstGeom>
                <a:noFill/>
                <a:ln w="28575" cap="flat" cmpd="sng">
                  <a:solidFill>
                    <a:schemeClr val="accent5"/>
                  </a:solidFill>
                  <a:prstDash val="solid"/>
                  <a:round/>
                  <a:headEnd type="none" w="med" len="med"/>
                  <a:tailEnd type="none" w="med" len="med"/>
                </a:ln>
              </p:spPr>
            </p:cxnSp>
            <p:sp>
              <p:nvSpPr>
                <p:cNvPr id="376" name="Google Shape;376;g34baeee3a13_0_21"/>
                <p:cNvSpPr txBox="1"/>
                <p:nvPr/>
              </p:nvSpPr>
              <p:spPr>
                <a:xfrm>
                  <a:off x="4903950" y="4876800"/>
                  <a:ext cx="716100" cy="69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a:solidFill>
                        <a:schemeClr val="dk1"/>
                      </a:solidFill>
                      <a:highlight>
                        <a:schemeClr val="lt1"/>
                      </a:highlight>
                      <a:latin typeface="Libre Franklin"/>
                      <a:ea typeface="Libre Franklin"/>
                      <a:cs typeface="Libre Franklin"/>
                      <a:sym typeface="Libre Franklin"/>
                    </a:rPr>
                    <a:t>+</a:t>
                  </a:r>
                  <a:endParaRPr sz="1800" i="1">
                    <a:solidFill>
                      <a:schemeClr val="dk1"/>
                    </a:solidFill>
                    <a:highlight>
                      <a:schemeClr val="lt1"/>
                    </a:highlight>
                    <a:latin typeface="Libre Franklin"/>
                    <a:ea typeface="Libre Franklin"/>
                    <a:cs typeface="Libre Franklin"/>
                    <a:sym typeface="Libre Franklin"/>
                  </a:endParaRPr>
                </a:p>
              </p:txBody>
            </p:sp>
          </p:grpSp>
        </p:grpSp>
        <p:sp>
          <p:nvSpPr>
            <p:cNvPr id="377" name="Google Shape;377;g34baeee3a13_0_21"/>
            <p:cNvSpPr txBox="1"/>
            <p:nvPr/>
          </p:nvSpPr>
          <p:spPr>
            <a:xfrm>
              <a:off x="7312225" y="3962400"/>
              <a:ext cx="716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a:solidFill>
                    <a:schemeClr val="dk1"/>
                  </a:solidFill>
                  <a:highlight>
                    <a:schemeClr val="lt1"/>
                  </a:highlight>
                  <a:latin typeface="Libre Franklin"/>
                  <a:ea typeface="Libre Franklin"/>
                  <a:cs typeface="Libre Franklin"/>
                  <a:sym typeface="Libre Franklin"/>
                </a:rPr>
                <a:t>+</a:t>
              </a:r>
              <a:endParaRPr sz="1800" i="1">
                <a:solidFill>
                  <a:schemeClr val="dk1"/>
                </a:solidFill>
                <a:highlight>
                  <a:schemeClr val="lt1"/>
                </a:highlight>
                <a:latin typeface="Libre Franklin"/>
                <a:ea typeface="Libre Franklin"/>
                <a:cs typeface="Libre Franklin"/>
                <a:sym typeface="Libre Franklin"/>
              </a:endParaRPr>
            </a:p>
          </p:txBody>
        </p:sp>
      </p:grpSp>
      <p:sp>
        <p:nvSpPr>
          <p:cNvPr id="378" name="Google Shape;378;g34baeee3a13_0_21"/>
          <p:cNvSpPr txBox="1"/>
          <p:nvPr/>
        </p:nvSpPr>
        <p:spPr>
          <a:xfrm>
            <a:off x="0" y="3509425"/>
            <a:ext cx="6578700" cy="3879000"/>
          </a:xfrm>
          <a:prstGeom prst="rect">
            <a:avLst/>
          </a:prstGeom>
          <a:solidFill>
            <a:srgbClr val="C9DAF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Libre Franklin"/>
                <a:ea typeface="Libre Franklin"/>
                <a:cs typeface="Libre Franklin"/>
                <a:sym typeface="Libre Franklin"/>
              </a:rPr>
              <a:t>Per capire gli scambi devo identificare di che tipo di asco si tratta dal momento che le diverse tetradi si formano con scambi definiti. Dalle analisi precedenti posso considerare che:</a:t>
            </a:r>
            <a:endParaRPr sz="1600">
              <a:solidFill>
                <a:schemeClr val="dk1"/>
              </a:solidFill>
              <a:latin typeface="Libre Franklin"/>
              <a:ea typeface="Libre Franklin"/>
              <a:cs typeface="Libre Franklin"/>
              <a:sym typeface="Libre Franklin"/>
            </a:endParaRPr>
          </a:p>
          <a:p>
            <a:pPr marL="457200" lvl="0" indent="-330200" algn="l" rtl="0">
              <a:spcBef>
                <a:spcPts val="0"/>
              </a:spcBef>
              <a:spcAft>
                <a:spcPts val="0"/>
              </a:spcAft>
              <a:buClr>
                <a:schemeClr val="dk1"/>
              </a:buClr>
              <a:buSzPts val="1600"/>
              <a:buFont typeface="Libre Franklin"/>
              <a:buAutoNum type="arabicPeriod"/>
            </a:pPr>
            <a:r>
              <a:rPr lang="en-US" sz="1600">
                <a:solidFill>
                  <a:schemeClr val="dk1"/>
                </a:solidFill>
                <a:latin typeface="Libre Franklin"/>
                <a:ea typeface="Libre Franklin"/>
                <a:cs typeface="Libre Franklin"/>
                <a:sym typeface="Libre Franklin"/>
              </a:rPr>
              <a:t> L’asco E per lam e bru è un NDP che si può formare solo con un DCO a 4 filamenti. </a:t>
            </a:r>
            <a:endParaRPr sz="1600">
              <a:solidFill>
                <a:schemeClr val="dk1"/>
              </a:solidFill>
              <a:latin typeface="Libre Franklin"/>
              <a:ea typeface="Libre Franklin"/>
              <a:cs typeface="Libre Franklin"/>
              <a:sym typeface="Libre Franklin"/>
            </a:endParaRPr>
          </a:p>
          <a:p>
            <a:pPr marL="457200" lvl="0" indent="-330200" algn="l" rtl="0">
              <a:spcBef>
                <a:spcPts val="0"/>
              </a:spcBef>
              <a:spcAft>
                <a:spcPts val="0"/>
              </a:spcAft>
              <a:buClr>
                <a:schemeClr val="dk1"/>
              </a:buClr>
              <a:buSzPts val="1600"/>
              <a:buFont typeface="Libre Franklin"/>
              <a:buAutoNum type="arabicPeriod"/>
            </a:pPr>
            <a:r>
              <a:rPr lang="en-US" sz="1600">
                <a:solidFill>
                  <a:schemeClr val="dk1"/>
                </a:solidFill>
                <a:latin typeface="Libre Franklin"/>
                <a:ea typeface="Libre Franklin"/>
                <a:cs typeface="Libre Franklin"/>
                <a:sym typeface="Libre Franklin"/>
              </a:rPr>
              <a:t>dato che i segreganti lam sono segreganti in prima divisione come nella metafase disegnata allora deduco che lam non scambia con il centromero ed escludo che i CO avvengano in questa regione.</a:t>
            </a:r>
            <a:endParaRPr sz="1600">
              <a:solidFill>
                <a:schemeClr val="dk1"/>
              </a:solidFill>
              <a:latin typeface="Libre Franklin"/>
              <a:ea typeface="Libre Franklin"/>
              <a:cs typeface="Libre Franklin"/>
              <a:sym typeface="Libre Franklin"/>
            </a:endParaRPr>
          </a:p>
          <a:p>
            <a:pPr marL="457200" lvl="0" indent="-330200" algn="l" rtl="0">
              <a:spcBef>
                <a:spcPts val="0"/>
              </a:spcBef>
              <a:spcAft>
                <a:spcPts val="0"/>
              </a:spcAft>
              <a:buClr>
                <a:schemeClr val="dk1"/>
              </a:buClr>
              <a:buSzPts val="1600"/>
              <a:buFont typeface="Libre Franklin"/>
              <a:buAutoNum type="arabicPeriod"/>
            </a:pPr>
            <a:r>
              <a:rPr lang="en-US" sz="1600">
                <a:solidFill>
                  <a:schemeClr val="dk1"/>
                </a:solidFill>
                <a:latin typeface="Libre Franklin"/>
                <a:ea typeface="Libre Franklin"/>
                <a:cs typeface="Libre Franklin"/>
                <a:sym typeface="Libre Franklin"/>
              </a:rPr>
              <a:t>visto che bru è apparentemente un segregante in prima divisione ma con un un ordine invertito rispetto alla metafase I indicata deduco che i 2 CO che formano questa tetrade NPD devono per forza avvenire tra il centromero e bru.</a:t>
            </a:r>
            <a:endParaRPr sz="1600">
              <a:solidFill>
                <a:schemeClr val="dk1"/>
              </a:solidFill>
              <a:latin typeface="Libre Franklin"/>
              <a:ea typeface="Libre Franklin"/>
              <a:cs typeface="Libre Franklin"/>
              <a:sym typeface="Libre Franklin"/>
            </a:endParaRPr>
          </a:p>
          <a:p>
            <a:pPr marL="457200" lvl="0" indent="-330200" algn="l" rtl="0">
              <a:spcBef>
                <a:spcPts val="0"/>
              </a:spcBef>
              <a:spcAft>
                <a:spcPts val="0"/>
              </a:spcAft>
              <a:buClr>
                <a:schemeClr val="dk1"/>
              </a:buClr>
              <a:buSzPts val="1600"/>
              <a:buFont typeface="Libre Franklin"/>
              <a:buAutoNum type="arabicPeriod"/>
            </a:pPr>
            <a:r>
              <a:rPr lang="en-US" sz="1600">
                <a:solidFill>
                  <a:schemeClr val="dk1"/>
                </a:solidFill>
                <a:latin typeface="Libre Franklin"/>
                <a:ea typeface="Libre Franklin"/>
                <a:cs typeface="Libre Franklin"/>
                <a:sym typeface="Libre Franklin"/>
              </a:rPr>
              <a:t>anche per Sco si hanno segreganti in prima divisione e quindi non prevedo per questo gene nessuno scambio</a:t>
            </a:r>
            <a:endParaRPr sz="1600">
              <a:solidFill>
                <a:schemeClr val="dk1"/>
              </a:solidFill>
              <a:latin typeface="Libre Franklin"/>
              <a:ea typeface="Libre Franklin"/>
              <a:cs typeface="Libre Franklin"/>
              <a:sym typeface="Libre Franklin"/>
            </a:endParaRPr>
          </a:p>
        </p:txBody>
      </p:sp>
      <p:grpSp>
        <p:nvGrpSpPr>
          <p:cNvPr id="379" name="Google Shape;379;g34baeee3a13_0_21"/>
          <p:cNvGrpSpPr/>
          <p:nvPr/>
        </p:nvGrpSpPr>
        <p:grpSpPr>
          <a:xfrm>
            <a:off x="8909347" y="1494560"/>
            <a:ext cx="615909" cy="1172601"/>
            <a:chOff x="2933800" y="3718139"/>
            <a:chExt cx="1204123" cy="1742609"/>
          </a:xfrm>
        </p:grpSpPr>
        <p:grpSp>
          <p:nvGrpSpPr>
            <p:cNvPr id="380" name="Google Shape;380;g34baeee3a13_0_21"/>
            <p:cNvGrpSpPr/>
            <p:nvPr/>
          </p:nvGrpSpPr>
          <p:grpSpPr>
            <a:xfrm>
              <a:off x="2933800" y="3718139"/>
              <a:ext cx="469800" cy="1742609"/>
              <a:chOff x="2933800" y="3759200"/>
              <a:chExt cx="469800" cy="1701600"/>
            </a:xfrm>
          </p:grpSpPr>
          <p:cxnSp>
            <p:nvCxnSpPr>
              <p:cNvPr id="381" name="Google Shape;381;g34baeee3a13_0_21"/>
              <p:cNvCxnSpPr/>
              <p:nvPr/>
            </p:nvCxnSpPr>
            <p:spPr>
              <a:xfrm>
                <a:off x="3022600" y="3771900"/>
                <a:ext cx="381000" cy="1650900"/>
              </a:xfrm>
              <a:prstGeom prst="straightConnector1">
                <a:avLst/>
              </a:prstGeom>
              <a:noFill/>
              <a:ln w="38100" cap="flat" cmpd="sng">
                <a:solidFill>
                  <a:schemeClr val="dk2"/>
                </a:solidFill>
                <a:prstDash val="solid"/>
                <a:round/>
                <a:headEnd type="none" w="med" len="med"/>
                <a:tailEnd type="none" w="med" len="med"/>
              </a:ln>
            </p:spPr>
          </p:cxnSp>
          <p:cxnSp>
            <p:nvCxnSpPr>
              <p:cNvPr id="382" name="Google Shape;382;g34baeee3a13_0_21"/>
              <p:cNvCxnSpPr/>
              <p:nvPr/>
            </p:nvCxnSpPr>
            <p:spPr>
              <a:xfrm flipH="1">
                <a:off x="2933800" y="3759200"/>
                <a:ext cx="431700" cy="1701600"/>
              </a:xfrm>
              <a:prstGeom prst="straightConnector1">
                <a:avLst/>
              </a:prstGeom>
              <a:noFill/>
              <a:ln w="38100" cap="flat" cmpd="sng">
                <a:solidFill>
                  <a:schemeClr val="dk2"/>
                </a:solidFill>
                <a:prstDash val="solid"/>
                <a:round/>
                <a:headEnd type="none" w="med" len="med"/>
                <a:tailEnd type="none" w="med" len="med"/>
              </a:ln>
            </p:spPr>
          </p:cxnSp>
        </p:grpSp>
        <p:grpSp>
          <p:nvGrpSpPr>
            <p:cNvPr id="383" name="Google Shape;383;g34baeee3a13_0_21"/>
            <p:cNvGrpSpPr/>
            <p:nvPr/>
          </p:nvGrpSpPr>
          <p:grpSpPr>
            <a:xfrm>
              <a:off x="3773969" y="4132043"/>
              <a:ext cx="363954" cy="947111"/>
              <a:chOff x="2933800" y="3759200"/>
              <a:chExt cx="469800" cy="1701600"/>
            </a:xfrm>
          </p:grpSpPr>
          <p:cxnSp>
            <p:nvCxnSpPr>
              <p:cNvPr id="384" name="Google Shape;384;g34baeee3a13_0_21"/>
              <p:cNvCxnSpPr/>
              <p:nvPr/>
            </p:nvCxnSpPr>
            <p:spPr>
              <a:xfrm>
                <a:off x="3022600" y="3771900"/>
                <a:ext cx="381000" cy="1650900"/>
              </a:xfrm>
              <a:prstGeom prst="straightConnector1">
                <a:avLst/>
              </a:prstGeom>
              <a:noFill/>
              <a:ln w="38100" cap="flat" cmpd="sng">
                <a:solidFill>
                  <a:schemeClr val="dk2"/>
                </a:solidFill>
                <a:prstDash val="solid"/>
                <a:round/>
                <a:headEnd type="none" w="med" len="med"/>
                <a:tailEnd type="none" w="med" len="med"/>
              </a:ln>
            </p:spPr>
          </p:cxnSp>
          <p:cxnSp>
            <p:nvCxnSpPr>
              <p:cNvPr id="385" name="Google Shape;385;g34baeee3a13_0_21"/>
              <p:cNvCxnSpPr/>
              <p:nvPr/>
            </p:nvCxnSpPr>
            <p:spPr>
              <a:xfrm flipH="1">
                <a:off x="2933800" y="3759200"/>
                <a:ext cx="431700" cy="1701600"/>
              </a:xfrm>
              <a:prstGeom prst="straightConnector1">
                <a:avLst/>
              </a:prstGeom>
              <a:noFill/>
              <a:ln w="38100" cap="flat" cmpd="sng">
                <a:solidFill>
                  <a:schemeClr val="dk2"/>
                </a:solidFill>
                <a:prstDash val="solid"/>
                <a:round/>
                <a:headEnd type="none" w="med" len="med"/>
                <a:tailEnd type="none" w="med" len="med"/>
              </a:ln>
            </p:spPr>
          </p:cxnSp>
        </p:grpSp>
      </p:grpSp>
      <p:sp>
        <p:nvSpPr>
          <p:cNvPr id="386" name="Google Shape;386;g34baeee3a13_0_21"/>
          <p:cNvSpPr txBox="1"/>
          <p:nvPr/>
        </p:nvSpPr>
        <p:spPr>
          <a:xfrm>
            <a:off x="15392400" y="2343150"/>
            <a:ext cx="10972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4200">
              <a:solidFill>
                <a:srgbClr val="FFFFFF"/>
              </a:solidFill>
              <a:latin typeface="Libre Franklin"/>
              <a:ea typeface="Libre Franklin"/>
              <a:cs typeface="Libre Franklin"/>
              <a:sym typeface="Libre Franklin"/>
            </a:endParaRPr>
          </a:p>
        </p:txBody>
      </p:sp>
      <p:sp>
        <p:nvSpPr>
          <p:cNvPr id="387" name="Google Shape;387;g34baeee3a13_0_21"/>
          <p:cNvSpPr txBox="1"/>
          <p:nvPr/>
        </p:nvSpPr>
        <p:spPr>
          <a:xfrm>
            <a:off x="7244450" y="3111075"/>
            <a:ext cx="5633400" cy="2493600"/>
          </a:xfrm>
          <a:prstGeom prst="rect">
            <a:avLst/>
          </a:prstGeom>
          <a:solidFill>
            <a:srgbClr val="C9DAF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dk1"/>
                </a:solidFill>
                <a:latin typeface="Libre Franklin"/>
                <a:ea typeface="Libre Franklin"/>
                <a:cs typeface="Libre Franklin"/>
                <a:sym typeface="Libre Franklin"/>
              </a:rPr>
              <a:t>per verificare la correttezza della posizione degli scambi bisogna ridisegnare la metafase I risultante da questi scambi con i cromosomi ricombinanti. Ricorda che per una verifica diretta  i cromosomi devono mantenere la stessa configurazione iniziale e gli stessi centromeri. Per capire meglio come si formano  i cromatidi ricombinanti disegnare prima i centromeri e poi i cromatidi che si formano con i CO  partendo sempre dai centromeri (prima verso sn e poi verso dx)  e seguendo ciascun cromatidio risultante con un penna (meglio se colorata)</a:t>
            </a:r>
            <a:endParaRPr sz="1500">
              <a:solidFill>
                <a:schemeClr val="dk1"/>
              </a:solidFill>
              <a:latin typeface="Libre Franklin"/>
              <a:ea typeface="Libre Franklin"/>
              <a:cs typeface="Libre Franklin"/>
              <a:sym typeface="Libre Franklin"/>
            </a:endParaRPr>
          </a:p>
        </p:txBody>
      </p:sp>
      <p:grpSp>
        <p:nvGrpSpPr>
          <p:cNvPr id="388" name="Google Shape;388;g34baeee3a13_0_21"/>
          <p:cNvGrpSpPr/>
          <p:nvPr/>
        </p:nvGrpSpPr>
        <p:grpSpPr>
          <a:xfrm>
            <a:off x="7050500" y="5847650"/>
            <a:ext cx="5898038" cy="3823125"/>
            <a:chOff x="7050500" y="5847650"/>
            <a:chExt cx="5898038" cy="3823125"/>
          </a:xfrm>
        </p:grpSpPr>
        <p:sp>
          <p:nvSpPr>
            <p:cNvPr id="389" name="Google Shape;389;g34baeee3a13_0_21"/>
            <p:cNvSpPr txBox="1"/>
            <p:nvPr/>
          </p:nvSpPr>
          <p:spPr>
            <a:xfrm>
              <a:off x="12211488" y="6393900"/>
              <a:ext cx="716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dk1"/>
                  </a:solidFill>
                  <a:highlight>
                    <a:schemeClr val="lt1"/>
                  </a:highlight>
                  <a:latin typeface="Libre Franklin"/>
                  <a:ea typeface="Libre Franklin"/>
                  <a:cs typeface="Libre Franklin"/>
                  <a:sym typeface="Libre Franklin"/>
                </a:rPr>
                <a:t>sco</a:t>
              </a:r>
              <a:endParaRPr sz="1200" i="1">
                <a:solidFill>
                  <a:schemeClr val="dk1"/>
                </a:solidFill>
                <a:highlight>
                  <a:schemeClr val="lt1"/>
                </a:highlight>
                <a:latin typeface="Libre Franklin"/>
                <a:ea typeface="Libre Franklin"/>
                <a:cs typeface="Libre Franklin"/>
                <a:sym typeface="Libre Franklin"/>
              </a:endParaRPr>
            </a:p>
          </p:txBody>
        </p:sp>
        <p:cxnSp>
          <p:nvCxnSpPr>
            <p:cNvPr id="390" name="Google Shape;390;g34baeee3a13_0_21"/>
            <p:cNvCxnSpPr/>
            <p:nvPr/>
          </p:nvCxnSpPr>
          <p:spPr>
            <a:xfrm>
              <a:off x="7153213" y="7058518"/>
              <a:ext cx="3124982" cy="0"/>
            </a:xfrm>
            <a:prstGeom prst="straightConnector1">
              <a:avLst/>
            </a:prstGeom>
            <a:noFill/>
            <a:ln w="28575" cap="flat" cmpd="sng">
              <a:solidFill>
                <a:schemeClr val="accent5"/>
              </a:solidFill>
              <a:prstDash val="solid"/>
              <a:round/>
              <a:headEnd type="none" w="med" len="med"/>
              <a:tailEnd type="none" w="med" len="med"/>
            </a:ln>
          </p:spPr>
        </p:cxnSp>
        <p:sp>
          <p:nvSpPr>
            <p:cNvPr id="391" name="Google Shape;391;g34baeee3a13_0_21"/>
            <p:cNvSpPr/>
            <p:nvPr/>
          </p:nvSpPr>
          <p:spPr>
            <a:xfrm>
              <a:off x="8354915" y="7058518"/>
              <a:ext cx="196117" cy="276983"/>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cxnSp>
          <p:nvCxnSpPr>
            <p:cNvPr id="392" name="Google Shape;392;g34baeee3a13_0_21"/>
            <p:cNvCxnSpPr/>
            <p:nvPr/>
          </p:nvCxnSpPr>
          <p:spPr>
            <a:xfrm>
              <a:off x="7435767" y="7045928"/>
              <a:ext cx="0" cy="327344"/>
            </a:xfrm>
            <a:prstGeom prst="straightConnector1">
              <a:avLst/>
            </a:prstGeom>
            <a:noFill/>
            <a:ln w="19050" cap="flat" cmpd="sng">
              <a:solidFill>
                <a:schemeClr val="dk2"/>
              </a:solidFill>
              <a:prstDash val="solid"/>
              <a:round/>
              <a:headEnd type="none" w="med" len="med"/>
              <a:tailEnd type="none" w="med" len="med"/>
            </a:ln>
          </p:spPr>
        </p:cxnSp>
        <p:cxnSp>
          <p:nvCxnSpPr>
            <p:cNvPr id="393" name="Google Shape;393;g34baeee3a13_0_21"/>
            <p:cNvCxnSpPr/>
            <p:nvPr/>
          </p:nvCxnSpPr>
          <p:spPr>
            <a:xfrm>
              <a:off x="10101917" y="7045928"/>
              <a:ext cx="0" cy="327300"/>
            </a:xfrm>
            <a:prstGeom prst="straightConnector1">
              <a:avLst/>
            </a:prstGeom>
            <a:noFill/>
            <a:ln w="19050" cap="flat" cmpd="sng">
              <a:solidFill>
                <a:schemeClr val="dk2"/>
              </a:solidFill>
              <a:prstDash val="solid"/>
              <a:round/>
              <a:headEnd type="none" w="med" len="med"/>
              <a:tailEnd type="none" w="med" len="med"/>
            </a:ln>
          </p:spPr>
        </p:cxnSp>
        <p:sp>
          <p:nvSpPr>
            <p:cNvPr id="394" name="Google Shape;394;g34baeee3a13_0_21"/>
            <p:cNvSpPr txBox="1"/>
            <p:nvPr/>
          </p:nvSpPr>
          <p:spPr>
            <a:xfrm>
              <a:off x="7310954" y="6627582"/>
              <a:ext cx="292178" cy="46177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a:solidFill>
                    <a:schemeClr val="dk1"/>
                  </a:solidFill>
                  <a:highlight>
                    <a:schemeClr val="lt1"/>
                  </a:highlight>
                  <a:latin typeface="Libre Franklin"/>
                  <a:ea typeface="Libre Franklin"/>
                  <a:cs typeface="Libre Franklin"/>
                  <a:sym typeface="Libre Franklin"/>
                </a:rPr>
                <a:t>+</a:t>
              </a:r>
              <a:endParaRPr sz="1800" i="1">
                <a:solidFill>
                  <a:schemeClr val="dk1"/>
                </a:solidFill>
                <a:highlight>
                  <a:schemeClr val="lt1"/>
                </a:highlight>
                <a:latin typeface="Libre Franklin"/>
                <a:ea typeface="Libre Franklin"/>
                <a:cs typeface="Libre Franklin"/>
                <a:sym typeface="Libre Franklin"/>
              </a:endParaRPr>
            </a:p>
          </p:txBody>
        </p:sp>
        <p:cxnSp>
          <p:nvCxnSpPr>
            <p:cNvPr id="395" name="Google Shape;395;g34baeee3a13_0_21"/>
            <p:cNvCxnSpPr/>
            <p:nvPr/>
          </p:nvCxnSpPr>
          <p:spPr>
            <a:xfrm>
              <a:off x="7130151" y="7335501"/>
              <a:ext cx="3124982" cy="0"/>
            </a:xfrm>
            <a:prstGeom prst="straightConnector1">
              <a:avLst/>
            </a:prstGeom>
            <a:noFill/>
            <a:ln w="28575" cap="flat" cmpd="sng">
              <a:solidFill>
                <a:schemeClr val="accent5"/>
              </a:solidFill>
              <a:prstDash val="solid"/>
              <a:round/>
              <a:headEnd type="none" w="med" len="med"/>
              <a:tailEnd type="none" w="med" len="med"/>
            </a:ln>
          </p:spPr>
        </p:cxnSp>
        <p:sp>
          <p:nvSpPr>
            <p:cNvPr id="396" name="Google Shape;396;g34baeee3a13_0_21"/>
            <p:cNvSpPr txBox="1"/>
            <p:nvPr/>
          </p:nvSpPr>
          <p:spPr>
            <a:xfrm>
              <a:off x="7339781" y="7322911"/>
              <a:ext cx="263305" cy="46177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a:solidFill>
                    <a:schemeClr val="dk1"/>
                  </a:solidFill>
                  <a:highlight>
                    <a:schemeClr val="lt1"/>
                  </a:highlight>
                  <a:latin typeface="Libre Franklin"/>
                  <a:ea typeface="Libre Franklin"/>
                  <a:cs typeface="Libre Franklin"/>
                  <a:sym typeface="Libre Franklin"/>
                </a:rPr>
                <a:t>+</a:t>
              </a:r>
              <a:endParaRPr sz="1800" i="1">
                <a:solidFill>
                  <a:schemeClr val="dk1"/>
                </a:solidFill>
                <a:highlight>
                  <a:schemeClr val="lt1"/>
                </a:highlight>
                <a:latin typeface="Libre Franklin"/>
                <a:ea typeface="Libre Franklin"/>
                <a:cs typeface="Libre Franklin"/>
                <a:sym typeface="Libre Franklin"/>
              </a:endParaRPr>
            </a:p>
          </p:txBody>
        </p:sp>
        <p:sp>
          <p:nvSpPr>
            <p:cNvPr id="397" name="Google Shape;397;g34baeee3a13_0_21"/>
            <p:cNvSpPr txBox="1"/>
            <p:nvPr/>
          </p:nvSpPr>
          <p:spPr>
            <a:xfrm>
              <a:off x="9830905" y="5847650"/>
              <a:ext cx="716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dk1"/>
                  </a:solidFill>
                  <a:highlight>
                    <a:schemeClr val="lt1"/>
                  </a:highlight>
                  <a:latin typeface="Libre Franklin"/>
                  <a:ea typeface="Libre Franklin"/>
                  <a:cs typeface="Libre Franklin"/>
                  <a:sym typeface="Libre Franklin"/>
                </a:rPr>
                <a:t>bru</a:t>
              </a:r>
              <a:endParaRPr sz="1200" i="1">
                <a:solidFill>
                  <a:schemeClr val="dk1"/>
                </a:solidFill>
                <a:highlight>
                  <a:schemeClr val="lt1"/>
                </a:highlight>
                <a:latin typeface="Libre Franklin"/>
                <a:ea typeface="Libre Franklin"/>
                <a:cs typeface="Libre Franklin"/>
                <a:sym typeface="Libre Franklin"/>
              </a:endParaRPr>
            </a:p>
          </p:txBody>
        </p:sp>
        <p:sp>
          <p:nvSpPr>
            <p:cNvPr id="398" name="Google Shape;398;g34baeee3a13_0_21"/>
            <p:cNvSpPr txBox="1"/>
            <p:nvPr/>
          </p:nvSpPr>
          <p:spPr>
            <a:xfrm>
              <a:off x="9854945" y="6414925"/>
              <a:ext cx="716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dk1"/>
                  </a:solidFill>
                  <a:highlight>
                    <a:schemeClr val="lt1"/>
                  </a:highlight>
                  <a:latin typeface="Libre Franklin"/>
                  <a:ea typeface="Libre Franklin"/>
                  <a:cs typeface="Libre Franklin"/>
                  <a:sym typeface="Libre Franklin"/>
                </a:rPr>
                <a:t>bru</a:t>
              </a:r>
              <a:endParaRPr sz="1200" i="1">
                <a:solidFill>
                  <a:schemeClr val="dk1"/>
                </a:solidFill>
                <a:highlight>
                  <a:schemeClr val="lt1"/>
                </a:highlight>
                <a:latin typeface="Libre Franklin"/>
                <a:ea typeface="Libre Franklin"/>
                <a:cs typeface="Libre Franklin"/>
                <a:sym typeface="Libre Franklin"/>
              </a:endParaRPr>
            </a:p>
          </p:txBody>
        </p:sp>
        <p:grpSp>
          <p:nvGrpSpPr>
            <p:cNvPr id="399" name="Google Shape;399;g34baeee3a13_0_21"/>
            <p:cNvGrpSpPr/>
            <p:nvPr/>
          </p:nvGrpSpPr>
          <p:grpSpPr>
            <a:xfrm>
              <a:off x="10720124" y="5888702"/>
              <a:ext cx="2025636" cy="578079"/>
              <a:chOff x="2235200" y="4099716"/>
              <a:chExt cx="3346500" cy="874684"/>
            </a:xfrm>
          </p:grpSpPr>
          <p:grpSp>
            <p:nvGrpSpPr>
              <p:cNvPr id="400" name="Google Shape;400;g34baeee3a13_0_21"/>
              <p:cNvGrpSpPr/>
              <p:nvPr/>
            </p:nvGrpSpPr>
            <p:grpSpPr>
              <a:xfrm>
                <a:off x="2235200" y="4479100"/>
                <a:ext cx="3346500" cy="495300"/>
                <a:chOff x="8422350" y="5448300"/>
                <a:chExt cx="3346500" cy="495300"/>
              </a:xfrm>
            </p:grpSpPr>
            <p:cxnSp>
              <p:nvCxnSpPr>
                <p:cNvPr id="401" name="Google Shape;401;g34baeee3a13_0_21"/>
                <p:cNvCxnSpPr/>
                <p:nvPr/>
              </p:nvCxnSpPr>
              <p:spPr>
                <a:xfrm rot="10800000" flipH="1">
                  <a:off x="8422350" y="5467200"/>
                  <a:ext cx="3346500" cy="10500"/>
                </a:xfrm>
                <a:prstGeom prst="straightConnector1">
                  <a:avLst/>
                </a:prstGeom>
                <a:noFill/>
                <a:ln w="19050" cap="flat" cmpd="sng">
                  <a:solidFill>
                    <a:srgbClr val="0C0C0C"/>
                  </a:solidFill>
                  <a:prstDash val="solid"/>
                  <a:round/>
                  <a:headEnd type="none" w="med" len="med"/>
                  <a:tailEnd type="none" w="med" len="med"/>
                </a:ln>
              </p:spPr>
            </p:cxnSp>
            <p:sp>
              <p:nvSpPr>
                <p:cNvPr id="402" name="Google Shape;402;g34baeee3a13_0_21"/>
                <p:cNvSpPr/>
                <p:nvPr/>
              </p:nvSpPr>
              <p:spPr>
                <a:xfrm>
                  <a:off x="8591550" y="5467350"/>
                  <a:ext cx="324000" cy="4191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cxnSp>
              <p:nvCxnSpPr>
                <p:cNvPr id="403" name="Google Shape;403;g34baeee3a13_0_21"/>
                <p:cNvCxnSpPr/>
                <p:nvPr/>
              </p:nvCxnSpPr>
              <p:spPr>
                <a:xfrm>
                  <a:off x="11225950" y="5448300"/>
                  <a:ext cx="0" cy="495300"/>
                </a:xfrm>
                <a:prstGeom prst="straightConnector1">
                  <a:avLst/>
                </a:prstGeom>
                <a:noFill/>
                <a:ln w="19050" cap="flat" cmpd="sng">
                  <a:solidFill>
                    <a:schemeClr val="dk2"/>
                  </a:solidFill>
                  <a:prstDash val="solid"/>
                  <a:round/>
                  <a:headEnd type="none" w="med" len="med"/>
                  <a:tailEnd type="none" w="med" len="med"/>
                </a:ln>
              </p:spPr>
            </p:cxnSp>
          </p:grpSp>
          <p:cxnSp>
            <p:nvCxnSpPr>
              <p:cNvPr id="404" name="Google Shape;404;g34baeee3a13_0_21"/>
              <p:cNvCxnSpPr/>
              <p:nvPr/>
            </p:nvCxnSpPr>
            <p:spPr>
              <a:xfrm rot="10800000" flipH="1">
                <a:off x="2235200" y="4917100"/>
                <a:ext cx="3308400" cy="10500"/>
              </a:xfrm>
              <a:prstGeom prst="straightConnector1">
                <a:avLst/>
              </a:prstGeom>
              <a:noFill/>
              <a:ln w="19050" cap="flat" cmpd="sng">
                <a:solidFill>
                  <a:srgbClr val="0C0C0C"/>
                </a:solidFill>
                <a:prstDash val="solid"/>
                <a:round/>
                <a:headEnd type="none" w="med" len="med"/>
                <a:tailEnd type="none" w="med" len="med"/>
              </a:ln>
            </p:spPr>
          </p:cxnSp>
          <p:sp>
            <p:nvSpPr>
              <p:cNvPr id="405" name="Google Shape;405;g34baeee3a13_0_21"/>
              <p:cNvSpPr txBox="1"/>
              <p:nvPr/>
            </p:nvSpPr>
            <p:spPr>
              <a:xfrm>
                <a:off x="4680736" y="4099716"/>
                <a:ext cx="716100" cy="53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i="1">
                    <a:solidFill>
                      <a:schemeClr val="dk1"/>
                    </a:solidFill>
                    <a:highlight>
                      <a:schemeClr val="lt1"/>
                    </a:highlight>
                    <a:latin typeface="Libre Franklin"/>
                    <a:ea typeface="Libre Franklin"/>
                    <a:cs typeface="Libre Franklin"/>
                    <a:sym typeface="Libre Franklin"/>
                  </a:rPr>
                  <a:t>sco</a:t>
                </a:r>
                <a:endParaRPr sz="1100" i="1">
                  <a:solidFill>
                    <a:schemeClr val="dk1"/>
                  </a:solidFill>
                  <a:highlight>
                    <a:schemeClr val="lt1"/>
                  </a:highlight>
                  <a:latin typeface="Libre Franklin"/>
                  <a:ea typeface="Libre Franklin"/>
                  <a:cs typeface="Libre Franklin"/>
                  <a:sym typeface="Libre Franklin"/>
                </a:endParaRPr>
              </a:p>
            </p:txBody>
          </p:sp>
        </p:grpSp>
        <p:cxnSp>
          <p:nvCxnSpPr>
            <p:cNvPr id="406" name="Google Shape;406;g34baeee3a13_0_21"/>
            <p:cNvCxnSpPr/>
            <p:nvPr/>
          </p:nvCxnSpPr>
          <p:spPr>
            <a:xfrm rot="10800000" flipH="1">
              <a:off x="7245460" y="6201788"/>
              <a:ext cx="2131500" cy="600"/>
            </a:xfrm>
            <a:prstGeom prst="straightConnector1">
              <a:avLst/>
            </a:prstGeom>
            <a:noFill/>
            <a:ln w="19050" cap="flat" cmpd="sng">
              <a:solidFill>
                <a:srgbClr val="0C0C0C"/>
              </a:solidFill>
              <a:prstDash val="solid"/>
              <a:round/>
              <a:headEnd type="none" w="med" len="med"/>
              <a:tailEnd type="none" w="med" len="med"/>
            </a:ln>
          </p:spPr>
        </p:cxnSp>
        <p:sp>
          <p:nvSpPr>
            <p:cNvPr id="407" name="Google Shape;407;g34baeee3a13_0_21"/>
            <p:cNvSpPr/>
            <p:nvPr/>
          </p:nvSpPr>
          <p:spPr>
            <a:xfrm>
              <a:off x="8447162" y="6202388"/>
              <a:ext cx="196117" cy="276983"/>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cxnSp>
          <p:nvCxnSpPr>
            <p:cNvPr id="408" name="Google Shape;408;g34baeee3a13_0_21"/>
            <p:cNvCxnSpPr/>
            <p:nvPr/>
          </p:nvCxnSpPr>
          <p:spPr>
            <a:xfrm>
              <a:off x="7528014" y="6189798"/>
              <a:ext cx="0" cy="327344"/>
            </a:xfrm>
            <a:prstGeom prst="straightConnector1">
              <a:avLst/>
            </a:prstGeom>
            <a:noFill/>
            <a:ln w="19050" cap="flat" cmpd="sng">
              <a:solidFill>
                <a:schemeClr val="dk2"/>
              </a:solidFill>
              <a:prstDash val="solid"/>
              <a:round/>
              <a:headEnd type="none" w="med" len="med"/>
              <a:tailEnd type="none" w="med" len="med"/>
            </a:ln>
          </p:spPr>
        </p:cxnSp>
        <p:cxnSp>
          <p:nvCxnSpPr>
            <p:cNvPr id="409" name="Google Shape;409;g34baeee3a13_0_21"/>
            <p:cNvCxnSpPr/>
            <p:nvPr/>
          </p:nvCxnSpPr>
          <p:spPr>
            <a:xfrm>
              <a:off x="10041765" y="6189798"/>
              <a:ext cx="0" cy="327344"/>
            </a:xfrm>
            <a:prstGeom prst="straightConnector1">
              <a:avLst/>
            </a:prstGeom>
            <a:noFill/>
            <a:ln w="19050" cap="flat" cmpd="sng">
              <a:solidFill>
                <a:schemeClr val="dk2"/>
              </a:solidFill>
              <a:prstDash val="solid"/>
              <a:round/>
              <a:headEnd type="none" w="med" len="med"/>
              <a:tailEnd type="none" w="med" len="med"/>
            </a:ln>
          </p:spPr>
        </p:cxnSp>
        <p:sp>
          <p:nvSpPr>
            <p:cNvPr id="410" name="Google Shape;410;g34baeee3a13_0_21"/>
            <p:cNvSpPr txBox="1"/>
            <p:nvPr/>
          </p:nvSpPr>
          <p:spPr>
            <a:xfrm>
              <a:off x="7264830" y="5923852"/>
              <a:ext cx="749422" cy="3539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i="1">
                  <a:solidFill>
                    <a:schemeClr val="dk1"/>
                  </a:solidFill>
                  <a:highlight>
                    <a:schemeClr val="lt1"/>
                  </a:highlight>
                  <a:latin typeface="Libre Franklin"/>
                  <a:ea typeface="Libre Franklin"/>
                  <a:cs typeface="Libre Franklin"/>
                  <a:sym typeface="Libre Franklin"/>
                </a:rPr>
                <a:t>lam</a:t>
              </a:r>
              <a:endParaRPr sz="1100" i="1">
                <a:solidFill>
                  <a:schemeClr val="dk1"/>
                </a:solidFill>
                <a:highlight>
                  <a:schemeClr val="lt1"/>
                </a:highlight>
                <a:latin typeface="Libre Franklin"/>
                <a:ea typeface="Libre Franklin"/>
                <a:cs typeface="Libre Franklin"/>
                <a:sym typeface="Libre Franklin"/>
              </a:endParaRPr>
            </a:p>
          </p:txBody>
        </p:sp>
        <p:cxnSp>
          <p:nvCxnSpPr>
            <p:cNvPr id="411" name="Google Shape;411;g34baeee3a13_0_21"/>
            <p:cNvCxnSpPr/>
            <p:nvPr/>
          </p:nvCxnSpPr>
          <p:spPr>
            <a:xfrm>
              <a:off x="7222398" y="6479371"/>
              <a:ext cx="3096300" cy="23100"/>
            </a:xfrm>
            <a:prstGeom prst="straightConnector1">
              <a:avLst/>
            </a:prstGeom>
            <a:noFill/>
            <a:ln w="19050" cap="flat" cmpd="sng">
              <a:solidFill>
                <a:srgbClr val="0C0C0C"/>
              </a:solidFill>
              <a:prstDash val="solid"/>
              <a:round/>
              <a:headEnd type="none" w="med" len="med"/>
              <a:tailEnd type="none" w="med" len="med"/>
            </a:ln>
          </p:spPr>
        </p:cxnSp>
        <p:sp>
          <p:nvSpPr>
            <p:cNvPr id="412" name="Google Shape;412;g34baeee3a13_0_21"/>
            <p:cNvSpPr txBox="1"/>
            <p:nvPr/>
          </p:nvSpPr>
          <p:spPr>
            <a:xfrm>
              <a:off x="7293657" y="6466781"/>
              <a:ext cx="749422" cy="3539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i="1">
                  <a:solidFill>
                    <a:schemeClr val="dk1"/>
                  </a:solidFill>
                  <a:highlight>
                    <a:schemeClr val="lt1"/>
                  </a:highlight>
                  <a:latin typeface="Libre Franklin"/>
                  <a:ea typeface="Libre Franklin"/>
                  <a:cs typeface="Libre Franklin"/>
                  <a:sym typeface="Libre Franklin"/>
                </a:rPr>
                <a:t>lam</a:t>
              </a:r>
              <a:endParaRPr sz="1100" i="1">
                <a:solidFill>
                  <a:schemeClr val="dk1"/>
                </a:solidFill>
                <a:highlight>
                  <a:schemeClr val="lt1"/>
                </a:highlight>
                <a:latin typeface="Libre Franklin"/>
                <a:ea typeface="Libre Franklin"/>
                <a:cs typeface="Libre Franklin"/>
                <a:sym typeface="Libre Franklin"/>
              </a:endParaRPr>
            </a:p>
          </p:txBody>
        </p:sp>
        <p:sp>
          <p:nvSpPr>
            <p:cNvPr id="413" name="Google Shape;413;g34baeee3a13_0_21"/>
            <p:cNvSpPr txBox="1"/>
            <p:nvPr/>
          </p:nvSpPr>
          <p:spPr>
            <a:xfrm>
              <a:off x="9783655" y="6657271"/>
              <a:ext cx="244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a:solidFill>
                    <a:schemeClr val="dk1"/>
                  </a:solidFill>
                  <a:highlight>
                    <a:schemeClr val="lt1"/>
                  </a:highlight>
                  <a:latin typeface="Libre Franklin"/>
                  <a:ea typeface="Libre Franklin"/>
                  <a:cs typeface="Libre Franklin"/>
                  <a:sym typeface="Libre Franklin"/>
                </a:rPr>
                <a:t>+</a:t>
              </a:r>
              <a:endParaRPr sz="1800" i="1">
                <a:solidFill>
                  <a:schemeClr val="dk1"/>
                </a:solidFill>
                <a:highlight>
                  <a:schemeClr val="lt1"/>
                </a:highlight>
                <a:latin typeface="Libre Franklin"/>
                <a:ea typeface="Libre Franklin"/>
                <a:cs typeface="Libre Franklin"/>
                <a:sym typeface="Libre Franklin"/>
              </a:endParaRPr>
            </a:p>
          </p:txBody>
        </p:sp>
        <p:sp>
          <p:nvSpPr>
            <p:cNvPr id="414" name="Google Shape;414;g34baeee3a13_0_21"/>
            <p:cNvSpPr txBox="1"/>
            <p:nvPr/>
          </p:nvSpPr>
          <p:spPr>
            <a:xfrm>
              <a:off x="9807716" y="7376938"/>
              <a:ext cx="244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a:solidFill>
                    <a:schemeClr val="dk1"/>
                  </a:solidFill>
                  <a:highlight>
                    <a:schemeClr val="lt1"/>
                  </a:highlight>
                  <a:latin typeface="Libre Franklin"/>
                  <a:ea typeface="Libre Franklin"/>
                  <a:cs typeface="Libre Franklin"/>
                  <a:sym typeface="Libre Franklin"/>
                </a:rPr>
                <a:t>+</a:t>
              </a:r>
              <a:endParaRPr sz="1800" i="1">
                <a:solidFill>
                  <a:schemeClr val="dk1"/>
                </a:solidFill>
                <a:highlight>
                  <a:schemeClr val="lt1"/>
                </a:highlight>
                <a:latin typeface="Libre Franklin"/>
                <a:ea typeface="Libre Franklin"/>
                <a:cs typeface="Libre Franklin"/>
                <a:sym typeface="Libre Franklin"/>
              </a:endParaRPr>
            </a:p>
          </p:txBody>
        </p:sp>
        <p:grpSp>
          <p:nvGrpSpPr>
            <p:cNvPr id="415" name="Google Shape;415;g34baeee3a13_0_21"/>
            <p:cNvGrpSpPr/>
            <p:nvPr/>
          </p:nvGrpSpPr>
          <p:grpSpPr>
            <a:xfrm>
              <a:off x="10720124" y="7020748"/>
              <a:ext cx="2048850" cy="724611"/>
              <a:chOff x="2235200" y="4479100"/>
              <a:chExt cx="3384850" cy="1096400"/>
            </a:xfrm>
          </p:grpSpPr>
          <p:grpSp>
            <p:nvGrpSpPr>
              <p:cNvPr id="416" name="Google Shape;416;g34baeee3a13_0_21"/>
              <p:cNvGrpSpPr/>
              <p:nvPr/>
            </p:nvGrpSpPr>
            <p:grpSpPr>
              <a:xfrm>
                <a:off x="2235200" y="4479100"/>
                <a:ext cx="3346500" cy="495300"/>
                <a:chOff x="8422350" y="5448300"/>
                <a:chExt cx="3346500" cy="495300"/>
              </a:xfrm>
            </p:grpSpPr>
            <p:cxnSp>
              <p:nvCxnSpPr>
                <p:cNvPr id="417" name="Google Shape;417;g34baeee3a13_0_21"/>
                <p:cNvCxnSpPr/>
                <p:nvPr/>
              </p:nvCxnSpPr>
              <p:spPr>
                <a:xfrm rot="10800000" flipH="1">
                  <a:off x="8422350" y="5467200"/>
                  <a:ext cx="3346500" cy="10500"/>
                </a:xfrm>
                <a:prstGeom prst="straightConnector1">
                  <a:avLst/>
                </a:prstGeom>
                <a:noFill/>
                <a:ln w="19050" cap="flat" cmpd="sng">
                  <a:solidFill>
                    <a:schemeClr val="accent5"/>
                  </a:solidFill>
                  <a:prstDash val="solid"/>
                  <a:round/>
                  <a:headEnd type="none" w="med" len="med"/>
                  <a:tailEnd type="none" w="med" len="med"/>
                </a:ln>
              </p:spPr>
            </p:cxnSp>
            <p:sp>
              <p:nvSpPr>
                <p:cNvPr id="418" name="Google Shape;418;g34baeee3a13_0_21"/>
                <p:cNvSpPr/>
                <p:nvPr/>
              </p:nvSpPr>
              <p:spPr>
                <a:xfrm>
                  <a:off x="8591550" y="5467350"/>
                  <a:ext cx="324000" cy="4191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cxnSp>
              <p:nvCxnSpPr>
                <p:cNvPr id="419" name="Google Shape;419;g34baeee3a13_0_21"/>
                <p:cNvCxnSpPr/>
                <p:nvPr/>
              </p:nvCxnSpPr>
              <p:spPr>
                <a:xfrm>
                  <a:off x="11225950" y="5448300"/>
                  <a:ext cx="0" cy="495300"/>
                </a:xfrm>
                <a:prstGeom prst="straightConnector1">
                  <a:avLst/>
                </a:prstGeom>
                <a:noFill/>
                <a:ln w="19050" cap="flat" cmpd="sng">
                  <a:solidFill>
                    <a:schemeClr val="dk2"/>
                  </a:solidFill>
                  <a:prstDash val="solid"/>
                  <a:round/>
                  <a:headEnd type="none" w="med" len="med"/>
                  <a:tailEnd type="none" w="med" len="med"/>
                </a:ln>
              </p:spPr>
            </p:cxnSp>
          </p:grpSp>
          <p:cxnSp>
            <p:nvCxnSpPr>
              <p:cNvPr id="420" name="Google Shape;420;g34baeee3a13_0_21"/>
              <p:cNvCxnSpPr/>
              <p:nvPr/>
            </p:nvCxnSpPr>
            <p:spPr>
              <a:xfrm rot="10800000" flipH="1">
                <a:off x="2235200" y="4917100"/>
                <a:ext cx="3308400" cy="10500"/>
              </a:xfrm>
              <a:prstGeom prst="straightConnector1">
                <a:avLst/>
              </a:prstGeom>
              <a:noFill/>
              <a:ln w="28575" cap="flat" cmpd="sng">
                <a:solidFill>
                  <a:schemeClr val="accent5"/>
                </a:solidFill>
                <a:prstDash val="solid"/>
                <a:round/>
                <a:headEnd type="none" w="med" len="med"/>
                <a:tailEnd type="none" w="med" len="med"/>
              </a:ln>
            </p:spPr>
          </p:cxnSp>
          <p:sp>
            <p:nvSpPr>
              <p:cNvPr id="421" name="Google Shape;421;g34baeee3a13_0_21"/>
              <p:cNvSpPr txBox="1"/>
              <p:nvPr/>
            </p:nvSpPr>
            <p:spPr>
              <a:xfrm>
                <a:off x="4903950" y="4876800"/>
                <a:ext cx="716100" cy="69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a:solidFill>
                      <a:schemeClr val="dk1"/>
                    </a:solidFill>
                    <a:highlight>
                      <a:schemeClr val="lt1"/>
                    </a:highlight>
                    <a:latin typeface="Libre Franklin"/>
                    <a:ea typeface="Libre Franklin"/>
                    <a:cs typeface="Libre Franklin"/>
                    <a:sym typeface="Libre Franklin"/>
                  </a:rPr>
                  <a:t>+</a:t>
                </a:r>
                <a:endParaRPr sz="1800" i="1">
                  <a:solidFill>
                    <a:schemeClr val="dk1"/>
                  </a:solidFill>
                  <a:highlight>
                    <a:schemeClr val="lt1"/>
                  </a:highlight>
                  <a:latin typeface="Libre Franklin"/>
                  <a:ea typeface="Libre Franklin"/>
                  <a:cs typeface="Libre Franklin"/>
                  <a:sym typeface="Libre Franklin"/>
                </a:endParaRPr>
              </a:p>
            </p:txBody>
          </p:sp>
        </p:grpSp>
        <p:sp>
          <p:nvSpPr>
            <p:cNvPr id="422" name="Google Shape;422;g34baeee3a13_0_21"/>
            <p:cNvSpPr txBox="1"/>
            <p:nvPr/>
          </p:nvSpPr>
          <p:spPr>
            <a:xfrm>
              <a:off x="12232438" y="6591300"/>
              <a:ext cx="716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a:solidFill>
                    <a:schemeClr val="dk1"/>
                  </a:solidFill>
                  <a:highlight>
                    <a:schemeClr val="lt1"/>
                  </a:highlight>
                  <a:latin typeface="Libre Franklin"/>
                  <a:ea typeface="Libre Franklin"/>
                  <a:cs typeface="Libre Franklin"/>
                  <a:sym typeface="Libre Franklin"/>
                </a:rPr>
                <a:t>+</a:t>
              </a:r>
              <a:endParaRPr sz="1800" i="1">
                <a:solidFill>
                  <a:schemeClr val="dk1"/>
                </a:solidFill>
                <a:highlight>
                  <a:schemeClr val="lt1"/>
                </a:highlight>
                <a:latin typeface="Libre Franklin"/>
                <a:ea typeface="Libre Franklin"/>
                <a:cs typeface="Libre Franklin"/>
                <a:sym typeface="Libre Franklin"/>
              </a:endParaRPr>
            </a:p>
          </p:txBody>
        </p:sp>
        <p:cxnSp>
          <p:nvCxnSpPr>
            <p:cNvPr id="423" name="Google Shape;423;g34baeee3a13_0_21"/>
            <p:cNvCxnSpPr/>
            <p:nvPr/>
          </p:nvCxnSpPr>
          <p:spPr>
            <a:xfrm rot="10800000" flipH="1">
              <a:off x="9059325" y="6201925"/>
              <a:ext cx="1248900" cy="10500"/>
            </a:xfrm>
            <a:prstGeom prst="straightConnector1">
              <a:avLst/>
            </a:prstGeom>
            <a:noFill/>
            <a:ln w="38100" cap="flat" cmpd="sng">
              <a:solidFill>
                <a:schemeClr val="accent5"/>
              </a:solidFill>
              <a:prstDash val="solid"/>
              <a:round/>
              <a:headEnd type="none" w="med" len="med"/>
              <a:tailEnd type="none" w="med" len="med"/>
            </a:ln>
          </p:spPr>
        </p:cxnSp>
        <p:cxnSp>
          <p:nvCxnSpPr>
            <p:cNvPr id="424" name="Google Shape;424;g34baeee3a13_0_21"/>
            <p:cNvCxnSpPr/>
            <p:nvPr/>
          </p:nvCxnSpPr>
          <p:spPr>
            <a:xfrm rot="10800000" flipH="1">
              <a:off x="9436700" y="6477113"/>
              <a:ext cx="861000" cy="5100"/>
            </a:xfrm>
            <a:prstGeom prst="straightConnector1">
              <a:avLst/>
            </a:prstGeom>
            <a:noFill/>
            <a:ln w="38100" cap="flat" cmpd="sng">
              <a:solidFill>
                <a:schemeClr val="accent5"/>
              </a:solidFill>
              <a:prstDash val="solid"/>
              <a:round/>
              <a:headEnd type="none" w="med" len="med"/>
              <a:tailEnd type="none" w="med" len="med"/>
            </a:ln>
          </p:spPr>
        </p:cxnSp>
        <p:cxnSp>
          <p:nvCxnSpPr>
            <p:cNvPr id="425" name="Google Shape;425;g34baeee3a13_0_21"/>
            <p:cNvCxnSpPr/>
            <p:nvPr/>
          </p:nvCxnSpPr>
          <p:spPr>
            <a:xfrm rot="10800000" flipH="1">
              <a:off x="9487288" y="7053413"/>
              <a:ext cx="861000" cy="5100"/>
            </a:xfrm>
            <a:prstGeom prst="straightConnector1">
              <a:avLst/>
            </a:prstGeom>
            <a:noFill/>
            <a:ln w="38100" cap="flat" cmpd="sng">
              <a:solidFill>
                <a:schemeClr val="dk1"/>
              </a:solidFill>
              <a:prstDash val="solid"/>
              <a:round/>
              <a:headEnd type="none" w="med" len="med"/>
              <a:tailEnd type="none" w="med" len="med"/>
            </a:ln>
          </p:spPr>
        </p:cxnSp>
        <p:cxnSp>
          <p:nvCxnSpPr>
            <p:cNvPr id="426" name="Google Shape;426;g34baeee3a13_0_21"/>
            <p:cNvCxnSpPr/>
            <p:nvPr/>
          </p:nvCxnSpPr>
          <p:spPr>
            <a:xfrm rot="10800000" flipH="1">
              <a:off x="9137950" y="7335225"/>
              <a:ext cx="1248900" cy="10500"/>
            </a:xfrm>
            <a:prstGeom prst="straightConnector1">
              <a:avLst/>
            </a:prstGeom>
            <a:noFill/>
            <a:ln w="38100" cap="flat" cmpd="sng">
              <a:solidFill>
                <a:schemeClr val="dk1"/>
              </a:solidFill>
              <a:prstDash val="solid"/>
              <a:round/>
              <a:headEnd type="none" w="med" len="med"/>
              <a:tailEnd type="none" w="med" len="med"/>
            </a:ln>
          </p:spPr>
        </p:cxnSp>
        <p:sp>
          <p:nvSpPr>
            <p:cNvPr id="427" name="Google Shape;427;g34baeee3a13_0_21"/>
            <p:cNvSpPr txBox="1"/>
            <p:nvPr/>
          </p:nvSpPr>
          <p:spPr>
            <a:xfrm>
              <a:off x="7050500" y="7869875"/>
              <a:ext cx="5633400" cy="1800900"/>
            </a:xfrm>
            <a:prstGeom prst="rect">
              <a:avLst/>
            </a:prstGeom>
            <a:solidFill>
              <a:srgbClr val="C9DAF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dk1"/>
                  </a:solidFill>
                  <a:latin typeface="Libre Franklin"/>
                  <a:ea typeface="Libre Franklin"/>
                  <a:cs typeface="Libre Franklin"/>
                  <a:sym typeface="Libre Franklin"/>
                </a:rPr>
                <a:t>partendo dal cromatidio superiore, la disposizione degli alleli sui cromatidi determina i genotipi delle spore della tetrade E esattamente nell’ordine in cui compaiono sui cromatidi.  Le spore sono infatti il risultato della meiosi di questa cellula in cui ciascun prodotto aploide eredita un cromatidio di ogni cromosoma mantenendo l’ordine disegnato in quanto si tratta di una tetrade ordinata</a:t>
              </a:r>
              <a:endParaRPr sz="1500">
                <a:solidFill>
                  <a:schemeClr val="dk1"/>
                </a:solidFill>
                <a:latin typeface="Libre Franklin"/>
                <a:ea typeface="Libre Franklin"/>
                <a:cs typeface="Libre Franklin"/>
                <a:sym typeface="Libre Franklin"/>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19"/>
          <p:cNvPicPr preferRelativeResize="0"/>
          <p:nvPr/>
        </p:nvPicPr>
        <p:blipFill rotWithShape="1">
          <a:blip r:embed="rId3">
            <a:alphaModFix/>
          </a:blip>
          <a:srcRect/>
          <a:stretch/>
        </p:blipFill>
        <p:spPr>
          <a:xfrm>
            <a:off x="3423796" y="2617675"/>
            <a:ext cx="7756052" cy="3715690"/>
          </a:xfrm>
          <a:prstGeom prst="rect">
            <a:avLst/>
          </a:prstGeom>
          <a:noFill/>
          <a:ln>
            <a:noFill/>
          </a:ln>
        </p:spPr>
      </p:pic>
      <p:sp>
        <p:nvSpPr>
          <p:cNvPr id="433" name="Google Shape;433;p19"/>
          <p:cNvSpPr/>
          <p:nvPr/>
        </p:nvSpPr>
        <p:spPr>
          <a:xfrm>
            <a:off x="339951" y="172061"/>
            <a:ext cx="12023400" cy="13338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800000"/>
              </a:buClr>
              <a:buSzPts val="4000"/>
              <a:buFont typeface="Libre Franklin Medium"/>
              <a:buNone/>
            </a:pPr>
            <a:r>
              <a:rPr lang="en-US" sz="4000" b="0" i="0" u="none" strike="noStrike" cap="none">
                <a:solidFill>
                  <a:srgbClr val="800000"/>
                </a:solidFill>
                <a:latin typeface="Libre Franklin Medium"/>
                <a:ea typeface="Libre Franklin Medium"/>
                <a:cs typeface="Libre Franklin Medium"/>
                <a:sym typeface="Libre Franklin Medium"/>
              </a:rPr>
              <a:t>La presenza di macchie gemelle suggerisce che il crossing over può avvenire anche durante la mitosi</a:t>
            </a:r>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20"/>
          <p:cNvPicPr preferRelativeResize="0"/>
          <p:nvPr/>
        </p:nvPicPr>
        <p:blipFill rotWithShape="1">
          <a:blip r:embed="rId3">
            <a:alphaModFix/>
          </a:blip>
          <a:srcRect/>
          <a:stretch/>
        </p:blipFill>
        <p:spPr>
          <a:xfrm>
            <a:off x="1251550" y="1271487"/>
            <a:ext cx="11093553" cy="3603701"/>
          </a:xfrm>
          <a:prstGeom prst="rect">
            <a:avLst/>
          </a:prstGeom>
          <a:noFill/>
          <a:ln>
            <a:noFill/>
          </a:ln>
        </p:spPr>
      </p:pic>
      <p:pic>
        <p:nvPicPr>
          <p:cNvPr id="439" name="Google Shape;439;p20"/>
          <p:cNvPicPr preferRelativeResize="0"/>
          <p:nvPr/>
        </p:nvPicPr>
        <p:blipFill rotWithShape="1">
          <a:blip r:embed="rId4">
            <a:alphaModFix/>
          </a:blip>
          <a:srcRect/>
          <a:stretch/>
        </p:blipFill>
        <p:spPr>
          <a:xfrm>
            <a:off x="1824866" y="4862613"/>
            <a:ext cx="10196833" cy="4793621"/>
          </a:xfrm>
          <a:prstGeom prst="rect">
            <a:avLst/>
          </a:prstGeom>
          <a:noFill/>
          <a:ln>
            <a:noFill/>
          </a:ln>
        </p:spPr>
      </p:pic>
      <p:sp>
        <p:nvSpPr>
          <p:cNvPr id="440" name="Google Shape;440;p20"/>
          <p:cNvSpPr/>
          <p:nvPr/>
        </p:nvSpPr>
        <p:spPr>
          <a:xfrm>
            <a:off x="3195004" y="139717"/>
            <a:ext cx="6614792" cy="87203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800000"/>
              </a:buClr>
              <a:buSzPts val="5000"/>
              <a:buFont typeface="Libre Franklin Medium"/>
              <a:buNone/>
            </a:pPr>
            <a:r>
              <a:rPr lang="en-US" sz="5000" b="0" i="0" u="none" strike="noStrike" cap="none">
                <a:solidFill>
                  <a:srgbClr val="800000"/>
                </a:solidFill>
                <a:latin typeface="Libre Franklin Medium"/>
                <a:ea typeface="Libre Franklin Medium"/>
                <a:cs typeface="Libre Franklin Medium"/>
                <a:sym typeface="Libre Franklin Medium"/>
              </a:rPr>
              <a:t>Il crossing over mitotico</a:t>
            </a:r>
            <a:endParaRPr/>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21"/>
          <p:cNvPicPr preferRelativeResize="0"/>
          <p:nvPr/>
        </p:nvPicPr>
        <p:blipFill rotWithShape="1">
          <a:blip r:embed="rId3">
            <a:alphaModFix/>
          </a:blip>
          <a:srcRect/>
          <a:stretch/>
        </p:blipFill>
        <p:spPr>
          <a:xfrm>
            <a:off x="393700" y="381000"/>
            <a:ext cx="11023600" cy="3670300"/>
          </a:xfrm>
          <a:prstGeom prst="rect">
            <a:avLst/>
          </a:prstGeom>
          <a:noFill/>
          <a:ln>
            <a:noFill/>
          </a:ln>
        </p:spPr>
      </p:pic>
      <p:pic>
        <p:nvPicPr>
          <p:cNvPr id="446" name="Google Shape;446;p21"/>
          <p:cNvPicPr preferRelativeResize="0"/>
          <p:nvPr/>
        </p:nvPicPr>
        <p:blipFill rotWithShape="1">
          <a:blip r:embed="rId4">
            <a:alphaModFix/>
          </a:blip>
          <a:srcRect/>
          <a:stretch/>
        </p:blipFill>
        <p:spPr>
          <a:xfrm>
            <a:off x="1231900" y="4112525"/>
            <a:ext cx="9807742" cy="55626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rippl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3"/>
          <p:cNvPicPr preferRelativeResize="0"/>
          <p:nvPr/>
        </p:nvPicPr>
        <p:blipFill rotWithShape="1">
          <a:blip r:embed="rId3">
            <a:alphaModFix/>
          </a:blip>
          <a:srcRect/>
          <a:stretch/>
        </p:blipFill>
        <p:spPr>
          <a:xfrm>
            <a:off x="539025" y="169950"/>
            <a:ext cx="10035941" cy="4769548"/>
          </a:xfrm>
          <a:prstGeom prst="rect">
            <a:avLst/>
          </a:prstGeom>
          <a:noFill/>
          <a:ln>
            <a:noFill/>
          </a:ln>
        </p:spPr>
      </p:pic>
      <p:pic>
        <p:nvPicPr>
          <p:cNvPr id="131" name="Google Shape;131;p3"/>
          <p:cNvPicPr preferRelativeResize="0"/>
          <p:nvPr/>
        </p:nvPicPr>
        <p:blipFill rotWithShape="1">
          <a:blip r:embed="rId4">
            <a:alphaModFix/>
          </a:blip>
          <a:srcRect/>
          <a:stretch/>
        </p:blipFill>
        <p:spPr>
          <a:xfrm>
            <a:off x="550176" y="2133229"/>
            <a:ext cx="10013638" cy="2772993"/>
          </a:xfrm>
          <a:prstGeom prst="rect">
            <a:avLst/>
          </a:prstGeom>
          <a:noFill/>
          <a:ln>
            <a:noFill/>
          </a:ln>
        </p:spPr>
      </p:pic>
      <p:pic>
        <p:nvPicPr>
          <p:cNvPr id="132" name="Google Shape;132;p3"/>
          <p:cNvPicPr preferRelativeResize="0"/>
          <p:nvPr/>
        </p:nvPicPr>
        <p:blipFill rotWithShape="1">
          <a:blip r:embed="rId5">
            <a:alphaModFix/>
          </a:blip>
          <a:srcRect/>
          <a:stretch/>
        </p:blipFill>
        <p:spPr>
          <a:xfrm>
            <a:off x="550176" y="1689550"/>
            <a:ext cx="10125149" cy="4980296"/>
          </a:xfrm>
          <a:prstGeom prst="rect">
            <a:avLst/>
          </a:prstGeom>
          <a:noFill/>
          <a:ln>
            <a:noFill/>
          </a:ln>
        </p:spPr>
      </p:pic>
      <p:sp>
        <p:nvSpPr>
          <p:cNvPr id="133" name="Google Shape;133;p3"/>
          <p:cNvSpPr/>
          <p:nvPr/>
        </p:nvSpPr>
        <p:spPr>
          <a:xfrm>
            <a:off x="79298" y="6495725"/>
            <a:ext cx="10955400" cy="6099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FFFF"/>
              </a:buClr>
              <a:buSzPts val="3600"/>
              <a:buFont typeface="Libre Franklin"/>
              <a:buNone/>
            </a:pPr>
            <a:r>
              <a:rPr lang="en-US" sz="3600" b="0" i="0" u="none" strike="noStrike" cap="none">
                <a:solidFill>
                  <a:srgbClr val="FFFFFF"/>
                </a:solidFill>
                <a:latin typeface="Libre Franklin"/>
                <a:ea typeface="Libre Franklin"/>
                <a:cs typeface="Libre Franklin"/>
                <a:sym typeface="Libre Franklin"/>
              </a:rPr>
              <a:t>Quando i geni non sono associati </a:t>
            </a:r>
            <a:r>
              <a:rPr lang="en-US" sz="3600" b="0" i="0" u="none" strike="noStrike" cap="none">
                <a:solidFill>
                  <a:srgbClr val="EC5A54"/>
                </a:solidFill>
                <a:latin typeface="Libre Franklin"/>
                <a:ea typeface="Libre Franklin"/>
                <a:cs typeface="Libre Franklin"/>
                <a:sym typeface="Libre Franklin"/>
              </a:rPr>
              <a:t>PD = NPD</a:t>
            </a:r>
            <a:endParaRPr/>
          </a:p>
        </p:txBody>
      </p:sp>
    </p:spTree>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fade">
                                      <p:cBhvr>
                                        <p:cTn id="16" dur="2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22"/>
          <p:cNvPicPr preferRelativeResize="0"/>
          <p:nvPr/>
        </p:nvPicPr>
        <p:blipFill rotWithShape="1">
          <a:blip r:embed="rId3">
            <a:alphaModFix/>
          </a:blip>
          <a:srcRect/>
          <a:stretch/>
        </p:blipFill>
        <p:spPr>
          <a:xfrm>
            <a:off x="736600" y="-317500"/>
            <a:ext cx="11518900" cy="11203931"/>
          </a:xfrm>
          <a:prstGeom prst="rect">
            <a:avLst/>
          </a:prstGeom>
          <a:noFill/>
          <a:ln>
            <a:noFill/>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testo 2"/>
          <p:cNvSpPr>
            <a:spLocks noGrp="1"/>
          </p:cNvSpPr>
          <p:nvPr>
            <p:ph type="body" idx="1"/>
          </p:nvPr>
        </p:nvSpPr>
        <p:spPr/>
        <p:txBody>
          <a:bodyPr/>
          <a:lstStyle/>
          <a:p>
            <a:endParaRPr lang="en-US"/>
          </a:p>
        </p:txBody>
      </p:sp>
    </p:spTree>
    <p:extLst>
      <p:ext uri="{BB962C8B-B14F-4D97-AF65-F5344CB8AC3E}">
        <p14:creationId xmlns:p14="http://schemas.microsoft.com/office/powerpoint/2010/main" val="4055160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24"/>
          <p:cNvPicPr preferRelativeResize="0"/>
          <p:nvPr/>
        </p:nvPicPr>
        <p:blipFill rotWithShape="1">
          <a:blip r:embed="rId3">
            <a:alphaModFix/>
          </a:blip>
          <a:srcRect/>
          <a:stretch/>
        </p:blipFill>
        <p:spPr>
          <a:xfrm>
            <a:off x="1016000" y="139700"/>
            <a:ext cx="7747000" cy="9400163"/>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25"/>
          <p:cNvPicPr preferRelativeResize="0"/>
          <p:nvPr/>
        </p:nvPicPr>
        <p:blipFill rotWithShape="1">
          <a:blip r:embed="rId3">
            <a:alphaModFix/>
          </a:blip>
          <a:srcRect/>
          <a:stretch/>
        </p:blipFill>
        <p:spPr>
          <a:xfrm>
            <a:off x="304800" y="-457200"/>
            <a:ext cx="11950700" cy="10668000"/>
          </a:xfrm>
          <a:prstGeom prst="rect">
            <a:avLst/>
          </a:prstGeom>
          <a:noFill/>
          <a:ln>
            <a:noFill/>
          </a:ln>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26"/>
          <p:cNvPicPr preferRelativeResize="0"/>
          <p:nvPr/>
        </p:nvPicPr>
        <p:blipFill rotWithShape="1">
          <a:blip r:embed="rId3">
            <a:alphaModFix/>
          </a:blip>
          <a:srcRect/>
          <a:stretch/>
        </p:blipFill>
        <p:spPr>
          <a:xfrm>
            <a:off x="2019300" y="190500"/>
            <a:ext cx="8957644" cy="9372600"/>
          </a:xfrm>
          <a:prstGeom prst="rect">
            <a:avLst/>
          </a:prstGeom>
          <a:noFill/>
          <a:ln>
            <a:noFill/>
          </a:ln>
        </p:spPr>
      </p:pic>
      <p:sp>
        <p:nvSpPr>
          <p:cNvPr id="472" name="Google Shape;472;p26"/>
          <p:cNvSpPr/>
          <p:nvPr/>
        </p:nvSpPr>
        <p:spPr>
          <a:xfrm>
            <a:off x="4991335" y="6851839"/>
            <a:ext cx="423193" cy="74892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32400"/>
              </a:buClr>
              <a:buSzPts val="4200"/>
              <a:buFont typeface="Libre Franklin"/>
              <a:buNone/>
            </a:pPr>
            <a:r>
              <a:rPr lang="en-US" sz="4200" b="0" i="0" u="none" strike="noStrike" cap="none">
                <a:solidFill>
                  <a:srgbClr val="E32400"/>
                </a:solidFill>
                <a:latin typeface="Libre Franklin"/>
                <a:ea typeface="Libre Franklin"/>
                <a:cs typeface="Libre Franklin"/>
                <a:sym typeface="Libre Franklin"/>
              </a:rPr>
              <a:t>A</a:t>
            </a:r>
            <a:endParaRPr/>
          </a:p>
        </p:txBody>
      </p:sp>
      <p:sp>
        <p:nvSpPr>
          <p:cNvPr id="473" name="Google Shape;473;p26"/>
          <p:cNvSpPr/>
          <p:nvPr/>
        </p:nvSpPr>
        <p:spPr>
          <a:xfrm>
            <a:off x="4979708" y="7474139"/>
            <a:ext cx="936154" cy="74892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B51A00"/>
              </a:buClr>
              <a:buSzPts val="4200"/>
              <a:buFont typeface="Libre Franklin"/>
              <a:buNone/>
            </a:pPr>
            <a:r>
              <a:rPr lang="en-US" sz="4200" b="0" i="0" u="none" strike="noStrike" cap="none">
                <a:solidFill>
                  <a:srgbClr val="B51A00"/>
                </a:solidFill>
                <a:latin typeface="Libre Franklin"/>
                <a:ea typeface="Libre Franklin"/>
                <a:cs typeface="Libre Franklin"/>
                <a:sym typeface="Libre Franklin"/>
              </a:rPr>
              <a:t>a/A</a:t>
            </a:r>
            <a:endParaRPr/>
          </a:p>
        </p:txBody>
      </p:sp>
      <p:sp>
        <p:nvSpPr>
          <p:cNvPr id="474" name="Google Shape;474;p26"/>
          <p:cNvSpPr/>
          <p:nvPr/>
        </p:nvSpPr>
        <p:spPr>
          <a:xfrm>
            <a:off x="6550340" y="4502339"/>
            <a:ext cx="1339710" cy="74892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200"/>
              <a:buFont typeface="Libre Franklin"/>
              <a:buNone/>
            </a:pPr>
            <a:r>
              <a:rPr lang="en-US" sz="4200" b="0" i="0" u="none" strike="noStrike" cap="none">
                <a:solidFill>
                  <a:srgbClr val="000000"/>
                </a:solidFill>
                <a:latin typeface="Libre Franklin"/>
                <a:ea typeface="Libre Franklin"/>
                <a:cs typeface="Libre Franklin"/>
                <a:sym typeface="Libre Franklin"/>
              </a:rPr>
              <a:t>Testo</a:t>
            </a:r>
            <a:endParaRPr/>
          </a:p>
        </p:txBody>
      </p:sp>
      <p:sp>
        <p:nvSpPr>
          <p:cNvPr id="475" name="Google Shape;475;p26"/>
          <p:cNvSpPr/>
          <p:nvPr/>
        </p:nvSpPr>
        <p:spPr>
          <a:xfrm>
            <a:off x="4991335" y="8337739"/>
            <a:ext cx="423193" cy="74892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32400"/>
              </a:buClr>
              <a:buSzPts val="4200"/>
              <a:buFont typeface="Libre Franklin"/>
              <a:buNone/>
            </a:pPr>
            <a:r>
              <a:rPr lang="en-US" sz="4200" b="0" i="0" u="none" strike="noStrike" cap="none">
                <a:solidFill>
                  <a:srgbClr val="E32400"/>
                </a:solidFill>
                <a:latin typeface="Libre Franklin"/>
                <a:ea typeface="Libre Franklin"/>
                <a:cs typeface="Libre Franklin"/>
                <a:sym typeface="Libre Franklin"/>
              </a:rPr>
              <a:t>A</a:t>
            </a:r>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p27"/>
          <p:cNvPicPr preferRelativeResize="0"/>
          <p:nvPr/>
        </p:nvPicPr>
        <p:blipFill rotWithShape="1">
          <a:blip r:embed="rId3">
            <a:alphaModFix/>
          </a:blip>
          <a:srcRect/>
          <a:stretch/>
        </p:blipFill>
        <p:spPr>
          <a:xfrm>
            <a:off x="2730500" y="1549400"/>
            <a:ext cx="7239000" cy="6019800"/>
          </a:xfrm>
          <a:prstGeom prst="rect">
            <a:avLst/>
          </a:prstGeom>
          <a:noFill/>
          <a:ln>
            <a:noFill/>
          </a:ln>
        </p:spPr>
      </p:pic>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grpSp>
        <p:nvGrpSpPr>
          <p:cNvPr id="485" name="Google Shape;485;p28"/>
          <p:cNvGrpSpPr/>
          <p:nvPr/>
        </p:nvGrpSpPr>
        <p:grpSpPr>
          <a:xfrm>
            <a:off x="38084" y="1574200"/>
            <a:ext cx="12763517" cy="6438902"/>
            <a:chOff x="0" y="0"/>
            <a:chExt cx="12763515" cy="6438901"/>
          </a:xfrm>
        </p:grpSpPr>
        <p:pic>
          <p:nvPicPr>
            <p:cNvPr id="486" name="Google Shape;486;p28"/>
            <p:cNvPicPr preferRelativeResize="0"/>
            <p:nvPr/>
          </p:nvPicPr>
          <p:blipFill rotWithShape="1">
            <a:blip r:embed="rId3">
              <a:alphaModFix/>
            </a:blip>
            <a:srcRect/>
            <a:stretch/>
          </p:blipFill>
          <p:spPr>
            <a:xfrm>
              <a:off x="6716546" y="969370"/>
              <a:ext cx="6046969" cy="4513318"/>
            </a:xfrm>
            <a:prstGeom prst="rect">
              <a:avLst/>
            </a:prstGeom>
            <a:noFill/>
            <a:ln>
              <a:noFill/>
            </a:ln>
          </p:spPr>
        </p:pic>
        <p:pic>
          <p:nvPicPr>
            <p:cNvPr id="487" name="Google Shape;487;p28"/>
            <p:cNvPicPr preferRelativeResize="0"/>
            <p:nvPr/>
          </p:nvPicPr>
          <p:blipFill rotWithShape="1">
            <a:blip r:embed="rId4">
              <a:alphaModFix/>
            </a:blip>
            <a:srcRect/>
            <a:stretch/>
          </p:blipFill>
          <p:spPr>
            <a:xfrm>
              <a:off x="0" y="0"/>
              <a:ext cx="6002175" cy="6438901"/>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29"/>
          <p:cNvSpPr/>
          <p:nvPr/>
        </p:nvSpPr>
        <p:spPr>
          <a:xfrm>
            <a:off x="812800" y="3579837"/>
            <a:ext cx="11366500" cy="2949525"/>
          </a:xfrm>
          <a:prstGeom prst="rect">
            <a:avLst/>
          </a:prstGeom>
          <a:noFill/>
          <a:ln w="50800" cap="flat" cmpd="sng">
            <a:solidFill>
              <a:srgbClr val="71EF00"/>
            </a:solidFill>
            <a:prstDash val="solid"/>
            <a:miter lim="400000"/>
            <a:headEnd type="none" w="sm" len="sm"/>
            <a:tailEnd type="none" w="sm" len="sm"/>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800000"/>
              </a:buClr>
              <a:buSzPts val="3700"/>
              <a:buFont typeface="Libre Franklin"/>
              <a:buNone/>
            </a:pPr>
            <a:r>
              <a:rPr lang="en-US" sz="3700" b="0" i="0" u="none" strike="noStrike" cap="none">
                <a:solidFill>
                  <a:srgbClr val="800000"/>
                </a:solidFill>
                <a:latin typeface="Libre Franklin"/>
                <a:ea typeface="Libre Franklin"/>
                <a:cs typeface="Libre Franklin"/>
                <a:sym typeface="Libre Franklin"/>
              </a:rPr>
              <a:t>Il modello di ricombinazione di tipo riparativo ha cominciato a essere accreditato perché spiegava molti dei dati ottenuti fino allora in studi genetici e molecolari, e poiché spiegava le cinque proprietà della ricombinazione, dedotte dagli esperimenti d’incrocio:</a:t>
            </a:r>
            <a:endParaRPr/>
          </a:p>
        </p:txBody>
      </p:sp>
      <p:sp>
        <p:nvSpPr>
          <p:cNvPr id="493" name="Google Shape;493;p29"/>
          <p:cNvSpPr txBox="1"/>
          <p:nvPr/>
        </p:nvSpPr>
        <p:spPr>
          <a:xfrm>
            <a:off x="4493677" y="8450067"/>
            <a:ext cx="102592" cy="74892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200"/>
              <a:buFont typeface="Gill Sans"/>
              <a:buNone/>
            </a:pPr>
            <a:endParaRPr sz="4200" b="0" i="0" u="none" strike="noStrike" cap="none">
              <a:solidFill>
                <a:srgbClr val="000000"/>
              </a:solidFill>
              <a:latin typeface="Libre Franklin"/>
              <a:ea typeface="Libre Franklin"/>
              <a:cs typeface="Libre Franklin"/>
              <a:sym typeface="Libre Franklin"/>
            </a:endParaRP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0"/>
          <p:cNvSpPr/>
          <p:nvPr/>
        </p:nvSpPr>
        <p:spPr>
          <a:xfrm>
            <a:off x="88900" y="393521"/>
            <a:ext cx="12915900" cy="8966559"/>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96D35F"/>
              </a:buClr>
              <a:buSzPts val="3600"/>
              <a:buFont typeface="Libre Franklin"/>
              <a:buNone/>
            </a:pPr>
            <a:r>
              <a:rPr lang="en-US" sz="3600" b="0" i="0" u="none" strike="noStrike" cap="none">
                <a:solidFill>
                  <a:srgbClr val="96D35F"/>
                </a:solidFill>
                <a:latin typeface="Libre Franklin"/>
                <a:ea typeface="Libre Franklin"/>
                <a:cs typeface="Libre Franklin"/>
                <a:sym typeface="Libre Franklin"/>
              </a:rPr>
              <a:t>1. Gli omologhi si rompono, si scambiano materiale e si ricongiungono.</a:t>
            </a:r>
            <a:endParaRPr/>
          </a:p>
          <a:p>
            <a:pPr marL="0" marR="0" lvl="0" indent="0" algn="l" rtl="0">
              <a:lnSpc>
                <a:spcPct val="100000"/>
              </a:lnSpc>
              <a:spcBef>
                <a:spcPts val="0"/>
              </a:spcBef>
              <a:spcAft>
                <a:spcPts val="0"/>
              </a:spcAft>
              <a:buClr>
                <a:srgbClr val="53D5FD"/>
              </a:buClr>
              <a:buSzPts val="3600"/>
              <a:buFont typeface="Libre Franklin"/>
              <a:buNone/>
            </a:pPr>
            <a:r>
              <a:rPr lang="en-US" sz="3600" b="0" i="0" u="none" strike="noStrike" cap="none">
                <a:solidFill>
                  <a:srgbClr val="53D5FD"/>
                </a:solidFill>
                <a:latin typeface="Libre Franklin"/>
                <a:ea typeface="Libre Franklin"/>
                <a:cs typeface="Libre Franklin"/>
                <a:sym typeface="Libre Franklin"/>
              </a:rPr>
              <a:t>2. Rottura e riparazione creano prodotti reciproci di ricombinazione.</a:t>
            </a:r>
            <a:endParaRPr/>
          </a:p>
          <a:p>
            <a:pPr marL="0" marR="0" lvl="0" indent="0" algn="l" rtl="0">
              <a:lnSpc>
                <a:spcPct val="100000"/>
              </a:lnSpc>
              <a:spcBef>
                <a:spcPts val="0"/>
              </a:spcBef>
              <a:spcAft>
                <a:spcPts val="0"/>
              </a:spcAft>
              <a:buClr>
                <a:srgbClr val="FF6A00"/>
              </a:buClr>
              <a:buSzPts val="3600"/>
              <a:buFont typeface="Libre Franklin"/>
              <a:buNone/>
            </a:pPr>
            <a:r>
              <a:rPr lang="en-US" sz="3600" b="0" i="0" u="none" strike="noStrike" cap="none">
                <a:solidFill>
                  <a:srgbClr val="FF6A00"/>
                </a:solidFill>
                <a:latin typeface="Libre Franklin"/>
                <a:ea typeface="Libre Franklin"/>
                <a:cs typeface="Libre Franklin"/>
                <a:sym typeface="Libre Franklin"/>
              </a:rPr>
              <a:t>3. Gli eventi di ricombinazione possono avvenire ovunque lungo la molecola di DNA.</a:t>
            </a:r>
            <a:endParaRPr/>
          </a:p>
          <a:p>
            <a:pPr marL="0" marR="0" lvl="0" indent="0" algn="l" rtl="0">
              <a:lnSpc>
                <a:spcPct val="100000"/>
              </a:lnSpc>
              <a:spcBef>
                <a:spcPts val="0"/>
              </a:spcBef>
              <a:spcAft>
                <a:spcPts val="0"/>
              </a:spcAft>
              <a:buClr>
                <a:srgbClr val="FFFC41"/>
              </a:buClr>
              <a:buSzPts val="3600"/>
              <a:buFont typeface="Libre Franklin"/>
              <a:buNone/>
            </a:pPr>
            <a:r>
              <a:rPr lang="en-US" sz="3600" b="0" i="0" u="none" strike="noStrike" cap="none">
                <a:solidFill>
                  <a:srgbClr val="0000FF"/>
                </a:solidFill>
                <a:latin typeface="Libre Franklin"/>
                <a:ea typeface="Libre Franklin"/>
                <a:cs typeface="Libre Franklin"/>
                <a:sym typeface="Libre Franklin"/>
              </a:rPr>
              <a:t>4. La precisione nello scambio, senza guadagno, né perdita di coppie di nucleotidi, previene l’introduzione di mutazioni durante il processo.</a:t>
            </a:r>
            <a:endParaRPr>
              <a:solidFill>
                <a:srgbClr val="0000FF"/>
              </a:solidFill>
            </a:endParaRPr>
          </a:p>
          <a:p>
            <a:pPr marL="0" marR="0" lvl="0" indent="0" algn="l" rtl="0">
              <a:lnSpc>
                <a:spcPct val="100000"/>
              </a:lnSpc>
              <a:spcBef>
                <a:spcPts val="0"/>
              </a:spcBef>
              <a:spcAft>
                <a:spcPts val="0"/>
              </a:spcAft>
              <a:buClr>
                <a:schemeClr val="lt1"/>
              </a:buClr>
              <a:buSzPts val="3600"/>
              <a:buFont typeface="Libre Franklin"/>
              <a:buNone/>
            </a:pPr>
            <a:r>
              <a:rPr lang="en-US" sz="3600" b="0" i="0" u="none" strike="noStrike" cap="none">
                <a:solidFill>
                  <a:schemeClr val="lt1"/>
                </a:solidFill>
                <a:latin typeface="Libre Franklin"/>
                <a:ea typeface="Libre Franklin"/>
                <a:cs typeface="Libre Franklin"/>
                <a:sym typeface="Libre Franklin"/>
              </a:rPr>
              <a:t>5.</a:t>
            </a:r>
            <a:r>
              <a:rPr lang="en-US" sz="3600" b="0" i="0" u="none" strike="noStrike" cap="none">
                <a:solidFill>
                  <a:schemeClr val="dk1"/>
                </a:solidFill>
                <a:latin typeface="Libre Franklin"/>
                <a:ea typeface="Libre Franklin"/>
                <a:cs typeface="Libre Franklin"/>
                <a:sym typeface="Libre Franklin"/>
              </a:rPr>
              <a:t> La </a:t>
            </a:r>
            <a:r>
              <a:rPr lang="en-US" sz="3600" b="1" i="0" u="none" strike="noStrike" cap="none">
                <a:solidFill>
                  <a:schemeClr val="dk1"/>
                </a:solidFill>
                <a:latin typeface="Libre Franklin"/>
                <a:ea typeface="Libre Franklin"/>
                <a:cs typeface="Libre Franklin"/>
                <a:sym typeface="Libre Franklin"/>
              </a:rPr>
              <a:t>conversione genica,</a:t>
            </a:r>
            <a:r>
              <a:rPr lang="en-US" sz="3600" b="0" i="0" u="none" strike="noStrike" cap="none">
                <a:solidFill>
                  <a:schemeClr val="dk1"/>
                </a:solidFill>
                <a:latin typeface="Libre Franklin"/>
                <a:ea typeface="Libre Franklin"/>
                <a:cs typeface="Libre Franklin"/>
                <a:sym typeface="Libre Franklin"/>
              </a:rPr>
              <a:t> in cui piccoli segmenti d’informazioni si trasferiscono da un cromosoma omologo all’altro, può dare origine, nella progenie, ad un rapporto diverso dall’atteso 1:1 nella frequenza di due alleli differenti. Il 50% degli eventi di conversione genica è associato al crossing-over tra marcatori fiancheggianti, mentre il rimanente 50% non è associato ad eventi di scambio.</a:t>
            </a:r>
            <a:endParaRPr>
              <a:solidFill>
                <a:schemeClr val="dk1"/>
              </a:solidFill>
            </a:endParaRPr>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8">
                                            <p:txEl>
                                              <p:pRg st="0" end="0"/>
                                            </p:txEl>
                                          </p:spTgt>
                                        </p:tgtEl>
                                        <p:attrNameLst>
                                          <p:attrName>style.visibility</p:attrName>
                                        </p:attrNameLst>
                                      </p:cBhvr>
                                      <p:to>
                                        <p:strVal val="visible"/>
                                      </p:to>
                                    </p:set>
                                    <p:animEffect transition="in" filter="fade">
                                      <p:cBhvr>
                                        <p:cTn id="7" dur="1000"/>
                                        <p:tgtEl>
                                          <p:spTgt spid="4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8">
                                            <p:txEl>
                                              <p:pRg st="1" end="1"/>
                                            </p:txEl>
                                          </p:spTgt>
                                        </p:tgtEl>
                                        <p:attrNameLst>
                                          <p:attrName>style.visibility</p:attrName>
                                        </p:attrNameLst>
                                      </p:cBhvr>
                                      <p:to>
                                        <p:strVal val="visible"/>
                                      </p:to>
                                    </p:set>
                                    <p:animEffect transition="in" filter="fade">
                                      <p:cBhvr>
                                        <p:cTn id="12" dur="1000"/>
                                        <p:tgtEl>
                                          <p:spTgt spid="4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8">
                                            <p:txEl>
                                              <p:pRg st="2" end="2"/>
                                            </p:txEl>
                                          </p:spTgt>
                                        </p:tgtEl>
                                        <p:attrNameLst>
                                          <p:attrName>style.visibility</p:attrName>
                                        </p:attrNameLst>
                                      </p:cBhvr>
                                      <p:to>
                                        <p:strVal val="visible"/>
                                      </p:to>
                                    </p:set>
                                    <p:animEffect transition="in" filter="fade">
                                      <p:cBhvr>
                                        <p:cTn id="17" dur="1000"/>
                                        <p:tgtEl>
                                          <p:spTgt spid="4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8">
                                            <p:txEl>
                                              <p:pRg st="3" end="3"/>
                                            </p:txEl>
                                          </p:spTgt>
                                        </p:tgtEl>
                                        <p:attrNameLst>
                                          <p:attrName>style.visibility</p:attrName>
                                        </p:attrNameLst>
                                      </p:cBhvr>
                                      <p:to>
                                        <p:strVal val="visible"/>
                                      </p:to>
                                    </p:set>
                                    <p:animEffect transition="in" filter="fade">
                                      <p:cBhvr>
                                        <p:cTn id="22" dur="1000"/>
                                        <p:tgtEl>
                                          <p:spTgt spid="4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8">
                                            <p:txEl>
                                              <p:pRg st="4" end="4"/>
                                            </p:txEl>
                                          </p:spTgt>
                                        </p:tgtEl>
                                        <p:attrNameLst>
                                          <p:attrName>style.visibility</p:attrName>
                                        </p:attrNameLst>
                                      </p:cBhvr>
                                      <p:to>
                                        <p:strVal val="visible"/>
                                      </p:to>
                                    </p:set>
                                    <p:animEffect transition="in" filter="fade">
                                      <p:cBhvr>
                                        <p:cTn id="27" dur="1000"/>
                                        <p:tgtEl>
                                          <p:spTgt spid="4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p31"/>
          <p:cNvPicPr preferRelativeResize="0"/>
          <p:nvPr/>
        </p:nvPicPr>
        <p:blipFill rotWithShape="1">
          <a:blip r:embed="rId3">
            <a:alphaModFix/>
          </a:blip>
          <a:srcRect/>
          <a:stretch/>
        </p:blipFill>
        <p:spPr>
          <a:xfrm>
            <a:off x="3038030" y="1122597"/>
            <a:ext cx="6633146" cy="8620737"/>
          </a:xfrm>
          <a:prstGeom prst="rect">
            <a:avLst/>
          </a:prstGeom>
          <a:noFill/>
          <a:ln>
            <a:noFill/>
          </a:ln>
        </p:spPr>
      </p:pic>
      <p:sp>
        <p:nvSpPr>
          <p:cNvPr id="504" name="Google Shape;504;p31"/>
          <p:cNvSpPr/>
          <p:nvPr/>
        </p:nvSpPr>
        <p:spPr>
          <a:xfrm>
            <a:off x="1683353" y="107950"/>
            <a:ext cx="8950128" cy="90170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6FBE40"/>
              </a:buClr>
              <a:buSzPts val="5600"/>
              <a:buFont typeface="Libre Franklin Medium"/>
              <a:buNone/>
            </a:pPr>
            <a:r>
              <a:rPr lang="en-US" sz="5600" b="0" i="0" u="none" strike="noStrike" cap="none">
                <a:solidFill>
                  <a:srgbClr val="6FBE40"/>
                </a:solidFill>
                <a:latin typeface="Libre Franklin Medium"/>
                <a:ea typeface="Libre Franklin Medium"/>
                <a:cs typeface="Libre Franklin Medium"/>
                <a:sym typeface="Libre Franklin Medium"/>
              </a:rPr>
              <a:t>La ricombinazione illegittima</a:t>
            </a:r>
            <a:endParaRP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4"/>
          <p:cNvPicPr preferRelativeResize="0"/>
          <p:nvPr/>
        </p:nvPicPr>
        <p:blipFill rotWithShape="1">
          <a:blip r:embed="rId3">
            <a:alphaModFix/>
          </a:blip>
          <a:srcRect/>
          <a:stretch/>
        </p:blipFill>
        <p:spPr>
          <a:xfrm>
            <a:off x="2359158" y="187453"/>
            <a:ext cx="7846445" cy="5771906"/>
          </a:xfrm>
          <a:prstGeom prst="rect">
            <a:avLst/>
          </a:prstGeom>
          <a:noFill/>
          <a:ln>
            <a:noFill/>
          </a:ln>
        </p:spPr>
      </p:pic>
      <p:sp>
        <p:nvSpPr>
          <p:cNvPr id="139" name="Google Shape;139;p4"/>
          <p:cNvSpPr/>
          <p:nvPr/>
        </p:nvSpPr>
        <p:spPr>
          <a:xfrm>
            <a:off x="2428075" y="5586375"/>
            <a:ext cx="9020100" cy="11430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C7FC"/>
              </a:buClr>
              <a:buSzPts val="3600"/>
              <a:buFont typeface="Libre Franklin"/>
              <a:buNone/>
            </a:pPr>
            <a:r>
              <a:rPr lang="en-US" sz="3400" i="0" u="none" strike="noStrike" cap="none">
                <a:solidFill>
                  <a:schemeClr val="dk1"/>
                </a:solidFill>
                <a:latin typeface="Libre Franklin"/>
                <a:ea typeface="Libre Franklin"/>
                <a:cs typeface="Libre Franklin"/>
                <a:sym typeface="Libre Franklin"/>
              </a:rPr>
              <a:t>Se PD &gt;&gt; NPD allora i geni sono associati </a:t>
            </a:r>
            <a:endParaRPr sz="1200">
              <a:solidFill>
                <a:schemeClr val="dk1"/>
              </a:solidFill>
              <a:latin typeface="Libre Franklin"/>
              <a:ea typeface="Libre Franklin"/>
              <a:cs typeface="Libre Franklin"/>
              <a:sym typeface="Libre Franklin"/>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2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2"/>
          <p:cNvSpPr txBox="1"/>
          <p:nvPr/>
        </p:nvSpPr>
        <p:spPr>
          <a:xfrm>
            <a:off x="2339444" y="5297736"/>
            <a:ext cx="102592" cy="74892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200"/>
              <a:buFont typeface="Gill Sans"/>
              <a:buNone/>
            </a:pPr>
            <a:endParaRPr sz="4200" b="0" i="0" u="none" strike="noStrike" cap="none">
              <a:solidFill>
                <a:srgbClr val="000000"/>
              </a:solidFill>
              <a:latin typeface="Gill Sans"/>
              <a:ea typeface="Gill Sans"/>
              <a:cs typeface="Gill Sans"/>
              <a:sym typeface="Gill Sans"/>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33"/>
          <p:cNvSpPr txBox="1">
            <a:spLocks noGrp="1"/>
          </p:cNvSpPr>
          <p:nvPr>
            <p:ph type="title"/>
          </p:nvPr>
        </p:nvSpPr>
        <p:spPr>
          <a:xfrm>
            <a:off x="334425" y="152400"/>
            <a:ext cx="12336000" cy="20955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FF0000"/>
              </a:buClr>
              <a:buSzPts val="7000"/>
              <a:buFont typeface="Libre Franklin"/>
              <a:buNone/>
            </a:pPr>
            <a:r>
              <a:rPr lang="en-US">
                <a:solidFill>
                  <a:srgbClr val="FF0000"/>
                </a:solidFill>
              </a:rPr>
              <a:t>Mappatura Genetica di Caratteri Mendeliani Umani</a:t>
            </a:r>
            <a:endParaRPr>
              <a:solidFill>
                <a:srgbClr val="FF0000"/>
              </a:solidFill>
            </a:endParaRPr>
          </a:p>
        </p:txBody>
      </p:sp>
      <p:sp>
        <p:nvSpPr>
          <p:cNvPr id="515" name="Google Shape;515;p33"/>
          <p:cNvSpPr txBox="1">
            <a:spLocks noGrp="1"/>
          </p:cNvSpPr>
          <p:nvPr>
            <p:ph type="body" idx="1"/>
          </p:nvPr>
        </p:nvSpPr>
        <p:spPr>
          <a:xfrm>
            <a:off x="334433" y="1934632"/>
            <a:ext cx="12335934" cy="7431686"/>
          </a:xfrm>
          <a:prstGeom prst="rect">
            <a:avLst/>
          </a:prstGeom>
          <a:noFill/>
          <a:ln>
            <a:noFill/>
          </a:ln>
        </p:spPr>
        <p:txBody>
          <a:bodyPr spcFirstLastPara="1" wrap="square" lIns="50800" tIns="50800" rIns="50800" bIns="50800" anchor="ctr" anchorCtr="0">
            <a:noAutofit/>
          </a:bodyPr>
          <a:lstStyle/>
          <a:p>
            <a:pPr marL="652638" lvl="0" indent="-652638" algn="l" rtl="0">
              <a:lnSpc>
                <a:spcPct val="100000"/>
              </a:lnSpc>
              <a:spcBef>
                <a:spcPts val="0"/>
              </a:spcBef>
              <a:spcAft>
                <a:spcPts val="0"/>
              </a:spcAft>
              <a:buClr>
                <a:schemeClr val="dk1"/>
              </a:buClr>
              <a:buSzPts val="4300"/>
              <a:buFont typeface="Libre Franklin"/>
              <a:buAutoNum type="arabicPeriod"/>
            </a:pPr>
            <a:r>
              <a:rPr lang="en-US">
                <a:solidFill>
                  <a:schemeClr val="dk1"/>
                </a:solidFill>
              </a:rPr>
              <a:t>Per localizzare i geni responsabili di una particolare malattia o di qualsiasi carattere fenotipico, abbiamo ancora bisogno di una mappa genetica</a:t>
            </a:r>
            <a:endParaRPr/>
          </a:p>
          <a:p>
            <a:pPr marL="652638" lvl="0" indent="-652638" algn="l" rtl="0">
              <a:lnSpc>
                <a:spcPct val="100000"/>
              </a:lnSpc>
              <a:spcBef>
                <a:spcPts val="0"/>
              </a:spcBef>
              <a:spcAft>
                <a:spcPts val="0"/>
              </a:spcAft>
              <a:buClr>
                <a:schemeClr val="dk1"/>
              </a:buClr>
              <a:buSzPts val="4300"/>
              <a:buFont typeface="Libre Franklin"/>
              <a:buAutoNum type="arabicPeriod"/>
            </a:pPr>
            <a:r>
              <a:rPr lang="en-US">
                <a:solidFill>
                  <a:schemeClr val="dk1"/>
                </a:solidFill>
              </a:rPr>
              <a:t>é importante scoprire la posizione cromosomica del gene</a:t>
            </a:r>
            <a:endParaRPr/>
          </a:p>
          <a:p>
            <a:pPr marL="652638" lvl="0" indent="-652638" algn="l" rtl="0">
              <a:lnSpc>
                <a:spcPct val="100000"/>
              </a:lnSpc>
              <a:spcBef>
                <a:spcPts val="0"/>
              </a:spcBef>
              <a:spcAft>
                <a:spcPts val="0"/>
              </a:spcAft>
              <a:buClr>
                <a:schemeClr val="dk1"/>
              </a:buClr>
              <a:buSzPts val="4300"/>
              <a:buFont typeface="Libre Franklin"/>
              <a:buAutoNum type="arabicPeriod"/>
            </a:pPr>
            <a:r>
              <a:rPr lang="en-US">
                <a:solidFill>
                  <a:schemeClr val="dk1"/>
                </a:solidFill>
              </a:rPr>
              <a:t>Identificare una serie di casi clinici con fenotipi chiari, che poi vengono genotipizzati in laboratorio per una serie di marcatori genetici</a:t>
            </a:r>
            <a:endParaRPr/>
          </a:p>
          <a:p>
            <a:pPr marL="652638" lvl="0" indent="-652638" algn="l" rtl="0">
              <a:lnSpc>
                <a:spcPct val="100000"/>
              </a:lnSpc>
              <a:spcBef>
                <a:spcPts val="0"/>
              </a:spcBef>
              <a:spcAft>
                <a:spcPts val="0"/>
              </a:spcAft>
              <a:buClr>
                <a:schemeClr val="dk1"/>
              </a:buClr>
              <a:buSzPts val="4300"/>
              <a:buFont typeface="Libre Franklin"/>
              <a:buAutoNum type="arabicPeriod"/>
            </a:pPr>
            <a:r>
              <a:rPr lang="en-US">
                <a:solidFill>
                  <a:schemeClr val="dk1"/>
                </a:solidFill>
              </a:rPr>
              <a:t>Questi genotipi sono poi analizzati per mappare il determinante</a:t>
            </a:r>
            <a:endParaRPr/>
          </a:p>
        </p:txBody>
      </p:sp>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4"/>
          <p:cNvSpPr txBox="1">
            <a:spLocks noGrp="1"/>
          </p:cNvSpPr>
          <p:nvPr>
            <p:ph type="title"/>
          </p:nvPr>
        </p:nvSpPr>
        <p:spPr>
          <a:xfrm>
            <a:off x="-264500" y="124050"/>
            <a:ext cx="13269300" cy="20955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FF0000"/>
              </a:buClr>
              <a:buSzPts val="7000"/>
              <a:buFont typeface="Libre Franklin"/>
              <a:buNone/>
            </a:pPr>
            <a:r>
              <a:rPr lang="en-US">
                <a:solidFill>
                  <a:srgbClr val="FF0000"/>
                </a:solidFill>
              </a:rPr>
              <a:t>Il ruolo della ricombinazione nella mappatura genetica</a:t>
            </a:r>
            <a:endParaRPr/>
          </a:p>
        </p:txBody>
      </p:sp>
      <p:sp>
        <p:nvSpPr>
          <p:cNvPr id="521" name="Google Shape;521;p34"/>
          <p:cNvSpPr txBox="1">
            <a:spLocks noGrp="1"/>
          </p:cNvSpPr>
          <p:nvPr>
            <p:ph type="body" idx="1"/>
          </p:nvPr>
        </p:nvSpPr>
        <p:spPr>
          <a:xfrm>
            <a:off x="1079500" y="2527299"/>
            <a:ext cx="10845800" cy="6930498"/>
          </a:xfrm>
          <a:prstGeom prst="rect">
            <a:avLst/>
          </a:prstGeom>
          <a:noFill/>
          <a:ln>
            <a:noFill/>
          </a:ln>
        </p:spPr>
        <p:txBody>
          <a:bodyPr spcFirstLastPara="1" wrap="square" lIns="50800" tIns="50800" rIns="50800" bIns="50800" anchor="ctr" anchorCtr="0">
            <a:noAutofit/>
          </a:bodyPr>
          <a:lstStyle/>
          <a:p>
            <a:pPr marL="228600" lvl="0" indent="-260350" algn="l" rtl="0">
              <a:lnSpc>
                <a:spcPct val="100000"/>
              </a:lnSpc>
              <a:spcBef>
                <a:spcPts val="0"/>
              </a:spcBef>
              <a:spcAft>
                <a:spcPts val="0"/>
              </a:spcAft>
              <a:buClr>
                <a:srgbClr val="000000"/>
              </a:buClr>
              <a:buSzPts val="4100"/>
              <a:buFont typeface="Libre Franklin"/>
              <a:buChar char="•"/>
            </a:pPr>
            <a:r>
              <a:rPr lang="en-US">
                <a:solidFill>
                  <a:srgbClr val="000000"/>
                </a:solidFill>
              </a:rPr>
              <a:t>In teoria la mappatura in uomo è esattamente la stessa degli altri organismi diploidi. Lo scopo è scoprire quanto frequentemente i due loci sono separati dalla ricombinazione meiotica.</a:t>
            </a:r>
            <a:endParaRPr/>
          </a:p>
          <a:p>
            <a:pPr marL="228600" lvl="0" indent="0" algn="l" rtl="0">
              <a:lnSpc>
                <a:spcPct val="100000"/>
              </a:lnSpc>
              <a:spcBef>
                <a:spcPts val="0"/>
              </a:spcBef>
              <a:spcAft>
                <a:spcPts val="0"/>
              </a:spcAft>
              <a:buClr>
                <a:srgbClr val="FFFFFF"/>
              </a:buClr>
              <a:buSzPts val="4200"/>
              <a:buFont typeface="Libre Franklin"/>
              <a:buNone/>
            </a:pPr>
            <a:endParaRPr>
              <a:solidFill>
                <a:srgbClr val="000000"/>
              </a:solidFill>
            </a:endParaRPr>
          </a:p>
          <a:p>
            <a:pPr marL="228600" lvl="0" indent="-260350" algn="l" rtl="0">
              <a:lnSpc>
                <a:spcPct val="100000"/>
              </a:lnSpc>
              <a:spcBef>
                <a:spcPts val="0"/>
              </a:spcBef>
              <a:spcAft>
                <a:spcPts val="0"/>
              </a:spcAft>
              <a:buClr>
                <a:srgbClr val="000000"/>
              </a:buClr>
              <a:buSzPts val="4100"/>
              <a:buFont typeface="Libre Franklin"/>
              <a:buChar char="•"/>
            </a:pPr>
            <a:r>
              <a:rPr lang="en-US">
                <a:solidFill>
                  <a:srgbClr val="000000"/>
                </a:solidFill>
              </a:rPr>
              <a:t>I ricombinanti sono identificati genotipizzando i genitori e la proteina per coppie di loci</a:t>
            </a:r>
            <a:endParaRPr/>
          </a:p>
          <a:p>
            <a:pPr marL="228600" lvl="0" indent="0" algn="l" rtl="0">
              <a:lnSpc>
                <a:spcPct val="100000"/>
              </a:lnSpc>
              <a:spcBef>
                <a:spcPts val="0"/>
              </a:spcBef>
              <a:spcAft>
                <a:spcPts val="0"/>
              </a:spcAft>
              <a:buClr>
                <a:srgbClr val="FFFFFF"/>
              </a:buClr>
              <a:buSzPts val="4200"/>
              <a:buFont typeface="Libre Franklin"/>
              <a:buNone/>
            </a:pPr>
            <a:endParaRPr>
              <a:solidFill>
                <a:srgbClr val="000000"/>
              </a:solidFill>
            </a:endParaRPr>
          </a:p>
          <a:p>
            <a:pPr marL="228600" lvl="0" indent="-260350" algn="l" rtl="0">
              <a:lnSpc>
                <a:spcPct val="100000"/>
              </a:lnSpc>
              <a:spcBef>
                <a:spcPts val="0"/>
              </a:spcBef>
              <a:spcAft>
                <a:spcPts val="0"/>
              </a:spcAft>
              <a:buClr>
                <a:srgbClr val="000000"/>
              </a:buClr>
              <a:buSzPts val="4100"/>
              <a:buFont typeface="Libre Franklin"/>
              <a:buChar char="•"/>
            </a:pPr>
            <a:r>
              <a:rPr lang="en-US">
                <a:solidFill>
                  <a:srgbClr val="000000"/>
                </a:solidFill>
              </a:rPr>
              <a:t>La frazione ricombinante è una misura della distanza genetica tra i due loci</a:t>
            </a:r>
            <a:endParaRPr/>
          </a:p>
        </p:txBody>
      </p:sp>
    </p:spTree>
  </p:cSld>
  <p:clrMapOvr>
    <a:masterClrMapping/>
  </p:clrMapOvr>
  <p:transition xmlns:p14="http://schemas.microsoft.com/office/powerpoint/2010/main" spd="slow">
    <p:check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35"/>
          <p:cNvPicPr preferRelativeResize="0"/>
          <p:nvPr/>
        </p:nvPicPr>
        <p:blipFill rotWithShape="1">
          <a:blip r:embed="rId3">
            <a:alphaModFix/>
          </a:blip>
          <a:srcRect/>
          <a:stretch/>
        </p:blipFill>
        <p:spPr>
          <a:xfrm>
            <a:off x="1422400" y="699669"/>
            <a:ext cx="10160000" cy="83542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pic>
        <p:nvPicPr>
          <p:cNvPr id="531" name="Google Shape;531;p36"/>
          <p:cNvPicPr preferRelativeResize="0"/>
          <p:nvPr/>
        </p:nvPicPr>
        <p:blipFill rotWithShape="1">
          <a:blip r:embed="rId3">
            <a:alphaModFix/>
          </a:blip>
          <a:srcRect/>
          <a:stretch/>
        </p:blipFill>
        <p:spPr>
          <a:xfrm>
            <a:off x="787400" y="1488015"/>
            <a:ext cx="11430000" cy="72765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37"/>
          <p:cNvSpPr txBox="1">
            <a:spLocks noGrp="1"/>
          </p:cNvSpPr>
          <p:nvPr>
            <p:ph type="title"/>
          </p:nvPr>
        </p:nvSpPr>
        <p:spPr>
          <a:xfrm>
            <a:off x="311900" y="152400"/>
            <a:ext cx="11613300" cy="20955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FF6600"/>
              </a:buClr>
              <a:buSzPts val="7000"/>
              <a:buFont typeface="Libre Franklin"/>
              <a:buNone/>
            </a:pPr>
            <a:r>
              <a:rPr lang="en-US">
                <a:solidFill>
                  <a:srgbClr val="FF6600"/>
                </a:solidFill>
              </a:rPr>
              <a:t>Mappare un locus malattia</a:t>
            </a:r>
            <a:endParaRPr/>
          </a:p>
        </p:txBody>
      </p:sp>
      <p:sp>
        <p:nvSpPr>
          <p:cNvPr id="537" name="Google Shape;537;p37"/>
          <p:cNvSpPr txBox="1">
            <a:spLocks noGrp="1"/>
          </p:cNvSpPr>
          <p:nvPr>
            <p:ph type="body" idx="1"/>
          </p:nvPr>
        </p:nvSpPr>
        <p:spPr>
          <a:xfrm>
            <a:off x="1079500" y="1951565"/>
            <a:ext cx="10845800" cy="6978255"/>
          </a:xfrm>
          <a:prstGeom prst="rect">
            <a:avLst/>
          </a:prstGeom>
          <a:noFill/>
          <a:ln>
            <a:noFill/>
          </a:ln>
        </p:spPr>
        <p:txBody>
          <a:bodyPr spcFirstLastPara="1" wrap="square" lIns="50800" tIns="50800" rIns="50800" bIns="50800" anchor="ctr" anchorCtr="0">
            <a:noAutofit/>
          </a:bodyPr>
          <a:lstStyle/>
          <a:p>
            <a:pPr marL="228600" lvl="0" indent="-234950" algn="l" rtl="0">
              <a:lnSpc>
                <a:spcPct val="100000"/>
              </a:lnSpc>
              <a:spcBef>
                <a:spcPts val="0"/>
              </a:spcBef>
              <a:spcAft>
                <a:spcPts val="0"/>
              </a:spcAft>
              <a:buClr>
                <a:srgbClr val="000000"/>
              </a:buClr>
              <a:buSzPts val="3700"/>
              <a:buFont typeface="Libre Franklin"/>
              <a:buChar char="•"/>
            </a:pPr>
            <a:r>
              <a:rPr lang="en-US">
                <a:solidFill>
                  <a:srgbClr val="000000"/>
                </a:solidFill>
              </a:rPr>
              <a:t>La mappatura di geni malattia dipende da marcatori genetici</a:t>
            </a:r>
            <a:endParaRPr/>
          </a:p>
          <a:p>
            <a:pPr marL="228600" lvl="0" indent="0" algn="l" rtl="0">
              <a:lnSpc>
                <a:spcPct val="100000"/>
              </a:lnSpc>
              <a:spcBef>
                <a:spcPts val="0"/>
              </a:spcBef>
              <a:spcAft>
                <a:spcPts val="0"/>
              </a:spcAft>
              <a:buClr>
                <a:srgbClr val="FFFFFF"/>
              </a:buClr>
              <a:buSzPts val="4200"/>
              <a:buFont typeface="Libre Franklin"/>
              <a:buNone/>
            </a:pPr>
            <a:endParaRPr>
              <a:solidFill>
                <a:srgbClr val="000000"/>
              </a:solidFill>
            </a:endParaRPr>
          </a:p>
          <a:p>
            <a:pPr marL="228600" lvl="0" indent="-234950" algn="l" rtl="0">
              <a:lnSpc>
                <a:spcPct val="100000"/>
              </a:lnSpc>
              <a:spcBef>
                <a:spcPts val="0"/>
              </a:spcBef>
              <a:spcAft>
                <a:spcPts val="0"/>
              </a:spcAft>
              <a:buClr>
                <a:srgbClr val="000000"/>
              </a:buClr>
              <a:buSzPts val="3700"/>
              <a:buFont typeface="Libre Franklin"/>
              <a:buChar char="•"/>
            </a:pPr>
            <a:r>
              <a:rPr lang="en-US">
                <a:solidFill>
                  <a:srgbClr val="000000"/>
                </a:solidFill>
              </a:rPr>
              <a:t>Per analisi di associazione abbiamo bisogno di meiosi informative</a:t>
            </a:r>
            <a:endParaRPr/>
          </a:p>
          <a:p>
            <a:pPr marL="228600" lvl="0" indent="0" algn="l" rtl="0">
              <a:lnSpc>
                <a:spcPct val="100000"/>
              </a:lnSpc>
              <a:spcBef>
                <a:spcPts val="0"/>
              </a:spcBef>
              <a:spcAft>
                <a:spcPts val="0"/>
              </a:spcAft>
              <a:buClr>
                <a:srgbClr val="FFFFFF"/>
              </a:buClr>
              <a:buSzPts val="4200"/>
              <a:buFont typeface="Libre Franklin"/>
              <a:buNone/>
            </a:pPr>
            <a:endParaRPr>
              <a:solidFill>
                <a:srgbClr val="000000"/>
              </a:solidFill>
            </a:endParaRPr>
          </a:p>
          <a:p>
            <a:pPr marL="228600" lvl="0" indent="-234950" algn="l" rtl="0">
              <a:lnSpc>
                <a:spcPct val="100000"/>
              </a:lnSpc>
              <a:spcBef>
                <a:spcPts val="0"/>
              </a:spcBef>
              <a:spcAft>
                <a:spcPts val="0"/>
              </a:spcAft>
              <a:buClr>
                <a:srgbClr val="000000"/>
              </a:buClr>
              <a:buSzPts val="3700"/>
              <a:buFont typeface="Libre Franklin"/>
              <a:buChar char="•"/>
            </a:pPr>
            <a:r>
              <a:rPr lang="en-US">
                <a:solidFill>
                  <a:srgbClr val="000000"/>
                </a:solidFill>
              </a:rPr>
              <a:t>Marcatori utili sono quelli distribuiti su tutto il genoma</a:t>
            </a:r>
            <a:endParaRPr/>
          </a:p>
          <a:p>
            <a:pPr marL="228600" lvl="0" indent="0" algn="l" rtl="0">
              <a:lnSpc>
                <a:spcPct val="100000"/>
              </a:lnSpc>
              <a:spcBef>
                <a:spcPts val="0"/>
              </a:spcBef>
              <a:spcAft>
                <a:spcPts val="0"/>
              </a:spcAft>
              <a:buClr>
                <a:srgbClr val="FFFFFF"/>
              </a:buClr>
              <a:buSzPts val="4200"/>
              <a:buFont typeface="Libre Franklin"/>
              <a:buNone/>
            </a:pPr>
            <a:endParaRPr>
              <a:solidFill>
                <a:srgbClr val="000000"/>
              </a:solidFill>
            </a:endParaRPr>
          </a:p>
          <a:p>
            <a:pPr marL="228600" lvl="0" indent="-234950" algn="l" rtl="0">
              <a:lnSpc>
                <a:spcPct val="100000"/>
              </a:lnSpc>
              <a:spcBef>
                <a:spcPts val="0"/>
              </a:spcBef>
              <a:spcAft>
                <a:spcPts val="0"/>
              </a:spcAft>
              <a:buClr>
                <a:srgbClr val="000000"/>
              </a:buClr>
              <a:buSzPts val="3700"/>
              <a:buFont typeface="Libre Franklin"/>
              <a:buChar char="•"/>
            </a:pPr>
            <a:r>
              <a:rPr lang="en-US">
                <a:solidFill>
                  <a:srgbClr val="000000"/>
                </a:solidFill>
              </a:rPr>
              <a:t>L’analisi di associazione normalmente usa microsatelliti o SNPs come marcatori</a:t>
            </a:r>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8"/>
          <p:cNvSpPr txBox="1">
            <a:spLocks noGrp="1"/>
          </p:cNvSpPr>
          <p:nvPr>
            <p:ph type="title"/>
          </p:nvPr>
        </p:nvSpPr>
        <p:spPr>
          <a:xfrm>
            <a:off x="-722143" y="152400"/>
            <a:ext cx="13726943" cy="20955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FF6600"/>
              </a:buClr>
              <a:buSzPts val="7000"/>
              <a:buFont typeface="Libre Franklin"/>
              <a:buNone/>
            </a:pPr>
            <a:r>
              <a:rPr lang="en-US">
                <a:solidFill>
                  <a:srgbClr val="FF6600"/>
                </a:solidFill>
              </a:rPr>
              <a:t>Quale marcatore genetico scegliere?</a:t>
            </a:r>
            <a:endParaRPr/>
          </a:p>
        </p:txBody>
      </p:sp>
      <p:sp>
        <p:nvSpPr>
          <p:cNvPr id="543" name="Google Shape;543;p38"/>
          <p:cNvSpPr txBox="1">
            <a:spLocks noGrp="1"/>
          </p:cNvSpPr>
          <p:nvPr>
            <p:ph type="body" idx="1"/>
          </p:nvPr>
        </p:nvSpPr>
        <p:spPr>
          <a:xfrm>
            <a:off x="504763" y="2632975"/>
            <a:ext cx="11895667" cy="6890016"/>
          </a:xfrm>
          <a:prstGeom prst="rect">
            <a:avLst/>
          </a:prstGeom>
          <a:noFill/>
          <a:ln>
            <a:noFill/>
          </a:ln>
        </p:spPr>
        <p:txBody>
          <a:bodyPr spcFirstLastPara="1" wrap="square" lIns="50800" tIns="50800" rIns="50800" bIns="50800" anchor="ctr" anchorCtr="0">
            <a:noAutofit/>
          </a:bodyPr>
          <a:lstStyle/>
          <a:p>
            <a:pPr marL="0" lvl="0" indent="0" algn="l" rtl="0">
              <a:lnSpc>
                <a:spcPct val="100000"/>
              </a:lnSpc>
              <a:spcBef>
                <a:spcPts val="0"/>
              </a:spcBef>
              <a:spcAft>
                <a:spcPts val="0"/>
              </a:spcAft>
              <a:buClr>
                <a:srgbClr val="FFFFFF"/>
              </a:buClr>
              <a:buSzPts val="3400"/>
              <a:buFont typeface="Libre Franklin"/>
              <a:buNone/>
            </a:pPr>
            <a:r>
              <a:rPr lang="en-US" sz="3600">
                <a:solidFill>
                  <a:srgbClr val="0C0C0C"/>
                </a:solidFill>
                <a:sym typeface="Libre Franklin"/>
              </a:rPr>
              <a:t>Deve avere un pattern chiaro di eredità Mendeliana, preferibilmente codominante così il genotipo si può dedurre dal fenotipo</a:t>
            </a:r>
            <a:endParaRPr sz="3600">
              <a:solidFill>
                <a:srgbClr val="0C0C0C"/>
              </a:solidFill>
            </a:endParaRPr>
          </a:p>
          <a:p>
            <a:pPr marL="0" lvl="0" indent="0" algn="l" rtl="0">
              <a:lnSpc>
                <a:spcPct val="100000"/>
              </a:lnSpc>
              <a:spcBef>
                <a:spcPts val="0"/>
              </a:spcBef>
              <a:spcAft>
                <a:spcPts val="0"/>
              </a:spcAft>
              <a:buClr>
                <a:srgbClr val="FFFFFF"/>
              </a:buClr>
              <a:buSzPts val="4200"/>
              <a:buFont typeface="Libre Franklin"/>
              <a:buNone/>
            </a:pPr>
            <a:endParaRPr sz="3600">
              <a:solidFill>
                <a:srgbClr val="0C0C0C"/>
              </a:solidFill>
            </a:endParaRPr>
          </a:p>
          <a:p>
            <a:pPr marL="0" lvl="0" indent="0" algn="l" rtl="0">
              <a:lnSpc>
                <a:spcPct val="100000"/>
              </a:lnSpc>
              <a:spcBef>
                <a:spcPts val="0"/>
              </a:spcBef>
              <a:spcAft>
                <a:spcPts val="0"/>
              </a:spcAft>
              <a:buClr>
                <a:srgbClr val="FFFFFF"/>
              </a:buClr>
              <a:buSzPts val="3400"/>
              <a:buFont typeface="Libre Franklin"/>
              <a:buNone/>
            </a:pPr>
            <a:r>
              <a:rPr lang="en-US" sz="3600">
                <a:solidFill>
                  <a:srgbClr val="0C0C0C"/>
                </a:solidFill>
                <a:sym typeface="Libre Franklin"/>
              </a:rPr>
              <a:t>Facilmente analizzabile usando materiale facilmente disponibile (saliva vs biopsia cerebrale)</a:t>
            </a:r>
            <a:endParaRPr sz="3600">
              <a:solidFill>
                <a:srgbClr val="0C0C0C"/>
              </a:solidFill>
            </a:endParaRPr>
          </a:p>
          <a:p>
            <a:pPr marL="0" lvl="0" indent="0" algn="l" rtl="0">
              <a:lnSpc>
                <a:spcPct val="100000"/>
              </a:lnSpc>
              <a:spcBef>
                <a:spcPts val="0"/>
              </a:spcBef>
              <a:spcAft>
                <a:spcPts val="0"/>
              </a:spcAft>
              <a:buClr>
                <a:srgbClr val="FFFFFF"/>
              </a:buClr>
              <a:buSzPts val="4200"/>
              <a:buFont typeface="Libre Franklin"/>
              <a:buNone/>
            </a:pPr>
            <a:endParaRPr sz="3600">
              <a:solidFill>
                <a:srgbClr val="0C0C0C"/>
              </a:solidFill>
            </a:endParaRPr>
          </a:p>
          <a:p>
            <a:pPr marL="0" lvl="0" indent="0" algn="l" rtl="0">
              <a:lnSpc>
                <a:spcPct val="100000"/>
              </a:lnSpc>
              <a:spcBef>
                <a:spcPts val="0"/>
              </a:spcBef>
              <a:spcAft>
                <a:spcPts val="0"/>
              </a:spcAft>
              <a:buClr>
                <a:srgbClr val="FFFFFF"/>
              </a:buClr>
              <a:buSzPts val="3400"/>
              <a:buFont typeface="Libre Franklin"/>
              <a:buNone/>
            </a:pPr>
            <a:r>
              <a:rPr lang="en-US" sz="3600">
                <a:solidFill>
                  <a:srgbClr val="0C0C0C"/>
                </a:solidFill>
                <a:sym typeface="Libre Franklin"/>
              </a:rPr>
              <a:t>Il locus deve essere altamente polimorfico, in modo tale che la persona selezionata ha una buona possibilità di essere eterozigote</a:t>
            </a:r>
            <a:endParaRPr sz="3600">
              <a:solidFill>
                <a:srgbClr val="0C0C0C"/>
              </a:solidFill>
            </a:endParaRPr>
          </a:p>
          <a:p>
            <a:pPr marL="0" lvl="0" indent="0" algn="l" rtl="0">
              <a:lnSpc>
                <a:spcPct val="100000"/>
              </a:lnSpc>
              <a:spcBef>
                <a:spcPts val="0"/>
              </a:spcBef>
              <a:spcAft>
                <a:spcPts val="0"/>
              </a:spcAft>
              <a:buClr>
                <a:srgbClr val="FFFFFF"/>
              </a:buClr>
              <a:buSzPts val="4200"/>
              <a:buFont typeface="Libre Franklin"/>
              <a:buNone/>
            </a:pPr>
            <a:endParaRPr sz="3600">
              <a:solidFill>
                <a:srgbClr val="0C0C0C"/>
              </a:solidFill>
            </a:endParaRPr>
          </a:p>
          <a:p>
            <a:pPr marL="0" lvl="0" indent="0" algn="l" rtl="0">
              <a:lnSpc>
                <a:spcPct val="100000"/>
              </a:lnSpc>
              <a:spcBef>
                <a:spcPts val="0"/>
              </a:spcBef>
              <a:spcAft>
                <a:spcPts val="0"/>
              </a:spcAft>
              <a:buClr>
                <a:srgbClr val="FFFFFF"/>
              </a:buClr>
              <a:buSzPts val="3400"/>
              <a:buFont typeface="Libre Franklin"/>
              <a:buNone/>
            </a:pPr>
            <a:r>
              <a:rPr lang="en-US" sz="3600">
                <a:solidFill>
                  <a:srgbClr val="0C0C0C"/>
                </a:solidFill>
                <a:sym typeface="Libre Franklin"/>
              </a:rPr>
              <a:t>Qualsiasi carattere che soddisfi questi criteri può essere utilizzato come </a:t>
            </a:r>
            <a:r>
              <a:rPr lang="en-US" sz="3600">
                <a:solidFill>
                  <a:srgbClr val="0C0C0C"/>
                </a:solidFill>
                <a:latin typeface="Libre Franklin Medium"/>
                <a:ea typeface="Libre Franklin Medium"/>
                <a:cs typeface="Libre Franklin Medium"/>
                <a:sym typeface="Libre Franklin Medium"/>
              </a:rPr>
              <a:t>marcatore genetico</a:t>
            </a:r>
            <a:endParaRPr sz="3600">
              <a:solidFill>
                <a:srgbClr val="0C0C0C"/>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Google Shape;548;p39"/>
          <p:cNvPicPr preferRelativeResize="0"/>
          <p:nvPr/>
        </p:nvPicPr>
        <p:blipFill rotWithShape="1">
          <a:blip r:embed="rId3">
            <a:alphaModFix/>
          </a:blip>
          <a:srcRect/>
          <a:stretch/>
        </p:blipFill>
        <p:spPr>
          <a:xfrm>
            <a:off x="-2" y="2001809"/>
            <a:ext cx="13004803" cy="63759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40"/>
          <p:cNvPicPr preferRelativeResize="0"/>
          <p:nvPr/>
        </p:nvPicPr>
        <p:blipFill rotWithShape="1">
          <a:blip r:embed="rId3">
            <a:alphaModFix/>
          </a:blip>
          <a:srcRect/>
          <a:stretch/>
        </p:blipFill>
        <p:spPr>
          <a:xfrm>
            <a:off x="40215" y="2184400"/>
            <a:ext cx="12924369" cy="4368800"/>
          </a:xfrm>
          <a:prstGeom prst="rect">
            <a:avLst/>
          </a:prstGeom>
          <a:noFill/>
          <a:ln>
            <a:noFill/>
          </a:ln>
        </p:spPr>
      </p:pic>
      <p:sp>
        <p:nvSpPr>
          <p:cNvPr id="554" name="Google Shape;554;p40"/>
          <p:cNvSpPr/>
          <p:nvPr/>
        </p:nvSpPr>
        <p:spPr>
          <a:xfrm>
            <a:off x="2743414" y="463550"/>
            <a:ext cx="7812138" cy="9017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70BF41"/>
              </a:buClr>
              <a:buSzPts val="5600"/>
              <a:buFont typeface="Libre Franklin Medium"/>
              <a:buNone/>
            </a:pPr>
            <a:r>
              <a:rPr lang="en-US" sz="5600" b="0" i="0" u="none" strike="noStrike" cap="none">
                <a:solidFill>
                  <a:srgbClr val="70BF41"/>
                </a:solidFill>
                <a:latin typeface="Libre Franklin Medium"/>
                <a:ea typeface="Libre Franklin Medium"/>
                <a:cs typeface="Libre Franklin Medium"/>
                <a:sym typeface="Libre Franklin Medium"/>
              </a:rPr>
              <a:t>Meiosi informative e non </a:t>
            </a:r>
            <a:endParaRPr/>
          </a:p>
        </p:txBody>
      </p:sp>
    </p:spTree>
  </p:cSld>
  <p:clrMapOvr>
    <a:masterClrMapping/>
  </p:clrMapOvr>
  <mc:AlternateContent xmlns:mc="http://schemas.openxmlformats.org/markup-compatibility/2006" xmlns:p14="http://schemas.microsoft.com/office/powerpoint/2010/main">
    <mc:Choice Requires="p14">
      <p:transition spd="slow" p14:dur="150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pic>
        <p:nvPicPr>
          <p:cNvPr id="559" name="Google Shape;559;p41"/>
          <p:cNvPicPr preferRelativeResize="0"/>
          <p:nvPr/>
        </p:nvPicPr>
        <p:blipFill rotWithShape="1">
          <a:blip r:embed="rId3">
            <a:alphaModFix/>
          </a:blip>
          <a:srcRect/>
          <a:stretch/>
        </p:blipFill>
        <p:spPr>
          <a:xfrm>
            <a:off x="453455" y="547489"/>
            <a:ext cx="12097889" cy="83172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testo 2"/>
          <p:cNvSpPr>
            <a:spLocks noGrp="1"/>
          </p:cNvSpPr>
          <p:nvPr>
            <p:ph type="body" idx="1"/>
          </p:nvPr>
        </p:nvSpPr>
        <p:spPr/>
        <p:txBody>
          <a:bodyPr/>
          <a:lstStyle/>
          <a:p>
            <a:endParaRPr lang="en-US"/>
          </a:p>
        </p:txBody>
      </p:sp>
    </p:spTree>
    <p:extLst>
      <p:ext uri="{BB962C8B-B14F-4D97-AF65-F5344CB8AC3E}">
        <p14:creationId xmlns:p14="http://schemas.microsoft.com/office/powerpoint/2010/main" val="78230451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42"/>
          <p:cNvPicPr preferRelativeResize="0"/>
          <p:nvPr/>
        </p:nvPicPr>
        <p:blipFill rotWithShape="1">
          <a:blip r:embed="rId3">
            <a:alphaModFix/>
          </a:blip>
          <a:srcRect/>
          <a:stretch/>
        </p:blipFill>
        <p:spPr>
          <a:xfrm>
            <a:off x="508000" y="184150"/>
            <a:ext cx="6319240" cy="8578154"/>
          </a:xfrm>
          <a:prstGeom prst="rect">
            <a:avLst/>
          </a:prstGeom>
          <a:noFill/>
          <a:ln>
            <a:noFill/>
          </a:ln>
        </p:spPr>
      </p:pic>
      <p:pic>
        <p:nvPicPr>
          <p:cNvPr id="565" name="Google Shape;565;p42"/>
          <p:cNvPicPr preferRelativeResize="0"/>
          <p:nvPr/>
        </p:nvPicPr>
        <p:blipFill rotWithShape="1">
          <a:blip r:embed="rId4">
            <a:alphaModFix/>
          </a:blip>
          <a:srcRect/>
          <a:stretch/>
        </p:blipFill>
        <p:spPr>
          <a:xfrm>
            <a:off x="6847360" y="279400"/>
            <a:ext cx="6011400" cy="4640049"/>
          </a:xfrm>
          <a:prstGeom prst="rect">
            <a:avLst/>
          </a:prstGeom>
          <a:noFill/>
          <a:ln>
            <a:noFill/>
          </a:ln>
        </p:spPr>
      </p:pic>
      <p:pic>
        <p:nvPicPr>
          <p:cNvPr id="566" name="Google Shape;566;p42"/>
          <p:cNvPicPr preferRelativeResize="0"/>
          <p:nvPr/>
        </p:nvPicPr>
        <p:blipFill rotWithShape="1">
          <a:blip r:embed="rId5">
            <a:alphaModFix/>
          </a:blip>
          <a:srcRect/>
          <a:stretch/>
        </p:blipFill>
        <p:spPr>
          <a:xfrm>
            <a:off x="6902450" y="5130800"/>
            <a:ext cx="5372100" cy="2171700"/>
          </a:xfrm>
          <a:prstGeom prst="rect">
            <a:avLst/>
          </a:prstGeom>
          <a:noFill/>
          <a:ln>
            <a:noFill/>
          </a:ln>
        </p:spPr>
      </p:pic>
      <p:sp>
        <p:nvSpPr>
          <p:cNvPr id="567" name="Google Shape;567;p42"/>
          <p:cNvSpPr/>
          <p:nvPr/>
        </p:nvSpPr>
        <p:spPr>
          <a:xfrm>
            <a:off x="7699350" y="7550150"/>
            <a:ext cx="4104569" cy="96520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4200"/>
              <a:buFont typeface="Libre Franklin"/>
              <a:buNone/>
            </a:pPr>
            <a:r>
              <a:rPr lang="en-US" sz="4200" b="0" i="0" u="none" strike="noStrike" cap="none">
                <a:solidFill>
                  <a:srgbClr val="FFFFFF"/>
                </a:solidFill>
                <a:latin typeface="Libre Franklin"/>
                <a:ea typeface="Libre Franklin"/>
                <a:cs typeface="Libre Franklin"/>
                <a:sym typeface="Libre Franklin"/>
              </a:rPr>
              <a:t>+3 = Linkage</a:t>
            </a:r>
            <a:endParaRPr/>
          </a:p>
          <a:p>
            <a:pPr marL="0" marR="0" lvl="0" indent="0" algn="ctr" rtl="0">
              <a:lnSpc>
                <a:spcPct val="100000"/>
              </a:lnSpc>
              <a:spcBef>
                <a:spcPts val="0"/>
              </a:spcBef>
              <a:spcAft>
                <a:spcPts val="0"/>
              </a:spcAft>
              <a:buClr>
                <a:srgbClr val="FFFFFF"/>
              </a:buClr>
              <a:buSzPts val="4200"/>
              <a:buFont typeface="Libre Franklin"/>
              <a:buNone/>
            </a:pPr>
            <a:r>
              <a:rPr lang="en-US" sz="4200" b="0" i="0" u="none" strike="noStrike" cap="none">
                <a:solidFill>
                  <a:srgbClr val="FFFFFF"/>
                </a:solidFill>
                <a:latin typeface="Libre Franklin"/>
                <a:ea typeface="Libre Franklin"/>
                <a:cs typeface="Libre Franklin"/>
                <a:sym typeface="Libre Franklin"/>
              </a:rPr>
              <a:t>-2= esclusione di linkage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g347f13f8fc1_0_2" title="Schermata 2025-04-03 alle 13.45.46.png"/>
          <p:cNvPicPr preferRelativeResize="0"/>
          <p:nvPr/>
        </p:nvPicPr>
        <p:blipFill>
          <a:blip r:embed="rId3">
            <a:alphaModFix/>
          </a:blip>
          <a:stretch>
            <a:fillRect/>
          </a:stretch>
        </p:blipFill>
        <p:spPr>
          <a:xfrm>
            <a:off x="152400" y="152400"/>
            <a:ext cx="11372850" cy="1333500"/>
          </a:xfrm>
          <a:prstGeom prst="rect">
            <a:avLst/>
          </a:prstGeom>
          <a:noFill/>
          <a:ln>
            <a:noFill/>
          </a:ln>
        </p:spPr>
      </p:pic>
      <p:pic>
        <p:nvPicPr>
          <p:cNvPr id="145" name="Google Shape;145;g347f13f8fc1_0_2" title="Schermata 2025-04-03 alle 13.44.29.png"/>
          <p:cNvPicPr preferRelativeResize="0"/>
          <p:nvPr/>
        </p:nvPicPr>
        <p:blipFill>
          <a:blip r:embed="rId4">
            <a:alphaModFix/>
          </a:blip>
          <a:stretch>
            <a:fillRect/>
          </a:stretch>
        </p:blipFill>
        <p:spPr>
          <a:xfrm>
            <a:off x="571500" y="1604775"/>
            <a:ext cx="10953750" cy="42481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g347f13f8fc1_0_7" title="Schermata 2025-04-03 alle 13.45.46.png"/>
          <p:cNvPicPr preferRelativeResize="0"/>
          <p:nvPr/>
        </p:nvPicPr>
        <p:blipFill>
          <a:blip r:embed="rId3">
            <a:alphaModFix/>
          </a:blip>
          <a:stretch>
            <a:fillRect/>
          </a:stretch>
        </p:blipFill>
        <p:spPr>
          <a:xfrm>
            <a:off x="152400" y="152400"/>
            <a:ext cx="11372850" cy="1333500"/>
          </a:xfrm>
          <a:prstGeom prst="rect">
            <a:avLst/>
          </a:prstGeom>
          <a:noFill/>
          <a:ln>
            <a:noFill/>
          </a:ln>
        </p:spPr>
      </p:pic>
      <p:pic>
        <p:nvPicPr>
          <p:cNvPr id="151" name="Google Shape;151;g347f13f8fc1_0_7" title="Schermata 2025-04-03 alle 13.44.36.png"/>
          <p:cNvPicPr preferRelativeResize="0"/>
          <p:nvPr/>
        </p:nvPicPr>
        <p:blipFill>
          <a:blip r:embed="rId4">
            <a:alphaModFix/>
          </a:blip>
          <a:stretch>
            <a:fillRect/>
          </a:stretch>
        </p:blipFill>
        <p:spPr>
          <a:xfrm>
            <a:off x="152400" y="1638300"/>
            <a:ext cx="10953750" cy="42481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g347f13f8fc1_0_13" title="Schermata 2025-04-03 alle 13.45.46.png"/>
          <p:cNvPicPr preferRelativeResize="0"/>
          <p:nvPr/>
        </p:nvPicPr>
        <p:blipFill>
          <a:blip r:embed="rId3">
            <a:alphaModFix/>
          </a:blip>
          <a:stretch>
            <a:fillRect/>
          </a:stretch>
        </p:blipFill>
        <p:spPr>
          <a:xfrm>
            <a:off x="152400" y="152400"/>
            <a:ext cx="11372850" cy="1333500"/>
          </a:xfrm>
          <a:prstGeom prst="rect">
            <a:avLst/>
          </a:prstGeom>
          <a:noFill/>
          <a:ln>
            <a:noFill/>
          </a:ln>
        </p:spPr>
      </p:pic>
      <p:pic>
        <p:nvPicPr>
          <p:cNvPr id="157" name="Google Shape;157;g347f13f8fc1_0_13" title="Schermata 2025-04-03 alle 13.45.00.png"/>
          <p:cNvPicPr preferRelativeResize="0"/>
          <p:nvPr/>
        </p:nvPicPr>
        <p:blipFill>
          <a:blip r:embed="rId4">
            <a:alphaModFix/>
          </a:blip>
          <a:stretch>
            <a:fillRect/>
          </a:stretch>
        </p:blipFill>
        <p:spPr>
          <a:xfrm>
            <a:off x="152400" y="1638300"/>
            <a:ext cx="11372850" cy="42672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g347f13f8fc1_0_19" title="Schermata 2025-04-03 alle 13.45.46.png"/>
          <p:cNvPicPr preferRelativeResize="0"/>
          <p:nvPr/>
        </p:nvPicPr>
        <p:blipFill>
          <a:blip r:embed="rId3">
            <a:alphaModFix/>
          </a:blip>
          <a:stretch>
            <a:fillRect/>
          </a:stretch>
        </p:blipFill>
        <p:spPr>
          <a:xfrm>
            <a:off x="152400" y="152400"/>
            <a:ext cx="11372850" cy="1333500"/>
          </a:xfrm>
          <a:prstGeom prst="rect">
            <a:avLst/>
          </a:prstGeom>
          <a:noFill/>
          <a:ln>
            <a:noFill/>
          </a:ln>
        </p:spPr>
      </p:pic>
      <p:pic>
        <p:nvPicPr>
          <p:cNvPr id="163" name="Google Shape;163;g347f13f8fc1_0_19" title="Schermata 2025-04-03 alle 13.45.07.png"/>
          <p:cNvPicPr preferRelativeResize="0"/>
          <p:nvPr/>
        </p:nvPicPr>
        <p:blipFill>
          <a:blip r:embed="rId4">
            <a:alphaModFix/>
          </a:blip>
          <a:stretch>
            <a:fillRect/>
          </a:stretch>
        </p:blipFill>
        <p:spPr>
          <a:xfrm>
            <a:off x="152400" y="1638300"/>
            <a:ext cx="11372850" cy="42672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12553</TotalTime>
  <Words>1715</Words>
  <Application>Microsoft Macintosh PowerPoint</Application>
  <PresentationFormat>Personalizzato</PresentationFormat>
  <Paragraphs>195</Paragraphs>
  <Slides>50</Slides>
  <Notes>47</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50</vt:i4>
      </vt:variant>
    </vt:vector>
  </HeadingPairs>
  <TitlesOfParts>
    <vt:vector size="52" baseType="lpstr">
      <vt:lpstr>White</vt:lpstr>
      <vt:lpstr>Word.Document.12</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Mappatura Genetica di Caratteri Mendeliani Umani</vt:lpstr>
      <vt:lpstr>Il ruolo della ricombinazione nella mappatura genetica</vt:lpstr>
      <vt:lpstr>Presentazione di PowerPoint</vt:lpstr>
      <vt:lpstr>Presentazione di PowerPoint</vt:lpstr>
      <vt:lpstr>Mappare un locus malattia</vt:lpstr>
      <vt:lpstr>Quale marcatore genetico scegliere?</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cp:lastModifiedBy>Giovanni Cenci</cp:lastModifiedBy>
  <cp:revision>7</cp:revision>
  <dcterms:modified xsi:type="dcterms:W3CDTF">2026-04-16T15:33:30Z</dcterms:modified>
</cp:coreProperties>
</file>