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68" r:id="rId2"/>
    <p:sldId id="269" r:id="rId3"/>
    <p:sldId id="270" r:id="rId4"/>
    <p:sldId id="271" r:id="rId5"/>
    <p:sldId id="272" r:id="rId6"/>
    <p:sldId id="273" r:id="rId7"/>
    <p:sldId id="274" r:id="rId8"/>
    <p:sldId id="278" r:id="rId9"/>
    <p:sldId id="279" r:id="rId10"/>
    <p:sldId id="280" r:id="rId11"/>
    <p:sldId id="275"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9" r:id="rId28"/>
    <p:sldId id="298" r:id="rId29"/>
    <p:sldId id="300" r:id="rId3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Gill Sans"/>
        <a:ea typeface="Gill Sans"/>
        <a:cs typeface="Gill San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Gill Sans"/>
        <a:ea typeface="Gill Sans"/>
        <a:cs typeface="Gill San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Gill Sans"/>
        <a:ea typeface="Gill Sans"/>
        <a:cs typeface="Gill San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Gill Sans"/>
        <a:ea typeface="Gill Sans"/>
        <a:cs typeface="Gill San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Gill Sans"/>
        <a:ea typeface="Gill Sans"/>
        <a:cs typeface="Gill San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Gill Sans"/>
        <a:ea typeface="Gill Sans"/>
        <a:cs typeface="Gill San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Gill Sans"/>
        <a:ea typeface="Gill Sans"/>
        <a:cs typeface="Gill San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Gill Sans"/>
        <a:ea typeface="Gill Sans"/>
        <a:cs typeface="Gill San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A9A9A9"/>
              </a:solidFill>
              <a:prstDash val="solid"/>
              <a:miter lim="400000"/>
            </a:ln>
          </a:left>
          <a:right>
            <a:ln w="25400" cap="flat">
              <a:solidFill>
                <a:srgbClr val="A9A9A9"/>
              </a:solidFill>
              <a:prstDash val="solid"/>
              <a:miter lim="400000"/>
            </a:ln>
          </a:right>
          <a:top>
            <a:ln w="25400" cap="flat">
              <a:solidFill>
                <a:srgbClr val="A9A9A9"/>
              </a:solidFill>
              <a:prstDash val="solid"/>
              <a:miter lim="400000"/>
            </a:ln>
          </a:top>
          <a:bottom>
            <a:ln w="25400" cap="flat">
              <a:solidFill>
                <a:srgbClr val="A9A9A9"/>
              </a:solidFill>
              <a:prstDash val="solid"/>
              <a:miter lim="400000"/>
            </a:ln>
          </a:bottom>
          <a:insideH>
            <a:ln w="25400" cap="flat">
              <a:solidFill>
                <a:srgbClr val="A9A9A9"/>
              </a:solidFill>
              <a:prstDash val="solid"/>
              <a:miter lim="400000"/>
            </a:ln>
          </a:insideH>
          <a:insideV>
            <a:ln w="25400" cap="flat">
              <a:solidFill>
                <a:srgbClr val="A9A9A9"/>
              </a:solidFill>
              <a:prstDash val="solid"/>
              <a:miter lim="400000"/>
            </a:ln>
          </a:insideV>
        </a:tcBdr>
        <a:fill>
          <a:noFill/>
        </a:fill>
      </a:tcStyle>
    </a:wholeTbl>
    <a:band2H>
      <a:tcTxStyle/>
      <a:tcStyle>
        <a:tcBdr/>
        <a:fill>
          <a:solidFill>
            <a:srgbClr val="000000">
              <a:alpha val="20000"/>
            </a:srgbClr>
          </a:solidFill>
        </a:fill>
      </a:tcStyle>
    </a:band2H>
    <a:firstCol>
      <a:tcTxStyle b="off" i="off">
        <a:fontRef idx="minor">
          <a:srgbClr val="FFFFFF"/>
        </a:fontRef>
        <a:srgbClr val="FFFFFF"/>
      </a:tcTxStyle>
      <a:tcStyle>
        <a:tcBdr>
          <a:left>
            <a:ln w="25400" cap="flat">
              <a:solidFill>
                <a:srgbClr val="A9A9A9"/>
              </a:solidFill>
              <a:prstDash val="solid"/>
              <a:miter lim="400000"/>
            </a:ln>
          </a:left>
          <a:right>
            <a:ln w="25400" cap="flat">
              <a:solidFill>
                <a:srgbClr val="A9A9A9"/>
              </a:solidFill>
              <a:prstDash val="solid"/>
              <a:miter lim="400000"/>
            </a:ln>
          </a:right>
          <a:top>
            <a:ln w="25400" cap="flat">
              <a:solidFill>
                <a:srgbClr val="A9A9A9"/>
              </a:solidFill>
              <a:prstDash val="solid"/>
              <a:miter lim="400000"/>
            </a:ln>
          </a:top>
          <a:bottom>
            <a:ln w="25400" cap="flat">
              <a:solidFill>
                <a:srgbClr val="A9A9A9"/>
              </a:solidFill>
              <a:prstDash val="solid"/>
              <a:miter lim="400000"/>
            </a:ln>
          </a:bottom>
          <a:insideH>
            <a:ln w="25400" cap="flat">
              <a:solidFill>
                <a:srgbClr val="A9A9A9"/>
              </a:solidFill>
              <a:prstDash val="solid"/>
              <a:miter lim="400000"/>
            </a:ln>
          </a:insideH>
          <a:insideV>
            <a:ln w="25400" cap="flat">
              <a:solidFill>
                <a:srgbClr val="A9A9A9"/>
              </a:solidFill>
              <a:prstDash val="solid"/>
              <a:miter lim="400000"/>
            </a:ln>
          </a:insideV>
        </a:tcBdr>
        <a:fill>
          <a:gradFill>
            <a:gsLst>
              <a:gs pos="0">
                <a:srgbClr val="679AEA">
                  <a:alpha val="25000"/>
                </a:srgbClr>
              </a:gs>
              <a:gs pos="100000">
                <a:srgbClr val="2E73D3">
                  <a:alpha val="25000"/>
                </a:srgbClr>
              </a:gs>
            </a:gsLst>
            <a:lin ang="5400000"/>
          </a:gradFill>
        </a:fill>
      </a:tcStyle>
    </a:firstCol>
    <a:lastRow>
      <a:tcTxStyle b="off" i="off">
        <a:fontRef idx="minor">
          <a:srgbClr val="FFFFFF"/>
        </a:fontRef>
        <a:srgbClr val="FFFFFF"/>
      </a:tcTxStyle>
      <a:tcStyle>
        <a:tcBdr>
          <a:left>
            <a:ln w="25400" cap="flat">
              <a:solidFill>
                <a:srgbClr val="A9A9A9"/>
              </a:solidFill>
              <a:prstDash val="solid"/>
              <a:miter lim="400000"/>
            </a:ln>
          </a:left>
          <a:right>
            <a:ln w="25400" cap="flat">
              <a:solidFill>
                <a:srgbClr val="A9A9A9"/>
              </a:solidFill>
              <a:prstDash val="solid"/>
              <a:miter lim="400000"/>
            </a:ln>
          </a:right>
          <a:top>
            <a:ln w="25400" cap="flat">
              <a:solidFill>
                <a:srgbClr val="A9A9A9"/>
              </a:solidFill>
              <a:prstDash val="solid"/>
              <a:miter lim="400000"/>
            </a:ln>
          </a:top>
          <a:bottom>
            <a:ln w="25400" cap="flat">
              <a:solidFill>
                <a:srgbClr val="A9A9A9"/>
              </a:solidFill>
              <a:prstDash val="solid"/>
              <a:miter lim="400000"/>
            </a:ln>
          </a:bottom>
          <a:insideH>
            <a:ln w="25400" cap="flat">
              <a:solidFill>
                <a:srgbClr val="A9A9A9"/>
              </a:solidFill>
              <a:prstDash val="solid"/>
              <a:miter lim="400000"/>
            </a:ln>
          </a:insideH>
          <a:insideV>
            <a:ln w="25400" cap="flat">
              <a:solidFill>
                <a:srgbClr val="A9A9A9"/>
              </a:solidFill>
              <a:prstDash val="solid"/>
              <a:miter lim="400000"/>
            </a:ln>
          </a:insideV>
        </a:tcBdr>
        <a:fill>
          <a:gradFill>
            <a:gsLst>
              <a:gs pos="0">
                <a:srgbClr val="679AEA">
                  <a:alpha val="25000"/>
                </a:srgbClr>
              </a:gs>
              <a:gs pos="100000">
                <a:srgbClr val="2E73D3">
                  <a:alpha val="25000"/>
                </a:srgbClr>
              </a:gs>
            </a:gsLst>
            <a:lin ang="5400000"/>
          </a:gradFill>
        </a:fill>
      </a:tcStyle>
    </a:lastRow>
    <a:firstRow>
      <a:tcTxStyle b="off" i="off">
        <a:fontRef idx="minor">
          <a:srgbClr val="FFFFFF"/>
        </a:fontRef>
        <a:srgbClr val="FFFFFF"/>
      </a:tcTxStyle>
      <a:tcStyle>
        <a:tcBdr>
          <a:left>
            <a:ln w="25400" cap="flat">
              <a:solidFill>
                <a:srgbClr val="A9A9A9"/>
              </a:solidFill>
              <a:prstDash val="solid"/>
              <a:miter lim="400000"/>
            </a:ln>
          </a:left>
          <a:right>
            <a:ln w="25400" cap="flat">
              <a:solidFill>
                <a:srgbClr val="A9A9A9"/>
              </a:solidFill>
              <a:prstDash val="solid"/>
              <a:miter lim="400000"/>
            </a:ln>
          </a:right>
          <a:top>
            <a:ln w="25400" cap="flat">
              <a:solidFill>
                <a:srgbClr val="A9A9A9"/>
              </a:solidFill>
              <a:prstDash val="solid"/>
              <a:miter lim="400000"/>
            </a:ln>
          </a:top>
          <a:bottom>
            <a:ln w="25400" cap="flat">
              <a:solidFill>
                <a:srgbClr val="A9A9A9"/>
              </a:solidFill>
              <a:prstDash val="solid"/>
              <a:miter lim="400000"/>
            </a:ln>
          </a:bottom>
          <a:insideH>
            <a:ln w="25400" cap="flat">
              <a:solidFill>
                <a:srgbClr val="A9A9A9"/>
              </a:solidFill>
              <a:prstDash val="solid"/>
              <a:miter lim="400000"/>
            </a:ln>
          </a:insideH>
          <a:insideV>
            <a:ln w="25400" cap="flat">
              <a:solidFill>
                <a:srgbClr val="A9A9A9"/>
              </a:solidFill>
              <a:prstDash val="solid"/>
              <a:miter lim="400000"/>
            </a:ln>
          </a:insideV>
        </a:tcBdr>
        <a:fill>
          <a:gradFill>
            <a:gsLst>
              <a:gs pos="0">
                <a:srgbClr val="679AEA">
                  <a:alpha val="25000"/>
                </a:srgbClr>
              </a:gs>
              <a:gs pos="100000">
                <a:srgbClr val="2E73D3">
                  <a:alpha val="25000"/>
                </a:srgbClr>
              </a:gs>
            </a:gsLst>
            <a:lin ang="5400000"/>
          </a:gradFill>
        </a:fill>
      </a:tcStyle>
    </a:firstRow>
  </a:tblStyle>
  <a:tblStyle styleId="{D51ADE6A-740E-44AE-83CC-AE7238B6C88D}"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snapToObjects="1">
      <p:cViewPr varScale="1">
        <p:scale>
          <a:sx n="85" d="100"/>
          <a:sy n="85" d="100"/>
        </p:scale>
        <p:origin x="704" y="184"/>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xfrm>
            <a:off x="1143000" y="685800"/>
            <a:ext cx="4572000" cy="3429000"/>
          </a:xfrm>
          <a:prstGeom prst="rect">
            <a:avLst/>
          </a:prstGeom>
        </p:spPr>
        <p:txBody>
          <a:bodyPr/>
          <a:lstStyle/>
          <a:p>
            <a:endParaRPr/>
          </a:p>
        </p:txBody>
      </p:sp>
      <p:sp>
        <p:nvSpPr>
          <p:cNvPr id="254" name="Shape 25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17488401"/>
      </p:ext>
    </p:extLst>
  </p:cSld>
  <p:clrMap bg1="lt1" tx1="dk1" bg2="lt2" tx2="dk2" accent1="accent1" accent2="accent2" accent3="accent3" accent4="accent4" accent5="accent5" accent6="accent6" hlink="hlink" folHlink="folHlink"/>
  <p:notesStyle>
    <a:lvl1pPr defTabSz="584200" latinLnBrk="0">
      <a:defRPr sz="2200">
        <a:latin typeface="Franklin Gothic Book"/>
        <a:ea typeface="Franklin Gothic Book"/>
        <a:cs typeface="Franklin Gothic Book"/>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Titolo Testo</a:t>
            </a:r>
          </a:p>
        </p:txBody>
      </p:sp>
      <p:sp>
        <p:nvSpPr>
          <p:cNvPr id="21" name="Shape 21"/>
          <p:cNvSpPr>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2" name="Shape 22"/>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olo e punti elenco - A sinistra">
    <p:spTree>
      <p:nvGrpSpPr>
        <p:cNvPr id="1" name=""/>
        <p:cNvGrpSpPr/>
        <p:nvPr/>
      </p:nvGrpSpPr>
      <p:grpSpPr>
        <a:xfrm>
          <a:off x="0" y="0"/>
          <a:ext cx="0" cy="0"/>
          <a:chOff x="0" y="0"/>
          <a:chExt cx="0" cy="0"/>
        </a:xfrm>
      </p:grpSpPr>
      <p:sp>
        <p:nvSpPr>
          <p:cNvPr id="112" name="Shape 112"/>
          <p:cNvSpPr>
            <a:spLocks noGrp="1"/>
          </p:cNvSpPr>
          <p:nvPr>
            <p:ph type="title"/>
          </p:nvPr>
        </p:nvSpPr>
        <p:spPr>
          <a:prstGeom prst="rect">
            <a:avLst/>
          </a:prstGeom>
        </p:spPr>
        <p:txBody>
          <a:bodyPr/>
          <a:lstStyle/>
          <a:p>
            <a:r>
              <a:t>Titolo Testo</a:t>
            </a:r>
          </a:p>
        </p:txBody>
      </p:sp>
      <p:sp>
        <p:nvSpPr>
          <p:cNvPr id="113" name="Shape 113"/>
          <p:cNvSpPr>
            <a:spLocks noGrp="1"/>
          </p:cNvSpPr>
          <p:nvPr>
            <p:ph type="body" sz="half" idx="1"/>
          </p:nvPr>
        </p:nvSpPr>
        <p:spPr>
          <a:xfrm>
            <a:off x="1079500" y="2527300"/>
            <a:ext cx="5232400" cy="6108700"/>
          </a:xfrm>
          <a:prstGeom prst="rect">
            <a:avLst/>
          </a:prstGeom>
        </p:spPr>
        <p:txBody>
          <a:bodyPr/>
          <a:lstStyle>
            <a:lvl1pPr marL="802738" indent="-459838">
              <a:defRPr sz="3200"/>
            </a:lvl1pPr>
            <a:lvl2pPr marL="1327671" indent="-459838">
              <a:defRPr sz="3200"/>
            </a:lvl2pPr>
            <a:lvl3pPr marL="1835671" indent="-459838">
              <a:defRPr sz="3200"/>
            </a:lvl3pPr>
            <a:lvl4pPr marL="2360605" indent="-459838">
              <a:defRPr sz="3200"/>
            </a:lvl4pPr>
            <a:lvl5pPr marL="2885538" indent="-459838">
              <a:defRPr sz="3200"/>
            </a:lvl5pPr>
          </a:lstStyle>
          <a:p>
            <a:r>
              <a:t>Corpo livello uno</a:t>
            </a:r>
          </a:p>
          <a:p>
            <a:pPr lvl="1"/>
            <a:r>
              <a:t>Corpo livello due</a:t>
            </a:r>
          </a:p>
          <a:p>
            <a:pPr lvl="2"/>
            <a:r>
              <a:t>Corpo livello tre</a:t>
            </a:r>
          </a:p>
          <a:p>
            <a:pPr lvl="3"/>
            <a:r>
              <a:t>Corpo livello quattro</a:t>
            </a:r>
          </a:p>
          <a:p>
            <a:pPr lvl="4"/>
            <a:r>
              <a:t>Corpo livello cinque</a:t>
            </a:r>
          </a:p>
        </p:txBody>
      </p:sp>
      <p:sp>
        <p:nvSpPr>
          <p:cNvPr id="114" name="Shape 114"/>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olo e punti elenco - A destra">
    <p:spTree>
      <p:nvGrpSpPr>
        <p:cNvPr id="1" name=""/>
        <p:cNvGrpSpPr/>
        <p:nvPr/>
      </p:nvGrpSpPr>
      <p:grpSpPr>
        <a:xfrm>
          <a:off x="0" y="0"/>
          <a:ext cx="0" cy="0"/>
          <a:chOff x="0" y="0"/>
          <a:chExt cx="0" cy="0"/>
        </a:xfrm>
      </p:grpSpPr>
      <p:sp>
        <p:nvSpPr>
          <p:cNvPr id="121" name="Shape 121"/>
          <p:cNvSpPr>
            <a:spLocks noGrp="1"/>
          </p:cNvSpPr>
          <p:nvPr>
            <p:ph type="title"/>
          </p:nvPr>
        </p:nvSpPr>
        <p:spPr>
          <a:prstGeom prst="rect">
            <a:avLst/>
          </a:prstGeom>
        </p:spPr>
        <p:txBody>
          <a:bodyPr/>
          <a:lstStyle/>
          <a:p>
            <a:r>
              <a:t>Titolo Testo</a:t>
            </a:r>
          </a:p>
        </p:txBody>
      </p:sp>
      <p:sp>
        <p:nvSpPr>
          <p:cNvPr id="122" name="Shape 122"/>
          <p:cNvSpPr>
            <a:spLocks noGrp="1"/>
          </p:cNvSpPr>
          <p:nvPr>
            <p:ph type="body" sz="half" idx="1"/>
          </p:nvPr>
        </p:nvSpPr>
        <p:spPr>
          <a:xfrm>
            <a:off x="7772400" y="2527300"/>
            <a:ext cx="4152900" cy="6108700"/>
          </a:xfrm>
          <a:prstGeom prst="rect">
            <a:avLst/>
          </a:prstGeom>
        </p:spPr>
        <p:txBody>
          <a:bodyPr/>
          <a:lstStyle>
            <a:lvl1pPr marL="802738" indent="-459838">
              <a:defRPr sz="3200"/>
            </a:lvl1pPr>
            <a:lvl2pPr marL="1327671" indent="-459838">
              <a:defRPr sz="3200"/>
            </a:lvl2pPr>
            <a:lvl3pPr marL="1835671" indent="-459838">
              <a:defRPr sz="3200"/>
            </a:lvl3pPr>
            <a:lvl4pPr marL="2360605" indent="-459838">
              <a:defRPr sz="3200"/>
            </a:lvl4pPr>
            <a:lvl5pPr marL="2885538" indent="-459838">
              <a:defRPr sz="3200"/>
            </a:lvl5pPr>
          </a:lstStyle>
          <a:p>
            <a:r>
              <a:t>Corpo livello uno</a:t>
            </a:r>
          </a:p>
          <a:p>
            <a:pPr lvl="1"/>
            <a:r>
              <a:t>Corpo livello due</a:t>
            </a:r>
          </a:p>
          <a:p>
            <a:pPr lvl="2"/>
            <a:r>
              <a:t>Corpo livello tre</a:t>
            </a:r>
          </a:p>
          <a:p>
            <a:pPr lvl="3"/>
            <a:r>
              <a:t>Corpo livello quattro</a:t>
            </a:r>
          </a:p>
          <a:p>
            <a:pPr lvl="4"/>
            <a:r>
              <a:t>Corpo livello cinque</a:t>
            </a:r>
          </a:p>
        </p:txBody>
      </p:sp>
      <p:sp>
        <p:nvSpPr>
          <p:cNvPr id="123" name="Shape 123"/>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olo e sottotitolo">
    <p:spTree>
      <p:nvGrpSpPr>
        <p:cNvPr id="1" name=""/>
        <p:cNvGrpSpPr/>
        <p:nvPr/>
      </p:nvGrpSpPr>
      <p:grpSpPr>
        <a:xfrm>
          <a:off x="0" y="0"/>
          <a:ext cx="0" cy="0"/>
          <a:chOff x="0" y="0"/>
          <a:chExt cx="0" cy="0"/>
        </a:xfrm>
      </p:grpSpPr>
      <p:sp>
        <p:nvSpPr>
          <p:cNvPr id="130" name="Shape 130"/>
          <p:cNvSpPr>
            <a:spLocks noGrp="1"/>
          </p:cNvSpPr>
          <p:nvPr>
            <p:ph type="title"/>
          </p:nvPr>
        </p:nvSpPr>
        <p:spPr>
          <a:xfrm>
            <a:off x="1270000" y="1638300"/>
            <a:ext cx="10464800" cy="3302000"/>
          </a:xfrm>
          <a:prstGeom prst="rect">
            <a:avLst/>
          </a:prstGeom>
        </p:spPr>
        <p:txBody>
          <a:bodyPr anchor="b"/>
          <a:lstStyle>
            <a:lvl1pPr>
              <a:defRPr sz="5000">
                <a:solidFill>
                  <a:srgbClr val="8BEB53"/>
                </a:solidFill>
                <a:latin typeface="+mj-lt"/>
                <a:ea typeface="+mj-ea"/>
                <a:cs typeface="+mj-cs"/>
                <a:sym typeface="Franklin Gothic Medium"/>
              </a:defRPr>
            </a:lvl1pPr>
          </a:lstStyle>
          <a:p>
            <a:r>
              <a:t>Titolo Testo</a:t>
            </a:r>
          </a:p>
        </p:txBody>
      </p:sp>
      <p:sp>
        <p:nvSpPr>
          <p:cNvPr id="131" name="Shape 131"/>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solidFill>
                  <a:srgbClr val="000000"/>
                </a:solidFill>
                <a:latin typeface="Franklin Gothic Book"/>
                <a:ea typeface="Franklin Gothic Book"/>
                <a:cs typeface="Franklin Gothic Book"/>
                <a:sym typeface="Gill Sans"/>
              </a:defRPr>
            </a:lvl1pPr>
            <a:lvl2pPr marL="0" indent="0" algn="ctr">
              <a:spcBef>
                <a:spcPts val="0"/>
              </a:spcBef>
              <a:buSzTx/>
              <a:buNone/>
              <a:defRPr sz="3600">
                <a:solidFill>
                  <a:srgbClr val="000000"/>
                </a:solidFill>
                <a:latin typeface="Franklin Gothic Book"/>
                <a:ea typeface="Franklin Gothic Book"/>
                <a:cs typeface="Franklin Gothic Book"/>
                <a:sym typeface="Gill Sans"/>
              </a:defRPr>
            </a:lvl2pPr>
            <a:lvl3pPr marL="0" indent="0" algn="ctr">
              <a:spcBef>
                <a:spcPts val="0"/>
              </a:spcBef>
              <a:buSzTx/>
              <a:buNone/>
              <a:defRPr sz="3600">
                <a:solidFill>
                  <a:srgbClr val="000000"/>
                </a:solidFill>
                <a:latin typeface="Franklin Gothic Book"/>
                <a:ea typeface="Franklin Gothic Book"/>
                <a:cs typeface="Franklin Gothic Book"/>
                <a:sym typeface="Gill Sans"/>
              </a:defRPr>
            </a:lvl3pPr>
            <a:lvl4pPr marL="0" indent="0" algn="ctr">
              <a:spcBef>
                <a:spcPts val="0"/>
              </a:spcBef>
              <a:buSzTx/>
              <a:buNone/>
              <a:defRPr sz="3600">
                <a:solidFill>
                  <a:srgbClr val="000000"/>
                </a:solidFill>
                <a:latin typeface="Franklin Gothic Book"/>
                <a:ea typeface="Franklin Gothic Book"/>
                <a:cs typeface="Franklin Gothic Book"/>
                <a:sym typeface="Gill Sans"/>
              </a:defRPr>
            </a:lvl4pPr>
            <a:lvl5pPr marL="0" indent="0" algn="ctr">
              <a:spcBef>
                <a:spcPts val="0"/>
              </a:spcBef>
              <a:buSzTx/>
              <a:buNone/>
              <a:defRPr sz="3600">
                <a:solidFill>
                  <a:srgbClr val="000000"/>
                </a:solidFill>
                <a:latin typeface="Franklin Gothic Book"/>
                <a:ea typeface="Franklin Gothic Book"/>
                <a:cs typeface="Franklin Gothic Book"/>
                <a:sym typeface="Gill Sans"/>
              </a:defRPr>
            </a:lvl5pPr>
          </a:lstStyle>
          <a:p>
            <a:r>
              <a:t>Corpo livello uno</a:t>
            </a:r>
          </a:p>
          <a:p>
            <a:pPr lvl="1"/>
            <a:r>
              <a:t>Corpo livello due</a:t>
            </a:r>
          </a:p>
          <a:p>
            <a:pPr lvl="2"/>
            <a:r>
              <a:t>Corpo livello tre</a:t>
            </a:r>
          </a:p>
          <a:p>
            <a:pPr lvl="3"/>
            <a:r>
              <a:t>Corpo livello quattro</a:t>
            </a:r>
          </a:p>
          <a:p>
            <a:pPr lvl="4"/>
            <a:r>
              <a:t>Corpo livello cinque</a:t>
            </a:r>
          </a:p>
        </p:txBody>
      </p:sp>
      <p:sp>
        <p:nvSpPr>
          <p:cNvPr id="132" name="Shape 132"/>
          <p:cNvSpPr>
            <a:spLocks noGrp="1"/>
          </p:cNvSpPr>
          <p:nvPr>
            <p:ph type="sldNum" sz="quarter" idx="2"/>
          </p:nvPr>
        </p:nvSpPr>
        <p:spPr>
          <a:xfrm>
            <a:off x="6303865" y="9258300"/>
            <a:ext cx="384370" cy="379591"/>
          </a:xfrm>
          <a:prstGeom prst="rect">
            <a:avLst/>
          </a:prstGeom>
        </p:spPr>
        <p:txBody>
          <a:bodyPr/>
          <a:lstStyle>
            <a:lvl1pPr algn="ctr">
              <a:defRPr>
                <a:solidFill>
                  <a:srgbClr val="000000"/>
                </a:solidFill>
                <a:latin typeface="Franklin Gothic Book"/>
                <a:ea typeface="Franklin Gothic Book"/>
                <a:cs typeface="Franklin Gothic Book"/>
                <a:sym typeface="Gill Sans"/>
              </a:defRPr>
            </a:lvl1pPr>
          </a:lstStyle>
          <a:p>
            <a:fld id="{86CB4B4D-7CA3-9044-876B-883B54F8677D}" type="slidenum">
              <a:rPr lang="nb-NO"/>
              <a:pPr/>
              <a:t>‹N›</a:t>
            </a:fld>
            <a:endParaRPr lang="nb-NO"/>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139" name="Shape 139"/>
          <p:cNvSpPr>
            <a:spLocks noGrp="1"/>
          </p:cNvSpPr>
          <p:nvPr>
            <p:ph type="title"/>
          </p:nvPr>
        </p:nvSpPr>
        <p:spPr>
          <a:xfrm>
            <a:off x="1270000" y="254000"/>
            <a:ext cx="10464800" cy="2438400"/>
          </a:xfrm>
          <a:prstGeom prst="rect">
            <a:avLst/>
          </a:prstGeom>
        </p:spPr>
        <p:txBody>
          <a:bodyPr/>
          <a:lstStyle>
            <a:lvl1pPr>
              <a:defRPr sz="5000">
                <a:solidFill>
                  <a:srgbClr val="8BEB53"/>
                </a:solidFill>
                <a:latin typeface="+mj-lt"/>
                <a:ea typeface="+mj-ea"/>
                <a:cs typeface="+mj-cs"/>
                <a:sym typeface="Franklin Gothic Medium"/>
              </a:defRPr>
            </a:lvl1pPr>
          </a:lstStyle>
          <a:p>
            <a:r>
              <a:t>Titolo Testo</a:t>
            </a:r>
          </a:p>
        </p:txBody>
      </p:sp>
      <p:sp>
        <p:nvSpPr>
          <p:cNvPr id="140" name="Shape 140"/>
          <p:cNvSpPr>
            <a:spLocks noGrp="1"/>
          </p:cNvSpPr>
          <p:nvPr>
            <p:ph type="body" idx="1"/>
          </p:nvPr>
        </p:nvSpPr>
        <p:spPr>
          <a:xfrm>
            <a:off x="1270000" y="2768600"/>
            <a:ext cx="10464800" cy="5715000"/>
          </a:xfrm>
          <a:prstGeom prst="rect">
            <a:avLst/>
          </a:prstGeom>
        </p:spPr>
        <p:txBody>
          <a:bodyPr/>
          <a:lstStyle>
            <a:lvl1pPr marL="889000" indent="-571500">
              <a:spcBef>
                <a:spcPts val="2400"/>
              </a:spcBef>
              <a:buSzPct val="171000"/>
              <a:defRPr>
                <a:solidFill>
                  <a:srgbClr val="000000"/>
                </a:solidFill>
                <a:latin typeface="Franklin Gothic Book"/>
                <a:ea typeface="Franklin Gothic Book"/>
                <a:cs typeface="Franklin Gothic Book"/>
                <a:sym typeface="Gill Sans"/>
              </a:defRPr>
            </a:lvl1pPr>
            <a:lvl2pPr marL="1333500" indent="-571500">
              <a:spcBef>
                <a:spcPts val="2400"/>
              </a:spcBef>
              <a:buSzPct val="171000"/>
              <a:defRPr>
                <a:solidFill>
                  <a:srgbClr val="000000"/>
                </a:solidFill>
                <a:latin typeface="Franklin Gothic Book"/>
                <a:ea typeface="Franklin Gothic Book"/>
                <a:cs typeface="Franklin Gothic Book"/>
                <a:sym typeface="Gill Sans"/>
              </a:defRPr>
            </a:lvl2pPr>
            <a:lvl3pPr marL="1778000" indent="-571500">
              <a:spcBef>
                <a:spcPts val="2400"/>
              </a:spcBef>
              <a:buSzPct val="171000"/>
              <a:defRPr>
                <a:solidFill>
                  <a:srgbClr val="000000"/>
                </a:solidFill>
                <a:latin typeface="Franklin Gothic Book"/>
                <a:ea typeface="Franklin Gothic Book"/>
                <a:cs typeface="Franklin Gothic Book"/>
                <a:sym typeface="Gill Sans"/>
              </a:defRPr>
            </a:lvl3pPr>
            <a:lvl4pPr marL="2222500" indent="-571500">
              <a:spcBef>
                <a:spcPts val="2400"/>
              </a:spcBef>
              <a:buSzPct val="171000"/>
              <a:defRPr>
                <a:solidFill>
                  <a:srgbClr val="000000"/>
                </a:solidFill>
                <a:latin typeface="Franklin Gothic Book"/>
                <a:ea typeface="Franklin Gothic Book"/>
                <a:cs typeface="Franklin Gothic Book"/>
                <a:sym typeface="Gill Sans"/>
              </a:defRPr>
            </a:lvl4pPr>
            <a:lvl5pPr marL="2667000" indent="-571500">
              <a:spcBef>
                <a:spcPts val="2400"/>
              </a:spcBef>
              <a:buSzPct val="171000"/>
              <a:defRPr>
                <a:solidFill>
                  <a:srgbClr val="000000"/>
                </a:solidFill>
                <a:latin typeface="Franklin Gothic Book"/>
                <a:ea typeface="Franklin Gothic Book"/>
                <a:cs typeface="Franklin Gothic Book"/>
                <a:sym typeface="Gill Sans"/>
              </a:defRPr>
            </a:lvl5pPr>
          </a:lstStyle>
          <a:p>
            <a:r>
              <a:t>Corpo livello uno</a:t>
            </a:r>
          </a:p>
          <a:p>
            <a:pPr lvl="1"/>
            <a:r>
              <a:t>Corpo livello due</a:t>
            </a:r>
          </a:p>
          <a:p>
            <a:pPr lvl="2"/>
            <a:r>
              <a:t>Corpo livello tre</a:t>
            </a:r>
          </a:p>
          <a:p>
            <a:pPr lvl="3"/>
            <a:r>
              <a:t>Corpo livello quattro</a:t>
            </a:r>
          </a:p>
          <a:p>
            <a:pPr lvl="4"/>
            <a:r>
              <a:t>Corpo livello cinque</a:t>
            </a:r>
          </a:p>
        </p:txBody>
      </p:sp>
      <p:sp>
        <p:nvSpPr>
          <p:cNvPr id="141" name="Shape 141"/>
          <p:cNvSpPr>
            <a:spLocks noGrp="1"/>
          </p:cNvSpPr>
          <p:nvPr>
            <p:ph type="sldNum" sz="quarter" idx="2"/>
          </p:nvPr>
        </p:nvSpPr>
        <p:spPr>
          <a:xfrm>
            <a:off x="6303865" y="9258300"/>
            <a:ext cx="384370" cy="379591"/>
          </a:xfrm>
          <a:prstGeom prst="rect">
            <a:avLst/>
          </a:prstGeom>
        </p:spPr>
        <p:txBody>
          <a:bodyPr/>
          <a:lstStyle>
            <a:lvl1pPr algn="ctr">
              <a:defRPr>
                <a:solidFill>
                  <a:srgbClr val="000000"/>
                </a:solidFill>
                <a:latin typeface="Franklin Gothic Book"/>
                <a:ea typeface="Franklin Gothic Book"/>
                <a:cs typeface="Franklin Gothic Book"/>
                <a:sym typeface="Gill Sans"/>
              </a:defRPr>
            </a:lvl1pPr>
          </a:lstStyle>
          <a:p>
            <a:fld id="{86CB4B4D-7CA3-9044-876B-883B54F8677D}" type="slidenum">
              <a:rPr lang="nb-NO"/>
              <a:pPr/>
              <a:t>‹N›</a:t>
            </a:fld>
            <a:endParaRPr lang="nb-NO"/>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olo e punti elenco - 2 colonne">
    <p:spTree>
      <p:nvGrpSpPr>
        <p:cNvPr id="1" name=""/>
        <p:cNvGrpSpPr/>
        <p:nvPr/>
      </p:nvGrpSpPr>
      <p:grpSpPr>
        <a:xfrm>
          <a:off x="0" y="0"/>
          <a:ext cx="0" cy="0"/>
          <a:chOff x="0" y="0"/>
          <a:chExt cx="0" cy="0"/>
        </a:xfrm>
      </p:grpSpPr>
      <p:sp>
        <p:nvSpPr>
          <p:cNvPr id="148" name="Shape 148"/>
          <p:cNvSpPr>
            <a:spLocks noGrp="1"/>
          </p:cNvSpPr>
          <p:nvPr>
            <p:ph type="title"/>
          </p:nvPr>
        </p:nvSpPr>
        <p:spPr>
          <a:xfrm>
            <a:off x="1270000" y="254000"/>
            <a:ext cx="10464800" cy="2438400"/>
          </a:xfrm>
          <a:prstGeom prst="rect">
            <a:avLst/>
          </a:prstGeom>
        </p:spPr>
        <p:txBody>
          <a:bodyPr/>
          <a:lstStyle>
            <a:lvl1pPr>
              <a:defRPr sz="5000">
                <a:solidFill>
                  <a:srgbClr val="8BEB53"/>
                </a:solidFill>
                <a:latin typeface="+mj-lt"/>
                <a:ea typeface="+mj-ea"/>
                <a:cs typeface="+mj-cs"/>
                <a:sym typeface="Franklin Gothic Medium"/>
              </a:defRPr>
            </a:lvl1pPr>
          </a:lstStyle>
          <a:p>
            <a:r>
              <a:t>Titolo Testo</a:t>
            </a:r>
          </a:p>
        </p:txBody>
      </p:sp>
      <p:sp>
        <p:nvSpPr>
          <p:cNvPr id="149" name="Shape 149"/>
          <p:cNvSpPr>
            <a:spLocks noGrp="1"/>
          </p:cNvSpPr>
          <p:nvPr>
            <p:ph type="body" idx="1"/>
          </p:nvPr>
        </p:nvSpPr>
        <p:spPr>
          <a:xfrm>
            <a:off x="1270000" y="2768600"/>
            <a:ext cx="10464800" cy="5715000"/>
          </a:xfrm>
          <a:prstGeom prst="rect">
            <a:avLst/>
          </a:prstGeom>
        </p:spPr>
        <p:txBody>
          <a:bodyPr numCol="2" spcCol="523240" anchor="t"/>
          <a:lstStyle>
            <a:lvl1pPr marL="812120" indent="-494620">
              <a:spcBef>
                <a:spcPts val="3800"/>
              </a:spcBef>
              <a:buSzPct val="171000"/>
              <a:defRPr sz="3200">
                <a:solidFill>
                  <a:srgbClr val="000000"/>
                </a:solidFill>
                <a:latin typeface="Franklin Gothic Book"/>
                <a:ea typeface="Franklin Gothic Book"/>
                <a:cs typeface="Franklin Gothic Book"/>
                <a:sym typeface="Gill Sans"/>
              </a:defRPr>
            </a:lvl1pPr>
            <a:lvl2pPr marL="1256620" indent="-494620">
              <a:spcBef>
                <a:spcPts val="3800"/>
              </a:spcBef>
              <a:buSzPct val="171000"/>
              <a:defRPr sz="3200">
                <a:solidFill>
                  <a:srgbClr val="000000"/>
                </a:solidFill>
                <a:latin typeface="Franklin Gothic Book"/>
                <a:ea typeface="Franklin Gothic Book"/>
                <a:cs typeface="Franklin Gothic Book"/>
                <a:sym typeface="Gill Sans"/>
              </a:defRPr>
            </a:lvl2pPr>
            <a:lvl3pPr marL="1701120" indent="-494620">
              <a:spcBef>
                <a:spcPts val="3800"/>
              </a:spcBef>
              <a:buSzPct val="171000"/>
              <a:defRPr sz="3200">
                <a:solidFill>
                  <a:srgbClr val="000000"/>
                </a:solidFill>
                <a:latin typeface="Franklin Gothic Book"/>
                <a:ea typeface="Franklin Gothic Book"/>
                <a:cs typeface="Franklin Gothic Book"/>
                <a:sym typeface="Gill Sans"/>
              </a:defRPr>
            </a:lvl3pPr>
            <a:lvl4pPr marL="2145620" indent="-494620">
              <a:spcBef>
                <a:spcPts val="3800"/>
              </a:spcBef>
              <a:buSzPct val="171000"/>
              <a:defRPr sz="3200">
                <a:solidFill>
                  <a:srgbClr val="000000"/>
                </a:solidFill>
                <a:latin typeface="Franklin Gothic Book"/>
                <a:ea typeface="Franklin Gothic Book"/>
                <a:cs typeface="Franklin Gothic Book"/>
                <a:sym typeface="Gill Sans"/>
              </a:defRPr>
            </a:lvl4pPr>
            <a:lvl5pPr marL="2590120" indent="-494620">
              <a:spcBef>
                <a:spcPts val="3800"/>
              </a:spcBef>
              <a:buSzPct val="171000"/>
              <a:defRPr sz="3200">
                <a:solidFill>
                  <a:srgbClr val="000000"/>
                </a:solidFill>
                <a:latin typeface="Franklin Gothic Book"/>
                <a:ea typeface="Franklin Gothic Book"/>
                <a:cs typeface="Franklin Gothic Book"/>
                <a:sym typeface="Gill Sans"/>
              </a:defRPr>
            </a:lvl5pPr>
          </a:lstStyle>
          <a:p>
            <a:r>
              <a:t>Corpo livello uno</a:t>
            </a:r>
          </a:p>
          <a:p>
            <a:pPr lvl="1"/>
            <a:r>
              <a:t>Corpo livello due</a:t>
            </a:r>
          </a:p>
          <a:p>
            <a:pPr lvl="2"/>
            <a:r>
              <a:t>Corpo livello tre</a:t>
            </a:r>
          </a:p>
          <a:p>
            <a:pPr lvl="3"/>
            <a:r>
              <a:t>Corpo livello quattro</a:t>
            </a:r>
          </a:p>
          <a:p>
            <a:pPr lvl="4"/>
            <a:r>
              <a:t>Corpo livello cinque</a:t>
            </a:r>
          </a:p>
        </p:txBody>
      </p:sp>
      <p:sp>
        <p:nvSpPr>
          <p:cNvPr id="150" name="Shape 150"/>
          <p:cNvSpPr>
            <a:spLocks noGrp="1"/>
          </p:cNvSpPr>
          <p:nvPr>
            <p:ph type="sldNum" sz="quarter" idx="2"/>
          </p:nvPr>
        </p:nvSpPr>
        <p:spPr>
          <a:xfrm>
            <a:off x="6303865" y="9258300"/>
            <a:ext cx="384370" cy="379591"/>
          </a:xfrm>
          <a:prstGeom prst="rect">
            <a:avLst/>
          </a:prstGeom>
        </p:spPr>
        <p:txBody>
          <a:bodyPr/>
          <a:lstStyle>
            <a:lvl1pPr algn="ctr">
              <a:defRPr>
                <a:solidFill>
                  <a:srgbClr val="000000"/>
                </a:solidFill>
                <a:latin typeface="Franklin Gothic Book"/>
                <a:ea typeface="Franklin Gothic Book"/>
                <a:cs typeface="Franklin Gothic Book"/>
                <a:sym typeface="Gill Sans"/>
              </a:defRPr>
            </a:lvl1pPr>
          </a:lstStyle>
          <a:p>
            <a:fld id="{86CB4B4D-7CA3-9044-876B-883B54F8677D}" type="slidenum">
              <a:rPr lang="nb-NO"/>
              <a:pPr/>
              <a:t>‹N›</a:t>
            </a:fld>
            <a:endParaRPr lang="nb-NO"/>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157" name="Shape 157"/>
          <p:cNvSpPr>
            <a:spLocks noGrp="1"/>
          </p:cNvSpPr>
          <p:nvPr>
            <p:ph type="body" idx="1"/>
          </p:nvPr>
        </p:nvSpPr>
        <p:spPr>
          <a:xfrm>
            <a:off x="1270000" y="1270000"/>
            <a:ext cx="10464800" cy="7213600"/>
          </a:xfrm>
          <a:prstGeom prst="rect">
            <a:avLst/>
          </a:prstGeom>
        </p:spPr>
        <p:txBody>
          <a:bodyPr/>
          <a:lstStyle>
            <a:lvl1pPr marL="889000" indent="-571500">
              <a:spcBef>
                <a:spcPts val="4800"/>
              </a:spcBef>
              <a:buSzPct val="171000"/>
              <a:defRPr>
                <a:solidFill>
                  <a:srgbClr val="000000"/>
                </a:solidFill>
                <a:latin typeface="Franklin Gothic Book"/>
                <a:ea typeface="Franklin Gothic Book"/>
                <a:cs typeface="Franklin Gothic Book"/>
                <a:sym typeface="Gill Sans"/>
              </a:defRPr>
            </a:lvl1pPr>
            <a:lvl2pPr marL="1333500" indent="-571500">
              <a:spcBef>
                <a:spcPts val="4800"/>
              </a:spcBef>
              <a:buSzPct val="171000"/>
              <a:defRPr>
                <a:solidFill>
                  <a:srgbClr val="000000"/>
                </a:solidFill>
                <a:latin typeface="Franklin Gothic Book"/>
                <a:ea typeface="Franklin Gothic Book"/>
                <a:cs typeface="Franklin Gothic Book"/>
                <a:sym typeface="Gill Sans"/>
              </a:defRPr>
            </a:lvl2pPr>
            <a:lvl3pPr marL="1778000" indent="-571500">
              <a:spcBef>
                <a:spcPts val="4800"/>
              </a:spcBef>
              <a:buSzPct val="171000"/>
              <a:defRPr>
                <a:solidFill>
                  <a:srgbClr val="000000"/>
                </a:solidFill>
                <a:latin typeface="Franklin Gothic Book"/>
                <a:ea typeface="Franklin Gothic Book"/>
                <a:cs typeface="Franklin Gothic Book"/>
                <a:sym typeface="Gill Sans"/>
              </a:defRPr>
            </a:lvl3pPr>
            <a:lvl4pPr marL="2222500" indent="-571500">
              <a:spcBef>
                <a:spcPts val="4800"/>
              </a:spcBef>
              <a:buSzPct val="171000"/>
              <a:defRPr>
                <a:solidFill>
                  <a:srgbClr val="000000"/>
                </a:solidFill>
                <a:latin typeface="Franklin Gothic Book"/>
                <a:ea typeface="Franklin Gothic Book"/>
                <a:cs typeface="Franklin Gothic Book"/>
                <a:sym typeface="Gill Sans"/>
              </a:defRPr>
            </a:lvl4pPr>
            <a:lvl5pPr marL="2667000" indent="-571500">
              <a:spcBef>
                <a:spcPts val="4800"/>
              </a:spcBef>
              <a:buSzPct val="171000"/>
              <a:defRPr>
                <a:solidFill>
                  <a:srgbClr val="000000"/>
                </a:solidFill>
                <a:latin typeface="Franklin Gothic Book"/>
                <a:ea typeface="Franklin Gothic Book"/>
                <a:cs typeface="Franklin Gothic Book"/>
                <a:sym typeface="Gill Sans"/>
              </a:defRPr>
            </a:lvl5pPr>
          </a:lstStyle>
          <a:p>
            <a:r>
              <a:t>Corpo livello uno</a:t>
            </a:r>
          </a:p>
          <a:p>
            <a:pPr lvl="1"/>
            <a:r>
              <a:t>Corpo livello due</a:t>
            </a:r>
          </a:p>
          <a:p>
            <a:pPr lvl="2"/>
            <a:r>
              <a:t>Corpo livello tre</a:t>
            </a:r>
          </a:p>
          <a:p>
            <a:pPr lvl="3"/>
            <a:r>
              <a:t>Corpo livello quattro</a:t>
            </a:r>
          </a:p>
          <a:p>
            <a:pPr lvl="4"/>
            <a:r>
              <a:t>Corpo livello cinque</a:t>
            </a:r>
          </a:p>
        </p:txBody>
      </p:sp>
      <p:sp>
        <p:nvSpPr>
          <p:cNvPr id="158" name="Shape 158"/>
          <p:cNvSpPr>
            <a:spLocks noGrp="1"/>
          </p:cNvSpPr>
          <p:nvPr>
            <p:ph type="sldNum" sz="quarter" idx="2"/>
          </p:nvPr>
        </p:nvSpPr>
        <p:spPr>
          <a:xfrm>
            <a:off x="6303865" y="9258300"/>
            <a:ext cx="384370" cy="379591"/>
          </a:xfrm>
          <a:prstGeom prst="rect">
            <a:avLst/>
          </a:prstGeom>
        </p:spPr>
        <p:txBody>
          <a:bodyPr/>
          <a:lstStyle>
            <a:lvl1pPr algn="ctr">
              <a:defRPr>
                <a:solidFill>
                  <a:srgbClr val="000000"/>
                </a:solidFill>
                <a:latin typeface="Franklin Gothic Book"/>
                <a:ea typeface="Franklin Gothic Book"/>
                <a:cs typeface="Franklin Gothic Book"/>
                <a:sym typeface="Gill Sans"/>
              </a:defRPr>
            </a:lvl1pPr>
          </a:lstStyle>
          <a:p>
            <a:fld id="{86CB4B4D-7CA3-9044-876B-883B54F8677D}" type="slidenum">
              <a:rPr lang="nb-NO"/>
              <a:pPr/>
              <a:t>‹N›</a:t>
            </a:fld>
            <a:endParaRPr lang="nb-NO"/>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165" name="Shape 165"/>
          <p:cNvSpPr>
            <a:spLocks noGrp="1"/>
          </p:cNvSpPr>
          <p:nvPr>
            <p:ph type="sldNum" sz="quarter" idx="2"/>
          </p:nvPr>
        </p:nvSpPr>
        <p:spPr>
          <a:xfrm>
            <a:off x="6303865" y="9258300"/>
            <a:ext cx="384370" cy="379591"/>
          </a:xfrm>
          <a:prstGeom prst="rect">
            <a:avLst/>
          </a:prstGeom>
        </p:spPr>
        <p:txBody>
          <a:bodyPr/>
          <a:lstStyle>
            <a:lvl1pPr algn="ctr">
              <a:defRPr>
                <a:solidFill>
                  <a:srgbClr val="000000"/>
                </a:solidFill>
                <a:latin typeface="Franklin Gothic Book"/>
                <a:ea typeface="Franklin Gothic Book"/>
                <a:cs typeface="Franklin Gothic Book"/>
                <a:sym typeface="Gill Sans"/>
              </a:defRPr>
            </a:lvl1pPr>
          </a:lstStyle>
          <a:p>
            <a:fld id="{86CB4B4D-7CA3-9044-876B-883B54F8677D}" type="slidenum">
              <a:rPr lang="nb-NO"/>
              <a:pPr/>
              <a:t>‹N›</a:t>
            </a:fld>
            <a:endParaRPr lang="nb-NO"/>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172" name="Shape 172"/>
          <p:cNvSpPr>
            <a:spLocks noGrp="1"/>
          </p:cNvSpPr>
          <p:nvPr>
            <p:ph type="title"/>
          </p:nvPr>
        </p:nvSpPr>
        <p:spPr>
          <a:xfrm>
            <a:off x="1270000" y="254000"/>
            <a:ext cx="10464800" cy="2438400"/>
          </a:xfrm>
          <a:prstGeom prst="rect">
            <a:avLst/>
          </a:prstGeom>
        </p:spPr>
        <p:txBody>
          <a:bodyPr/>
          <a:lstStyle>
            <a:lvl1pPr>
              <a:defRPr sz="5000">
                <a:solidFill>
                  <a:srgbClr val="8BEB53"/>
                </a:solidFill>
                <a:latin typeface="+mj-lt"/>
                <a:ea typeface="+mj-ea"/>
                <a:cs typeface="+mj-cs"/>
                <a:sym typeface="Franklin Gothic Medium"/>
              </a:defRPr>
            </a:lvl1pPr>
          </a:lstStyle>
          <a:p>
            <a:r>
              <a:t>Titolo Testo</a:t>
            </a:r>
          </a:p>
        </p:txBody>
      </p:sp>
      <p:sp>
        <p:nvSpPr>
          <p:cNvPr id="173" name="Shape 173"/>
          <p:cNvSpPr>
            <a:spLocks noGrp="1"/>
          </p:cNvSpPr>
          <p:nvPr>
            <p:ph type="sldNum" sz="quarter" idx="2"/>
          </p:nvPr>
        </p:nvSpPr>
        <p:spPr>
          <a:xfrm>
            <a:off x="6303865" y="9258300"/>
            <a:ext cx="384370" cy="379591"/>
          </a:xfrm>
          <a:prstGeom prst="rect">
            <a:avLst/>
          </a:prstGeom>
        </p:spPr>
        <p:txBody>
          <a:bodyPr/>
          <a:lstStyle>
            <a:lvl1pPr algn="ctr">
              <a:defRPr>
                <a:solidFill>
                  <a:srgbClr val="000000"/>
                </a:solidFill>
                <a:latin typeface="Franklin Gothic Book"/>
                <a:ea typeface="Franklin Gothic Book"/>
                <a:cs typeface="Franklin Gothic Book"/>
                <a:sym typeface="Gill Sans"/>
              </a:defRPr>
            </a:lvl1pPr>
          </a:lstStyle>
          <a:p>
            <a:fld id="{86CB4B4D-7CA3-9044-876B-883B54F8677D}" type="slidenum">
              <a:rPr lang="nb-NO"/>
              <a:pPr/>
              <a:t>‹N›</a:t>
            </a:fld>
            <a:endParaRPr lang="nb-NO"/>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olo - Centrato">
    <p:spTree>
      <p:nvGrpSpPr>
        <p:cNvPr id="1" name=""/>
        <p:cNvGrpSpPr/>
        <p:nvPr/>
      </p:nvGrpSpPr>
      <p:grpSpPr>
        <a:xfrm>
          <a:off x="0" y="0"/>
          <a:ext cx="0" cy="0"/>
          <a:chOff x="0" y="0"/>
          <a:chExt cx="0" cy="0"/>
        </a:xfrm>
      </p:grpSpPr>
      <p:sp>
        <p:nvSpPr>
          <p:cNvPr id="180" name="Shape 180"/>
          <p:cNvSpPr>
            <a:spLocks noGrp="1"/>
          </p:cNvSpPr>
          <p:nvPr>
            <p:ph type="title"/>
          </p:nvPr>
        </p:nvSpPr>
        <p:spPr>
          <a:xfrm>
            <a:off x="1270000" y="2971800"/>
            <a:ext cx="10464800" cy="3810000"/>
          </a:xfrm>
          <a:prstGeom prst="rect">
            <a:avLst/>
          </a:prstGeom>
        </p:spPr>
        <p:txBody>
          <a:bodyPr/>
          <a:lstStyle>
            <a:lvl1pPr>
              <a:defRPr sz="5000">
                <a:solidFill>
                  <a:srgbClr val="8BEB53"/>
                </a:solidFill>
                <a:latin typeface="+mj-lt"/>
                <a:ea typeface="+mj-ea"/>
                <a:cs typeface="+mj-cs"/>
                <a:sym typeface="Franklin Gothic Medium"/>
              </a:defRPr>
            </a:lvl1pPr>
          </a:lstStyle>
          <a:p>
            <a:r>
              <a:t>Titolo Testo</a:t>
            </a:r>
          </a:p>
        </p:txBody>
      </p:sp>
      <p:sp>
        <p:nvSpPr>
          <p:cNvPr id="181" name="Shape 181"/>
          <p:cNvSpPr>
            <a:spLocks noGrp="1"/>
          </p:cNvSpPr>
          <p:nvPr>
            <p:ph type="sldNum" sz="quarter" idx="2"/>
          </p:nvPr>
        </p:nvSpPr>
        <p:spPr>
          <a:xfrm>
            <a:off x="6303865" y="9258300"/>
            <a:ext cx="384370" cy="379591"/>
          </a:xfrm>
          <a:prstGeom prst="rect">
            <a:avLst/>
          </a:prstGeom>
        </p:spPr>
        <p:txBody>
          <a:bodyPr/>
          <a:lstStyle>
            <a:lvl1pPr algn="ctr">
              <a:defRPr>
                <a:solidFill>
                  <a:srgbClr val="000000"/>
                </a:solidFill>
                <a:latin typeface="Franklin Gothic Book"/>
                <a:ea typeface="Franklin Gothic Book"/>
                <a:cs typeface="Franklin Gothic Book"/>
                <a:sym typeface="Gill Sans"/>
              </a:defRPr>
            </a:lvl1pPr>
          </a:lstStyle>
          <a:p>
            <a:fld id="{86CB4B4D-7CA3-9044-876B-883B54F8677D}" type="slidenum">
              <a:rPr lang="nb-NO"/>
              <a:pPr/>
              <a:t>‹N›</a:t>
            </a:fld>
            <a:endParaRPr lang="nb-NO"/>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Foto - Orizzontale">
    <p:spTree>
      <p:nvGrpSpPr>
        <p:cNvPr id="1" name=""/>
        <p:cNvGrpSpPr/>
        <p:nvPr/>
      </p:nvGrpSpPr>
      <p:grpSpPr>
        <a:xfrm>
          <a:off x="0" y="0"/>
          <a:ext cx="0" cy="0"/>
          <a:chOff x="0" y="0"/>
          <a:chExt cx="0" cy="0"/>
        </a:xfrm>
      </p:grpSpPr>
      <p:sp>
        <p:nvSpPr>
          <p:cNvPr id="188" name="Shape 188"/>
          <p:cNvSpPr>
            <a:spLocks noGrp="1"/>
          </p:cNvSpPr>
          <p:nvPr>
            <p:ph type="pic" sz="half" idx="13"/>
          </p:nvPr>
        </p:nvSpPr>
        <p:spPr>
          <a:xfrm>
            <a:off x="2438400" y="1638300"/>
            <a:ext cx="8128000" cy="4559300"/>
          </a:xfrm>
          <a:prstGeom prst="rect">
            <a:avLst/>
          </a:prstGeom>
        </p:spPr>
        <p:txBody>
          <a:bodyPr lIns="91439" tIns="45719" rIns="91439" bIns="45719" anchor="t"/>
          <a:lstStyle/>
          <a:p>
            <a:endParaRPr/>
          </a:p>
        </p:txBody>
      </p:sp>
      <p:sp>
        <p:nvSpPr>
          <p:cNvPr id="189" name="Shape 189"/>
          <p:cNvSpPr>
            <a:spLocks noGrp="1"/>
          </p:cNvSpPr>
          <p:nvPr>
            <p:ph type="title"/>
          </p:nvPr>
        </p:nvSpPr>
        <p:spPr>
          <a:xfrm>
            <a:off x="1270000" y="7366000"/>
            <a:ext cx="10464800" cy="1701800"/>
          </a:xfrm>
          <a:prstGeom prst="rect">
            <a:avLst/>
          </a:prstGeom>
        </p:spPr>
        <p:txBody>
          <a:bodyPr/>
          <a:lstStyle>
            <a:lvl1pPr>
              <a:defRPr sz="5000">
                <a:solidFill>
                  <a:srgbClr val="8BEB53"/>
                </a:solidFill>
                <a:latin typeface="+mj-lt"/>
                <a:ea typeface="+mj-ea"/>
                <a:cs typeface="+mj-cs"/>
                <a:sym typeface="Franklin Gothic Medium"/>
              </a:defRPr>
            </a:lvl1pPr>
          </a:lstStyle>
          <a:p>
            <a:r>
              <a:t>Titolo Testo</a:t>
            </a:r>
          </a:p>
        </p:txBody>
      </p:sp>
      <p:sp>
        <p:nvSpPr>
          <p:cNvPr id="190" name="Shape 190"/>
          <p:cNvSpPr>
            <a:spLocks noGrp="1"/>
          </p:cNvSpPr>
          <p:nvPr>
            <p:ph type="sldNum" sz="quarter" idx="2"/>
          </p:nvPr>
        </p:nvSpPr>
        <p:spPr>
          <a:xfrm>
            <a:off x="6303865" y="9258300"/>
            <a:ext cx="384370" cy="379591"/>
          </a:xfrm>
          <a:prstGeom prst="rect">
            <a:avLst/>
          </a:prstGeom>
        </p:spPr>
        <p:txBody>
          <a:bodyPr/>
          <a:lstStyle>
            <a:lvl1pPr algn="ctr">
              <a:defRPr>
                <a:solidFill>
                  <a:srgbClr val="000000"/>
                </a:solidFill>
                <a:latin typeface="Franklin Gothic Book"/>
                <a:ea typeface="Franklin Gothic Book"/>
                <a:cs typeface="Franklin Gothic Book"/>
                <a:sym typeface="Gill Sans"/>
              </a:defRPr>
            </a:lvl1pPr>
          </a:lstStyle>
          <a:p>
            <a:fld id="{86CB4B4D-7CA3-9044-876B-883B54F8677D}" type="slidenum">
              <a:rPr lang="nb-NO"/>
              <a:pPr/>
              <a:t>‹N›</a:t>
            </a:fld>
            <a:endParaRPr lang="nb-NO"/>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punti elenco - 2 colonne">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Titolo Testo</a:t>
            </a:r>
          </a:p>
        </p:txBody>
      </p:sp>
      <p:sp>
        <p:nvSpPr>
          <p:cNvPr id="30" name="Shape 30"/>
          <p:cNvSpPr>
            <a:spLocks noGrp="1"/>
          </p:cNvSpPr>
          <p:nvPr>
            <p:ph type="body" idx="1"/>
          </p:nvPr>
        </p:nvSpPr>
        <p:spPr>
          <a:prstGeom prst="rect">
            <a:avLst/>
          </a:prstGeom>
        </p:spPr>
        <p:txBody>
          <a:bodyPr numCol="2" spcCol="542290" anchor="t"/>
          <a:lstStyle>
            <a:lvl1pPr marL="802738" indent="-459838">
              <a:defRPr sz="3200"/>
            </a:lvl1pPr>
            <a:lvl2pPr marL="1327671" indent="-459838">
              <a:defRPr sz="3200"/>
            </a:lvl2pPr>
            <a:lvl3pPr marL="1835671" indent="-459838">
              <a:defRPr sz="3200"/>
            </a:lvl3pPr>
            <a:lvl4pPr marL="2360605" indent="-459838">
              <a:defRPr sz="3200"/>
            </a:lvl4pPr>
            <a:lvl5pPr marL="2885538" indent="-459838">
              <a:defRPr sz="3200"/>
            </a:lvl5pPr>
          </a:lstStyle>
          <a:p>
            <a:r>
              <a:t>Corpo livello uno</a:t>
            </a:r>
          </a:p>
          <a:p>
            <a:pPr lvl="1"/>
            <a:r>
              <a:t>Corpo livello due</a:t>
            </a:r>
          </a:p>
          <a:p>
            <a:pPr lvl="2"/>
            <a:r>
              <a:t>Corpo livello tre</a:t>
            </a:r>
          </a:p>
          <a:p>
            <a:pPr lvl="3"/>
            <a:r>
              <a:t>Corpo livello quattro</a:t>
            </a:r>
          </a:p>
          <a:p>
            <a:pPr lvl="4"/>
            <a:r>
              <a:t>Corpo livello cinque</a:t>
            </a:r>
          </a:p>
        </p:txBody>
      </p:sp>
      <p:sp>
        <p:nvSpPr>
          <p:cNvPr id="31" name="Shape 31"/>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Foto - Riflesso orizzontale">
    <p:spTree>
      <p:nvGrpSpPr>
        <p:cNvPr id="1" name=""/>
        <p:cNvGrpSpPr/>
        <p:nvPr/>
      </p:nvGrpSpPr>
      <p:grpSpPr>
        <a:xfrm>
          <a:off x="0" y="0"/>
          <a:ext cx="0" cy="0"/>
          <a:chOff x="0" y="0"/>
          <a:chExt cx="0" cy="0"/>
        </a:xfrm>
      </p:grpSpPr>
      <p:sp>
        <p:nvSpPr>
          <p:cNvPr id="197" name="Shape 197"/>
          <p:cNvSpPr>
            <a:spLocks noGrp="1"/>
          </p:cNvSpPr>
          <p:nvPr>
            <p:ph type="pic" sz="half" idx="13"/>
          </p:nvPr>
        </p:nvSpPr>
        <p:spPr>
          <a:xfrm>
            <a:off x="2438400" y="1638300"/>
            <a:ext cx="8128000" cy="45593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198" name="Shape 198"/>
          <p:cNvSpPr>
            <a:spLocks noGrp="1"/>
          </p:cNvSpPr>
          <p:nvPr>
            <p:ph type="title"/>
          </p:nvPr>
        </p:nvSpPr>
        <p:spPr>
          <a:xfrm>
            <a:off x="1270000" y="7366000"/>
            <a:ext cx="10464800" cy="1701800"/>
          </a:xfrm>
          <a:prstGeom prst="rect">
            <a:avLst/>
          </a:prstGeom>
        </p:spPr>
        <p:txBody>
          <a:bodyPr/>
          <a:lstStyle>
            <a:lvl1pPr>
              <a:defRPr sz="5000">
                <a:solidFill>
                  <a:srgbClr val="8BEB53"/>
                </a:solidFill>
                <a:latin typeface="+mj-lt"/>
                <a:ea typeface="+mj-ea"/>
                <a:cs typeface="+mj-cs"/>
                <a:sym typeface="Franklin Gothic Medium"/>
              </a:defRPr>
            </a:lvl1pPr>
          </a:lstStyle>
          <a:p>
            <a:r>
              <a:t>Titolo Testo</a:t>
            </a:r>
          </a:p>
        </p:txBody>
      </p:sp>
      <p:sp>
        <p:nvSpPr>
          <p:cNvPr id="199" name="Shape 199"/>
          <p:cNvSpPr>
            <a:spLocks noGrp="1"/>
          </p:cNvSpPr>
          <p:nvPr>
            <p:ph type="sldNum" sz="quarter" idx="2"/>
          </p:nvPr>
        </p:nvSpPr>
        <p:spPr>
          <a:xfrm>
            <a:off x="6303865" y="9258300"/>
            <a:ext cx="384370" cy="379591"/>
          </a:xfrm>
          <a:prstGeom prst="rect">
            <a:avLst/>
          </a:prstGeom>
        </p:spPr>
        <p:txBody>
          <a:bodyPr/>
          <a:lstStyle>
            <a:lvl1pPr algn="ctr">
              <a:defRPr>
                <a:solidFill>
                  <a:srgbClr val="000000"/>
                </a:solidFill>
                <a:latin typeface="Franklin Gothic Book"/>
                <a:ea typeface="Franklin Gothic Book"/>
                <a:cs typeface="Franklin Gothic Book"/>
                <a:sym typeface="Gill Sans"/>
              </a:defRPr>
            </a:lvl1pPr>
          </a:lstStyle>
          <a:p>
            <a:fld id="{86CB4B4D-7CA3-9044-876B-883B54F8677D}" type="slidenum">
              <a:rPr lang="nb-NO"/>
              <a:pPr/>
              <a:t>‹N›</a:t>
            </a:fld>
            <a:endParaRPr lang="nb-NO"/>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206" name="Shape 206"/>
          <p:cNvSpPr>
            <a:spLocks noGrp="1"/>
          </p:cNvSpPr>
          <p:nvPr>
            <p:ph type="pic" sz="quarter" idx="13"/>
          </p:nvPr>
        </p:nvSpPr>
        <p:spPr>
          <a:xfrm>
            <a:off x="7124700" y="1968500"/>
            <a:ext cx="4216400" cy="5626100"/>
          </a:xfrm>
          <a:prstGeom prst="rect">
            <a:avLst/>
          </a:prstGeom>
        </p:spPr>
        <p:txBody>
          <a:bodyPr lIns="91439" tIns="45719" rIns="91439" bIns="45719" anchor="t"/>
          <a:lstStyle/>
          <a:p>
            <a:endParaRPr/>
          </a:p>
        </p:txBody>
      </p:sp>
      <p:sp>
        <p:nvSpPr>
          <p:cNvPr id="207" name="Shape 207"/>
          <p:cNvSpPr>
            <a:spLocks noGrp="1"/>
          </p:cNvSpPr>
          <p:nvPr>
            <p:ph type="title"/>
          </p:nvPr>
        </p:nvSpPr>
        <p:spPr>
          <a:xfrm>
            <a:off x="635000" y="1409700"/>
            <a:ext cx="5867400" cy="3302000"/>
          </a:xfrm>
          <a:prstGeom prst="rect">
            <a:avLst/>
          </a:prstGeom>
        </p:spPr>
        <p:txBody>
          <a:bodyPr anchor="b"/>
          <a:lstStyle>
            <a:lvl1pPr>
              <a:defRPr>
                <a:solidFill>
                  <a:srgbClr val="8BEB53"/>
                </a:solidFill>
                <a:latin typeface="+mj-lt"/>
                <a:ea typeface="+mj-ea"/>
                <a:cs typeface="+mj-cs"/>
                <a:sym typeface="Franklin Gothic Medium"/>
              </a:defRPr>
            </a:lvl1pPr>
          </a:lstStyle>
          <a:p>
            <a:r>
              <a:t>Titolo Testo</a:t>
            </a:r>
          </a:p>
        </p:txBody>
      </p:sp>
      <p:sp>
        <p:nvSpPr>
          <p:cNvPr id="208" name="Shape 208"/>
          <p:cNvSpPr>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solidFill>
                  <a:srgbClr val="000000"/>
                </a:solidFill>
                <a:latin typeface="Franklin Gothic Book"/>
                <a:ea typeface="Franklin Gothic Book"/>
                <a:cs typeface="Franklin Gothic Book"/>
                <a:sym typeface="Gill Sans"/>
              </a:defRPr>
            </a:lvl1pPr>
            <a:lvl2pPr marL="0" indent="0" algn="ctr">
              <a:spcBef>
                <a:spcPts val="0"/>
              </a:spcBef>
              <a:buSzTx/>
              <a:buNone/>
              <a:defRPr sz="3400">
                <a:solidFill>
                  <a:srgbClr val="000000"/>
                </a:solidFill>
                <a:latin typeface="Franklin Gothic Book"/>
                <a:ea typeface="Franklin Gothic Book"/>
                <a:cs typeface="Franklin Gothic Book"/>
                <a:sym typeface="Gill Sans"/>
              </a:defRPr>
            </a:lvl2pPr>
            <a:lvl3pPr marL="0" indent="0" algn="ctr">
              <a:spcBef>
                <a:spcPts val="0"/>
              </a:spcBef>
              <a:buSzTx/>
              <a:buNone/>
              <a:defRPr sz="3400">
                <a:solidFill>
                  <a:srgbClr val="000000"/>
                </a:solidFill>
                <a:latin typeface="Franklin Gothic Book"/>
                <a:ea typeface="Franklin Gothic Book"/>
                <a:cs typeface="Franklin Gothic Book"/>
                <a:sym typeface="Gill Sans"/>
              </a:defRPr>
            </a:lvl3pPr>
            <a:lvl4pPr marL="0" indent="0" algn="ctr">
              <a:spcBef>
                <a:spcPts val="0"/>
              </a:spcBef>
              <a:buSzTx/>
              <a:buNone/>
              <a:defRPr sz="3400">
                <a:solidFill>
                  <a:srgbClr val="000000"/>
                </a:solidFill>
                <a:latin typeface="Franklin Gothic Book"/>
                <a:ea typeface="Franklin Gothic Book"/>
                <a:cs typeface="Franklin Gothic Book"/>
                <a:sym typeface="Gill Sans"/>
              </a:defRPr>
            </a:lvl4pPr>
            <a:lvl5pPr marL="0" indent="0" algn="ctr">
              <a:spcBef>
                <a:spcPts val="0"/>
              </a:spcBef>
              <a:buSzTx/>
              <a:buNone/>
              <a:defRPr sz="3400">
                <a:solidFill>
                  <a:srgbClr val="000000"/>
                </a:solidFill>
                <a:latin typeface="Franklin Gothic Book"/>
                <a:ea typeface="Franklin Gothic Book"/>
                <a:cs typeface="Franklin Gothic Book"/>
                <a:sym typeface="Gill Sans"/>
              </a:defRPr>
            </a:lvl5pPr>
          </a:lstStyle>
          <a:p>
            <a:r>
              <a:t>Corpo livello uno</a:t>
            </a:r>
          </a:p>
          <a:p>
            <a:pPr lvl="1"/>
            <a:r>
              <a:t>Corpo livello due</a:t>
            </a:r>
          </a:p>
          <a:p>
            <a:pPr lvl="2"/>
            <a:r>
              <a:t>Corpo livello tre</a:t>
            </a:r>
          </a:p>
          <a:p>
            <a:pPr lvl="3"/>
            <a:r>
              <a:t>Corpo livello quattro</a:t>
            </a:r>
          </a:p>
          <a:p>
            <a:pPr lvl="4"/>
            <a:r>
              <a:t>Corpo livello cinque</a:t>
            </a:r>
          </a:p>
        </p:txBody>
      </p:sp>
      <p:sp>
        <p:nvSpPr>
          <p:cNvPr id="209" name="Shape 209"/>
          <p:cNvSpPr>
            <a:spLocks noGrp="1"/>
          </p:cNvSpPr>
          <p:nvPr>
            <p:ph type="sldNum" sz="quarter" idx="2"/>
          </p:nvPr>
        </p:nvSpPr>
        <p:spPr>
          <a:xfrm>
            <a:off x="6303865" y="9258300"/>
            <a:ext cx="384370" cy="379591"/>
          </a:xfrm>
          <a:prstGeom prst="rect">
            <a:avLst/>
          </a:prstGeom>
        </p:spPr>
        <p:txBody>
          <a:bodyPr/>
          <a:lstStyle>
            <a:lvl1pPr algn="ctr">
              <a:defRPr>
                <a:solidFill>
                  <a:srgbClr val="000000"/>
                </a:solidFill>
                <a:latin typeface="Franklin Gothic Book"/>
                <a:ea typeface="Franklin Gothic Book"/>
                <a:cs typeface="Franklin Gothic Book"/>
                <a:sym typeface="Gill Sans"/>
              </a:defRPr>
            </a:lvl1pPr>
          </a:lstStyle>
          <a:p>
            <a:fld id="{86CB4B4D-7CA3-9044-876B-883B54F8677D}" type="slidenum">
              <a:rPr lang="nb-NO"/>
              <a:pPr/>
              <a:t>‹N›</a:t>
            </a:fld>
            <a:endParaRPr lang="nb-NO"/>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Foto - Riflesso verticale">
    <p:spTree>
      <p:nvGrpSpPr>
        <p:cNvPr id="1" name=""/>
        <p:cNvGrpSpPr/>
        <p:nvPr/>
      </p:nvGrpSpPr>
      <p:grpSpPr>
        <a:xfrm>
          <a:off x="0" y="0"/>
          <a:ext cx="0" cy="0"/>
          <a:chOff x="0" y="0"/>
          <a:chExt cx="0" cy="0"/>
        </a:xfrm>
      </p:grpSpPr>
      <p:sp>
        <p:nvSpPr>
          <p:cNvPr id="216" name="Shape 216"/>
          <p:cNvSpPr>
            <a:spLocks noGrp="1"/>
          </p:cNvSpPr>
          <p:nvPr>
            <p:ph type="pic" sz="quarter" idx="13"/>
          </p:nvPr>
        </p:nvSpPr>
        <p:spPr>
          <a:xfrm>
            <a:off x="7124700" y="1968500"/>
            <a:ext cx="4216400" cy="56261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217" name="Shape 217"/>
          <p:cNvSpPr>
            <a:spLocks noGrp="1"/>
          </p:cNvSpPr>
          <p:nvPr>
            <p:ph type="title"/>
          </p:nvPr>
        </p:nvSpPr>
        <p:spPr>
          <a:xfrm>
            <a:off x="635000" y="1409700"/>
            <a:ext cx="5867400" cy="3302000"/>
          </a:xfrm>
          <a:prstGeom prst="rect">
            <a:avLst/>
          </a:prstGeom>
        </p:spPr>
        <p:txBody>
          <a:bodyPr anchor="b"/>
          <a:lstStyle>
            <a:lvl1pPr>
              <a:defRPr>
                <a:solidFill>
                  <a:srgbClr val="8BEB53"/>
                </a:solidFill>
                <a:latin typeface="+mj-lt"/>
                <a:ea typeface="+mj-ea"/>
                <a:cs typeface="+mj-cs"/>
                <a:sym typeface="Franklin Gothic Medium"/>
              </a:defRPr>
            </a:lvl1pPr>
          </a:lstStyle>
          <a:p>
            <a:r>
              <a:t>Titolo Testo</a:t>
            </a:r>
          </a:p>
        </p:txBody>
      </p:sp>
      <p:sp>
        <p:nvSpPr>
          <p:cNvPr id="218" name="Shape 218"/>
          <p:cNvSpPr>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solidFill>
                  <a:srgbClr val="000000"/>
                </a:solidFill>
                <a:latin typeface="Franklin Gothic Book"/>
                <a:ea typeface="Franklin Gothic Book"/>
                <a:cs typeface="Franklin Gothic Book"/>
                <a:sym typeface="Gill Sans"/>
              </a:defRPr>
            </a:lvl1pPr>
            <a:lvl2pPr marL="0" indent="0" algn="ctr">
              <a:spcBef>
                <a:spcPts val="0"/>
              </a:spcBef>
              <a:buSzTx/>
              <a:buNone/>
              <a:defRPr sz="3400">
                <a:solidFill>
                  <a:srgbClr val="000000"/>
                </a:solidFill>
                <a:latin typeface="Franklin Gothic Book"/>
                <a:ea typeface="Franklin Gothic Book"/>
                <a:cs typeface="Franklin Gothic Book"/>
                <a:sym typeface="Gill Sans"/>
              </a:defRPr>
            </a:lvl2pPr>
            <a:lvl3pPr marL="0" indent="0" algn="ctr">
              <a:spcBef>
                <a:spcPts val="0"/>
              </a:spcBef>
              <a:buSzTx/>
              <a:buNone/>
              <a:defRPr sz="3400">
                <a:solidFill>
                  <a:srgbClr val="000000"/>
                </a:solidFill>
                <a:latin typeface="Franklin Gothic Book"/>
                <a:ea typeface="Franklin Gothic Book"/>
                <a:cs typeface="Franklin Gothic Book"/>
                <a:sym typeface="Gill Sans"/>
              </a:defRPr>
            </a:lvl3pPr>
            <a:lvl4pPr marL="0" indent="0" algn="ctr">
              <a:spcBef>
                <a:spcPts val="0"/>
              </a:spcBef>
              <a:buSzTx/>
              <a:buNone/>
              <a:defRPr sz="3400">
                <a:solidFill>
                  <a:srgbClr val="000000"/>
                </a:solidFill>
                <a:latin typeface="Franklin Gothic Book"/>
                <a:ea typeface="Franklin Gothic Book"/>
                <a:cs typeface="Franklin Gothic Book"/>
                <a:sym typeface="Gill Sans"/>
              </a:defRPr>
            </a:lvl4pPr>
            <a:lvl5pPr marL="0" indent="0" algn="ctr">
              <a:spcBef>
                <a:spcPts val="0"/>
              </a:spcBef>
              <a:buSzTx/>
              <a:buNone/>
              <a:defRPr sz="3400">
                <a:solidFill>
                  <a:srgbClr val="000000"/>
                </a:solidFill>
                <a:latin typeface="Franklin Gothic Book"/>
                <a:ea typeface="Franklin Gothic Book"/>
                <a:cs typeface="Franklin Gothic Book"/>
                <a:sym typeface="Gill Sans"/>
              </a:defRPr>
            </a:lvl5pPr>
          </a:lstStyle>
          <a:p>
            <a:r>
              <a:t>Corpo livello uno</a:t>
            </a:r>
          </a:p>
          <a:p>
            <a:pPr lvl="1"/>
            <a:r>
              <a:t>Corpo livello due</a:t>
            </a:r>
          </a:p>
          <a:p>
            <a:pPr lvl="2"/>
            <a:r>
              <a:t>Corpo livello tre</a:t>
            </a:r>
          </a:p>
          <a:p>
            <a:pPr lvl="3"/>
            <a:r>
              <a:t>Corpo livello quattro</a:t>
            </a:r>
          </a:p>
          <a:p>
            <a:pPr lvl="4"/>
            <a:r>
              <a:t>Corpo livello cinque</a:t>
            </a:r>
          </a:p>
        </p:txBody>
      </p:sp>
      <p:sp>
        <p:nvSpPr>
          <p:cNvPr id="219" name="Shape 219"/>
          <p:cNvSpPr>
            <a:spLocks noGrp="1"/>
          </p:cNvSpPr>
          <p:nvPr>
            <p:ph type="sldNum" sz="quarter" idx="2"/>
          </p:nvPr>
        </p:nvSpPr>
        <p:spPr>
          <a:xfrm>
            <a:off x="6303865" y="9258300"/>
            <a:ext cx="384370" cy="379591"/>
          </a:xfrm>
          <a:prstGeom prst="rect">
            <a:avLst/>
          </a:prstGeom>
        </p:spPr>
        <p:txBody>
          <a:bodyPr/>
          <a:lstStyle>
            <a:lvl1pPr algn="ctr">
              <a:defRPr>
                <a:solidFill>
                  <a:srgbClr val="000000"/>
                </a:solidFill>
                <a:latin typeface="Franklin Gothic Book"/>
                <a:ea typeface="Franklin Gothic Book"/>
                <a:cs typeface="Franklin Gothic Book"/>
                <a:sym typeface="Gill Sans"/>
              </a:defRPr>
            </a:lvl1pPr>
          </a:lstStyle>
          <a:p>
            <a:fld id="{86CB4B4D-7CA3-9044-876B-883B54F8677D}" type="slidenum">
              <a:rPr lang="nb-NO"/>
              <a:pPr/>
              <a:t>‹N›</a:t>
            </a:fld>
            <a:endParaRPr lang="nb-NO"/>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226" name="Shape 226"/>
          <p:cNvSpPr>
            <a:spLocks noGrp="1"/>
          </p:cNvSpPr>
          <p:nvPr>
            <p:ph type="pic" sz="quarter" idx="13"/>
          </p:nvPr>
        </p:nvSpPr>
        <p:spPr>
          <a:xfrm>
            <a:off x="7175500" y="2882900"/>
            <a:ext cx="4102100" cy="5473700"/>
          </a:xfrm>
          <a:prstGeom prst="rect">
            <a:avLst/>
          </a:prstGeom>
        </p:spPr>
        <p:txBody>
          <a:bodyPr lIns="91439" tIns="45719" rIns="91439" bIns="45719" anchor="t"/>
          <a:lstStyle/>
          <a:p>
            <a:endParaRPr/>
          </a:p>
        </p:txBody>
      </p:sp>
      <p:sp>
        <p:nvSpPr>
          <p:cNvPr id="227" name="Shape 227"/>
          <p:cNvSpPr>
            <a:spLocks noGrp="1"/>
          </p:cNvSpPr>
          <p:nvPr>
            <p:ph type="title"/>
          </p:nvPr>
        </p:nvSpPr>
        <p:spPr>
          <a:xfrm>
            <a:off x="1270000" y="254000"/>
            <a:ext cx="10464800" cy="2438400"/>
          </a:xfrm>
          <a:prstGeom prst="rect">
            <a:avLst/>
          </a:prstGeom>
        </p:spPr>
        <p:txBody>
          <a:bodyPr/>
          <a:lstStyle>
            <a:lvl1pPr>
              <a:defRPr sz="5000">
                <a:solidFill>
                  <a:srgbClr val="8BEB53"/>
                </a:solidFill>
                <a:latin typeface="+mj-lt"/>
                <a:ea typeface="+mj-ea"/>
                <a:cs typeface="+mj-cs"/>
                <a:sym typeface="Franklin Gothic Medium"/>
              </a:defRPr>
            </a:lvl1pPr>
          </a:lstStyle>
          <a:p>
            <a:r>
              <a:t>Titolo Testo</a:t>
            </a:r>
          </a:p>
        </p:txBody>
      </p:sp>
      <p:sp>
        <p:nvSpPr>
          <p:cNvPr id="228" name="Shape 228"/>
          <p:cNvSpPr>
            <a:spLocks noGrp="1"/>
          </p:cNvSpPr>
          <p:nvPr>
            <p:ph type="body" sz="half" idx="1"/>
          </p:nvPr>
        </p:nvSpPr>
        <p:spPr>
          <a:xfrm>
            <a:off x="1270000" y="2768600"/>
            <a:ext cx="5041900" cy="5715000"/>
          </a:xfrm>
          <a:prstGeom prst="rect">
            <a:avLst/>
          </a:prstGeom>
        </p:spPr>
        <p:txBody>
          <a:bodyPr/>
          <a:lstStyle>
            <a:lvl1pPr marL="812120" indent="-494620">
              <a:spcBef>
                <a:spcPts val="3800"/>
              </a:spcBef>
              <a:buSzPct val="171000"/>
              <a:defRPr sz="3200">
                <a:solidFill>
                  <a:srgbClr val="000000"/>
                </a:solidFill>
                <a:latin typeface="Franklin Gothic Book"/>
                <a:ea typeface="Franklin Gothic Book"/>
                <a:cs typeface="Franklin Gothic Book"/>
                <a:sym typeface="Gill Sans"/>
              </a:defRPr>
            </a:lvl1pPr>
            <a:lvl2pPr marL="1256620" indent="-494620">
              <a:spcBef>
                <a:spcPts val="3800"/>
              </a:spcBef>
              <a:buSzPct val="171000"/>
              <a:defRPr sz="3200">
                <a:solidFill>
                  <a:srgbClr val="000000"/>
                </a:solidFill>
                <a:latin typeface="Franklin Gothic Book"/>
                <a:ea typeface="Franklin Gothic Book"/>
                <a:cs typeface="Franklin Gothic Book"/>
                <a:sym typeface="Gill Sans"/>
              </a:defRPr>
            </a:lvl2pPr>
            <a:lvl3pPr marL="1701120" indent="-494620">
              <a:spcBef>
                <a:spcPts val="3800"/>
              </a:spcBef>
              <a:buSzPct val="171000"/>
              <a:defRPr sz="3200">
                <a:solidFill>
                  <a:srgbClr val="000000"/>
                </a:solidFill>
                <a:latin typeface="Franklin Gothic Book"/>
                <a:ea typeface="Franklin Gothic Book"/>
                <a:cs typeface="Franklin Gothic Book"/>
                <a:sym typeface="Gill Sans"/>
              </a:defRPr>
            </a:lvl3pPr>
            <a:lvl4pPr marL="2145620" indent="-494620">
              <a:spcBef>
                <a:spcPts val="3800"/>
              </a:spcBef>
              <a:buSzPct val="171000"/>
              <a:defRPr sz="3200">
                <a:solidFill>
                  <a:srgbClr val="000000"/>
                </a:solidFill>
                <a:latin typeface="Franklin Gothic Book"/>
                <a:ea typeface="Franklin Gothic Book"/>
                <a:cs typeface="Franklin Gothic Book"/>
                <a:sym typeface="Gill Sans"/>
              </a:defRPr>
            </a:lvl4pPr>
            <a:lvl5pPr marL="2590120" indent="-494620">
              <a:spcBef>
                <a:spcPts val="3800"/>
              </a:spcBef>
              <a:buSzPct val="171000"/>
              <a:defRPr sz="3200">
                <a:solidFill>
                  <a:srgbClr val="000000"/>
                </a:solidFill>
                <a:latin typeface="Franklin Gothic Book"/>
                <a:ea typeface="Franklin Gothic Book"/>
                <a:cs typeface="Franklin Gothic Book"/>
                <a:sym typeface="Gill Sans"/>
              </a:defRPr>
            </a:lvl5pPr>
          </a:lstStyle>
          <a:p>
            <a:r>
              <a:t>Corpo livello uno</a:t>
            </a:r>
          </a:p>
          <a:p>
            <a:pPr lvl="1"/>
            <a:r>
              <a:t>Corpo livello due</a:t>
            </a:r>
          </a:p>
          <a:p>
            <a:pPr lvl="2"/>
            <a:r>
              <a:t>Corpo livello tre</a:t>
            </a:r>
          </a:p>
          <a:p>
            <a:pPr lvl="3"/>
            <a:r>
              <a:t>Corpo livello quattro</a:t>
            </a:r>
          </a:p>
          <a:p>
            <a:pPr lvl="4"/>
            <a:r>
              <a:t>Corpo livello cinque</a:t>
            </a:r>
          </a:p>
        </p:txBody>
      </p:sp>
      <p:sp>
        <p:nvSpPr>
          <p:cNvPr id="229" name="Shape 229"/>
          <p:cNvSpPr>
            <a:spLocks noGrp="1"/>
          </p:cNvSpPr>
          <p:nvPr>
            <p:ph type="sldNum" sz="quarter" idx="2"/>
          </p:nvPr>
        </p:nvSpPr>
        <p:spPr>
          <a:xfrm>
            <a:off x="6303865" y="9258300"/>
            <a:ext cx="384370" cy="379591"/>
          </a:xfrm>
          <a:prstGeom prst="rect">
            <a:avLst/>
          </a:prstGeom>
        </p:spPr>
        <p:txBody>
          <a:bodyPr/>
          <a:lstStyle>
            <a:lvl1pPr algn="ctr">
              <a:defRPr>
                <a:solidFill>
                  <a:srgbClr val="000000"/>
                </a:solidFill>
                <a:latin typeface="Franklin Gothic Book"/>
                <a:ea typeface="Franklin Gothic Book"/>
                <a:cs typeface="Franklin Gothic Book"/>
                <a:sym typeface="Gill Sans"/>
              </a:defRPr>
            </a:lvl1pPr>
          </a:lstStyle>
          <a:p>
            <a:fld id="{86CB4B4D-7CA3-9044-876B-883B54F8677D}" type="slidenum">
              <a:rPr lang="nb-NO"/>
              <a:pPr/>
              <a:t>‹N›</a:t>
            </a:fld>
            <a:endParaRPr lang="nb-NO"/>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olo e punti elenco - A sinistra">
    <p:spTree>
      <p:nvGrpSpPr>
        <p:cNvPr id="1" name=""/>
        <p:cNvGrpSpPr/>
        <p:nvPr/>
      </p:nvGrpSpPr>
      <p:grpSpPr>
        <a:xfrm>
          <a:off x="0" y="0"/>
          <a:ext cx="0" cy="0"/>
          <a:chOff x="0" y="0"/>
          <a:chExt cx="0" cy="0"/>
        </a:xfrm>
      </p:grpSpPr>
      <p:sp>
        <p:nvSpPr>
          <p:cNvPr id="236" name="Shape 236"/>
          <p:cNvSpPr>
            <a:spLocks noGrp="1"/>
          </p:cNvSpPr>
          <p:nvPr>
            <p:ph type="title"/>
          </p:nvPr>
        </p:nvSpPr>
        <p:spPr>
          <a:xfrm>
            <a:off x="1270000" y="254000"/>
            <a:ext cx="10464800" cy="2438400"/>
          </a:xfrm>
          <a:prstGeom prst="rect">
            <a:avLst/>
          </a:prstGeom>
        </p:spPr>
        <p:txBody>
          <a:bodyPr/>
          <a:lstStyle>
            <a:lvl1pPr>
              <a:defRPr sz="5000">
                <a:solidFill>
                  <a:srgbClr val="8BEB53"/>
                </a:solidFill>
                <a:latin typeface="+mj-lt"/>
                <a:ea typeface="+mj-ea"/>
                <a:cs typeface="+mj-cs"/>
                <a:sym typeface="Franklin Gothic Medium"/>
              </a:defRPr>
            </a:lvl1pPr>
          </a:lstStyle>
          <a:p>
            <a:r>
              <a:t>Titolo Testo</a:t>
            </a:r>
          </a:p>
        </p:txBody>
      </p:sp>
      <p:sp>
        <p:nvSpPr>
          <p:cNvPr id="237" name="Shape 237"/>
          <p:cNvSpPr>
            <a:spLocks noGrp="1"/>
          </p:cNvSpPr>
          <p:nvPr>
            <p:ph type="body" sz="half" idx="1"/>
          </p:nvPr>
        </p:nvSpPr>
        <p:spPr>
          <a:xfrm>
            <a:off x="1270000" y="2768600"/>
            <a:ext cx="5041900" cy="5715000"/>
          </a:xfrm>
          <a:prstGeom prst="rect">
            <a:avLst/>
          </a:prstGeom>
        </p:spPr>
        <p:txBody>
          <a:bodyPr/>
          <a:lstStyle>
            <a:lvl1pPr marL="812120" indent="-494620">
              <a:spcBef>
                <a:spcPts val="3800"/>
              </a:spcBef>
              <a:buSzPct val="171000"/>
              <a:defRPr sz="3200">
                <a:solidFill>
                  <a:srgbClr val="000000"/>
                </a:solidFill>
                <a:latin typeface="Franklin Gothic Book"/>
                <a:ea typeface="Franklin Gothic Book"/>
                <a:cs typeface="Franklin Gothic Book"/>
                <a:sym typeface="Gill Sans"/>
              </a:defRPr>
            </a:lvl1pPr>
            <a:lvl2pPr marL="1256620" indent="-494620">
              <a:spcBef>
                <a:spcPts val="3800"/>
              </a:spcBef>
              <a:buSzPct val="171000"/>
              <a:defRPr sz="3200">
                <a:solidFill>
                  <a:srgbClr val="000000"/>
                </a:solidFill>
                <a:latin typeface="Franklin Gothic Book"/>
                <a:ea typeface="Franklin Gothic Book"/>
                <a:cs typeface="Franklin Gothic Book"/>
                <a:sym typeface="Gill Sans"/>
              </a:defRPr>
            </a:lvl2pPr>
            <a:lvl3pPr marL="1701120" indent="-494620">
              <a:spcBef>
                <a:spcPts val="3800"/>
              </a:spcBef>
              <a:buSzPct val="171000"/>
              <a:defRPr sz="3200">
                <a:solidFill>
                  <a:srgbClr val="000000"/>
                </a:solidFill>
                <a:latin typeface="Franklin Gothic Book"/>
                <a:ea typeface="Franklin Gothic Book"/>
                <a:cs typeface="Franklin Gothic Book"/>
                <a:sym typeface="Gill Sans"/>
              </a:defRPr>
            </a:lvl3pPr>
            <a:lvl4pPr marL="2145620" indent="-494620">
              <a:spcBef>
                <a:spcPts val="3800"/>
              </a:spcBef>
              <a:buSzPct val="171000"/>
              <a:defRPr sz="3200">
                <a:solidFill>
                  <a:srgbClr val="000000"/>
                </a:solidFill>
                <a:latin typeface="Franklin Gothic Book"/>
                <a:ea typeface="Franklin Gothic Book"/>
                <a:cs typeface="Franklin Gothic Book"/>
                <a:sym typeface="Gill Sans"/>
              </a:defRPr>
            </a:lvl4pPr>
            <a:lvl5pPr marL="2590120" indent="-494620">
              <a:spcBef>
                <a:spcPts val="3800"/>
              </a:spcBef>
              <a:buSzPct val="171000"/>
              <a:defRPr sz="3200">
                <a:solidFill>
                  <a:srgbClr val="000000"/>
                </a:solidFill>
                <a:latin typeface="Franklin Gothic Book"/>
                <a:ea typeface="Franklin Gothic Book"/>
                <a:cs typeface="Franklin Gothic Book"/>
                <a:sym typeface="Gill Sans"/>
              </a:defRPr>
            </a:lvl5pPr>
          </a:lstStyle>
          <a:p>
            <a:r>
              <a:t>Corpo livello uno</a:t>
            </a:r>
          </a:p>
          <a:p>
            <a:pPr lvl="1"/>
            <a:r>
              <a:t>Corpo livello due</a:t>
            </a:r>
          </a:p>
          <a:p>
            <a:pPr lvl="2"/>
            <a:r>
              <a:t>Corpo livello tre</a:t>
            </a:r>
          </a:p>
          <a:p>
            <a:pPr lvl="3"/>
            <a:r>
              <a:t>Corpo livello quattro</a:t>
            </a:r>
          </a:p>
          <a:p>
            <a:pPr lvl="4"/>
            <a:r>
              <a:t>Corpo livello cinque</a:t>
            </a:r>
          </a:p>
        </p:txBody>
      </p:sp>
      <p:sp>
        <p:nvSpPr>
          <p:cNvPr id="238" name="Shape 238"/>
          <p:cNvSpPr>
            <a:spLocks noGrp="1"/>
          </p:cNvSpPr>
          <p:nvPr>
            <p:ph type="sldNum" sz="quarter" idx="2"/>
          </p:nvPr>
        </p:nvSpPr>
        <p:spPr>
          <a:xfrm>
            <a:off x="6303865" y="9258300"/>
            <a:ext cx="384370" cy="379591"/>
          </a:xfrm>
          <a:prstGeom prst="rect">
            <a:avLst/>
          </a:prstGeom>
        </p:spPr>
        <p:txBody>
          <a:bodyPr/>
          <a:lstStyle>
            <a:lvl1pPr algn="ctr">
              <a:defRPr>
                <a:solidFill>
                  <a:srgbClr val="000000"/>
                </a:solidFill>
                <a:latin typeface="Franklin Gothic Book"/>
                <a:ea typeface="Franklin Gothic Book"/>
                <a:cs typeface="Franklin Gothic Book"/>
                <a:sym typeface="Gill Sans"/>
              </a:defRPr>
            </a:lvl1pPr>
          </a:lstStyle>
          <a:p>
            <a:fld id="{86CB4B4D-7CA3-9044-876B-883B54F8677D}" type="slidenum">
              <a:rPr lang="nb-NO"/>
              <a:pPr/>
              <a:t>‹N›</a:t>
            </a:fld>
            <a:endParaRPr lang="nb-NO"/>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olo e punti elenco - A destra">
    <p:spTree>
      <p:nvGrpSpPr>
        <p:cNvPr id="1" name=""/>
        <p:cNvGrpSpPr/>
        <p:nvPr/>
      </p:nvGrpSpPr>
      <p:grpSpPr>
        <a:xfrm>
          <a:off x="0" y="0"/>
          <a:ext cx="0" cy="0"/>
          <a:chOff x="0" y="0"/>
          <a:chExt cx="0" cy="0"/>
        </a:xfrm>
      </p:grpSpPr>
      <p:sp>
        <p:nvSpPr>
          <p:cNvPr id="245" name="Shape 245"/>
          <p:cNvSpPr>
            <a:spLocks noGrp="1"/>
          </p:cNvSpPr>
          <p:nvPr>
            <p:ph type="title"/>
          </p:nvPr>
        </p:nvSpPr>
        <p:spPr>
          <a:xfrm>
            <a:off x="1270000" y="254000"/>
            <a:ext cx="10464800" cy="2438400"/>
          </a:xfrm>
          <a:prstGeom prst="rect">
            <a:avLst/>
          </a:prstGeom>
        </p:spPr>
        <p:txBody>
          <a:bodyPr/>
          <a:lstStyle>
            <a:lvl1pPr>
              <a:defRPr sz="5000">
                <a:solidFill>
                  <a:srgbClr val="8BEB53"/>
                </a:solidFill>
                <a:latin typeface="+mj-lt"/>
                <a:ea typeface="+mj-ea"/>
                <a:cs typeface="+mj-cs"/>
                <a:sym typeface="Franklin Gothic Medium"/>
              </a:defRPr>
            </a:lvl1pPr>
          </a:lstStyle>
          <a:p>
            <a:r>
              <a:t>Titolo Testo</a:t>
            </a:r>
          </a:p>
        </p:txBody>
      </p:sp>
      <p:sp>
        <p:nvSpPr>
          <p:cNvPr id="246" name="Shape 246"/>
          <p:cNvSpPr>
            <a:spLocks noGrp="1"/>
          </p:cNvSpPr>
          <p:nvPr>
            <p:ph type="body" sz="quarter" idx="1"/>
          </p:nvPr>
        </p:nvSpPr>
        <p:spPr>
          <a:xfrm>
            <a:off x="7772400" y="2768600"/>
            <a:ext cx="3962400" cy="5715000"/>
          </a:xfrm>
          <a:prstGeom prst="rect">
            <a:avLst/>
          </a:prstGeom>
        </p:spPr>
        <p:txBody>
          <a:bodyPr/>
          <a:lstStyle>
            <a:lvl1pPr marL="812120" indent="-494620">
              <a:spcBef>
                <a:spcPts val="3800"/>
              </a:spcBef>
              <a:buSzPct val="171000"/>
              <a:defRPr sz="3200">
                <a:solidFill>
                  <a:srgbClr val="000000"/>
                </a:solidFill>
                <a:latin typeface="Franklin Gothic Book"/>
                <a:ea typeface="Franklin Gothic Book"/>
                <a:cs typeface="Franklin Gothic Book"/>
                <a:sym typeface="Gill Sans"/>
              </a:defRPr>
            </a:lvl1pPr>
            <a:lvl2pPr marL="1256620" indent="-494620">
              <a:spcBef>
                <a:spcPts val="3800"/>
              </a:spcBef>
              <a:buSzPct val="171000"/>
              <a:defRPr sz="3200">
                <a:solidFill>
                  <a:srgbClr val="000000"/>
                </a:solidFill>
                <a:latin typeface="Franklin Gothic Book"/>
                <a:ea typeface="Franklin Gothic Book"/>
                <a:cs typeface="Franklin Gothic Book"/>
                <a:sym typeface="Gill Sans"/>
              </a:defRPr>
            </a:lvl2pPr>
            <a:lvl3pPr marL="1701120" indent="-494620">
              <a:spcBef>
                <a:spcPts val="3800"/>
              </a:spcBef>
              <a:buSzPct val="171000"/>
              <a:defRPr sz="3200">
                <a:solidFill>
                  <a:srgbClr val="000000"/>
                </a:solidFill>
                <a:latin typeface="Franklin Gothic Book"/>
                <a:ea typeface="Franklin Gothic Book"/>
                <a:cs typeface="Franklin Gothic Book"/>
                <a:sym typeface="Gill Sans"/>
              </a:defRPr>
            </a:lvl3pPr>
            <a:lvl4pPr marL="2145620" indent="-494620">
              <a:spcBef>
                <a:spcPts val="3800"/>
              </a:spcBef>
              <a:buSzPct val="171000"/>
              <a:defRPr sz="3200">
                <a:solidFill>
                  <a:srgbClr val="000000"/>
                </a:solidFill>
                <a:latin typeface="Franklin Gothic Book"/>
                <a:ea typeface="Franklin Gothic Book"/>
                <a:cs typeface="Franklin Gothic Book"/>
                <a:sym typeface="Gill Sans"/>
              </a:defRPr>
            </a:lvl4pPr>
            <a:lvl5pPr marL="2590120" indent="-494620">
              <a:spcBef>
                <a:spcPts val="3800"/>
              </a:spcBef>
              <a:buSzPct val="171000"/>
              <a:defRPr sz="3200">
                <a:solidFill>
                  <a:srgbClr val="000000"/>
                </a:solidFill>
                <a:latin typeface="Franklin Gothic Book"/>
                <a:ea typeface="Franklin Gothic Book"/>
                <a:cs typeface="Franklin Gothic Book"/>
                <a:sym typeface="Gill Sans"/>
              </a:defRPr>
            </a:lvl5pPr>
          </a:lstStyle>
          <a:p>
            <a:r>
              <a:t>Corpo livello uno</a:t>
            </a:r>
          </a:p>
          <a:p>
            <a:pPr lvl="1"/>
            <a:r>
              <a:t>Corpo livello due</a:t>
            </a:r>
          </a:p>
          <a:p>
            <a:pPr lvl="2"/>
            <a:r>
              <a:t>Corpo livello tre</a:t>
            </a:r>
          </a:p>
          <a:p>
            <a:pPr lvl="3"/>
            <a:r>
              <a:t>Corpo livello quattro</a:t>
            </a:r>
          </a:p>
          <a:p>
            <a:pPr lvl="4"/>
            <a:r>
              <a:t>Corpo livello cinque</a:t>
            </a:r>
          </a:p>
        </p:txBody>
      </p:sp>
      <p:sp>
        <p:nvSpPr>
          <p:cNvPr id="247" name="Shape 247"/>
          <p:cNvSpPr>
            <a:spLocks noGrp="1"/>
          </p:cNvSpPr>
          <p:nvPr>
            <p:ph type="sldNum" sz="quarter" idx="2"/>
          </p:nvPr>
        </p:nvSpPr>
        <p:spPr>
          <a:xfrm>
            <a:off x="6303865" y="9258300"/>
            <a:ext cx="384370" cy="379591"/>
          </a:xfrm>
          <a:prstGeom prst="rect">
            <a:avLst/>
          </a:prstGeom>
        </p:spPr>
        <p:txBody>
          <a:bodyPr/>
          <a:lstStyle>
            <a:lvl1pPr algn="ctr">
              <a:defRPr>
                <a:solidFill>
                  <a:srgbClr val="000000"/>
                </a:solidFill>
                <a:latin typeface="Franklin Gothic Book"/>
                <a:ea typeface="Franklin Gothic Book"/>
                <a:cs typeface="Franklin Gothic Book"/>
                <a:sym typeface="Gill Sans"/>
              </a:defRPr>
            </a:lvl1pPr>
          </a:lstStyle>
          <a:p>
            <a:fld id="{86CB4B4D-7CA3-9044-876B-883B54F8677D}" type="slidenum">
              <a:rPr lang="nb-NO"/>
              <a:pPr/>
              <a:t>‹N›</a:t>
            </a:fld>
            <a:endParaRPr lang="nb-NO"/>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38" name="Shape 38"/>
          <p:cNvSpPr>
            <a:spLocks noGrp="1"/>
          </p:cNvSpPr>
          <p:nvPr>
            <p:ph type="body" idx="1"/>
          </p:nvPr>
        </p:nvSpPr>
        <p:spPr>
          <a:xfrm>
            <a:off x="1079500" y="876300"/>
            <a:ext cx="10845800" cy="8001000"/>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39" name="Shape 39"/>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46" name="Shape 46"/>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r>
              <a:t>Titolo Testo</a:t>
            </a:r>
          </a:p>
        </p:txBody>
      </p:sp>
      <p:sp>
        <p:nvSpPr>
          <p:cNvPr id="54" name="Shape 54"/>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Foto - Orizzontale">
    <p:spTree>
      <p:nvGrpSpPr>
        <p:cNvPr id="1" name=""/>
        <p:cNvGrpSpPr/>
        <p:nvPr/>
      </p:nvGrpSpPr>
      <p:grpSpPr>
        <a:xfrm>
          <a:off x="0" y="0"/>
          <a:ext cx="0" cy="0"/>
          <a:chOff x="0" y="0"/>
          <a:chExt cx="0" cy="0"/>
        </a:xfrm>
      </p:grpSpPr>
      <p:sp>
        <p:nvSpPr>
          <p:cNvPr id="69" name="Shape 69"/>
          <p:cNvSpPr>
            <a:spLocks noGrp="1"/>
          </p:cNvSpPr>
          <p:nvPr>
            <p:ph type="pic" sz="half" idx="13"/>
          </p:nvPr>
        </p:nvSpPr>
        <p:spPr>
          <a:xfrm>
            <a:off x="2451100" y="952500"/>
            <a:ext cx="8102600" cy="6096000"/>
          </a:xfrm>
          <a:prstGeom prst="rect">
            <a:avLst/>
          </a:prstGeom>
          <a:ln w="9525">
            <a:round/>
          </a:ln>
          <a:effectLst>
            <a:outerShdw blurRad="254000" dist="254000" dir="5400000" rotWithShape="0">
              <a:srgbClr val="000000">
                <a:alpha val="75000"/>
              </a:srgbClr>
            </a:outerShdw>
          </a:effectLst>
        </p:spPr>
        <p:txBody>
          <a:bodyPr lIns="91439" tIns="45719" rIns="91439" bIns="45719" anchor="t"/>
          <a:lstStyle/>
          <a:p>
            <a:endParaRPr/>
          </a:p>
        </p:txBody>
      </p:sp>
      <p:sp>
        <p:nvSpPr>
          <p:cNvPr id="70" name="Shape 70"/>
          <p:cNvSpPr>
            <a:spLocks noGrp="1"/>
          </p:cNvSpPr>
          <p:nvPr>
            <p:ph type="title"/>
          </p:nvPr>
        </p:nvSpPr>
        <p:spPr>
          <a:xfrm>
            <a:off x="1079500" y="7480300"/>
            <a:ext cx="10845800" cy="1460500"/>
          </a:xfrm>
          <a:prstGeom prst="rect">
            <a:avLst/>
          </a:prstGeom>
        </p:spPr>
        <p:txBody>
          <a:bodyPr/>
          <a:lstStyle>
            <a:lvl1pPr>
              <a:defRPr sz="8000"/>
            </a:lvl1pPr>
          </a:lstStyle>
          <a:p>
            <a:r>
              <a:t>Titolo Testo</a:t>
            </a:r>
          </a:p>
        </p:txBody>
      </p:sp>
      <p:sp>
        <p:nvSpPr>
          <p:cNvPr id="71" name="Shape 71"/>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Foto - 6 su">
    <p:spTree>
      <p:nvGrpSpPr>
        <p:cNvPr id="1" name=""/>
        <p:cNvGrpSpPr/>
        <p:nvPr/>
      </p:nvGrpSpPr>
      <p:grpSpPr>
        <a:xfrm>
          <a:off x="0" y="0"/>
          <a:ext cx="0" cy="0"/>
          <a:chOff x="0" y="0"/>
          <a:chExt cx="0" cy="0"/>
        </a:xfrm>
      </p:grpSpPr>
      <p:sp>
        <p:nvSpPr>
          <p:cNvPr id="78" name="Shape 78"/>
          <p:cNvSpPr>
            <a:spLocks noGrp="1"/>
          </p:cNvSpPr>
          <p:nvPr>
            <p:ph type="pic" sz="quarter" idx="13"/>
          </p:nvPr>
        </p:nvSpPr>
        <p:spPr>
          <a:xfrm>
            <a:off x="4978400" y="1041400"/>
            <a:ext cx="3048000" cy="2286000"/>
          </a:xfrm>
          <a:prstGeom prst="rect">
            <a:avLst/>
          </a:prstGeom>
          <a:ln w="9525">
            <a:round/>
          </a:ln>
          <a:effectLst>
            <a:outerShdw blurRad="254000" dist="254000" dir="5400000" rotWithShape="0">
              <a:srgbClr val="000000">
                <a:alpha val="75000"/>
              </a:srgbClr>
            </a:outerShdw>
          </a:effectLst>
        </p:spPr>
        <p:txBody>
          <a:bodyPr lIns="91439" tIns="45719" rIns="91439" bIns="45719" anchor="t"/>
          <a:lstStyle/>
          <a:p>
            <a:endParaRPr/>
          </a:p>
        </p:txBody>
      </p:sp>
      <p:sp>
        <p:nvSpPr>
          <p:cNvPr id="79" name="Shape 79"/>
          <p:cNvSpPr>
            <a:spLocks noGrp="1"/>
          </p:cNvSpPr>
          <p:nvPr>
            <p:ph type="pic" sz="quarter" idx="14"/>
          </p:nvPr>
        </p:nvSpPr>
        <p:spPr>
          <a:xfrm>
            <a:off x="1333500" y="1041400"/>
            <a:ext cx="3048000" cy="2286000"/>
          </a:xfrm>
          <a:prstGeom prst="rect">
            <a:avLst/>
          </a:prstGeom>
          <a:ln w="9525">
            <a:round/>
          </a:ln>
          <a:effectLst>
            <a:outerShdw blurRad="254000" dist="254000" dir="5400000" rotWithShape="0">
              <a:srgbClr val="000000">
                <a:alpha val="75000"/>
              </a:srgbClr>
            </a:outerShdw>
          </a:effectLst>
        </p:spPr>
        <p:txBody>
          <a:bodyPr lIns="91439" tIns="45719" rIns="91439" bIns="45719" anchor="t"/>
          <a:lstStyle/>
          <a:p>
            <a:endParaRPr/>
          </a:p>
        </p:txBody>
      </p:sp>
      <p:sp>
        <p:nvSpPr>
          <p:cNvPr id="80" name="Shape 80"/>
          <p:cNvSpPr>
            <a:spLocks noGrp="1"/>
          </p:cNvSpPr>
          <p:nvPr>
            <p:ph type="pic" sz="quarter" idx="15"/>
          </p:nvPr>
        </p:nvSpPr>
        <p:spPr>
          <a:xfrm>
            <a:off x="8623300" y="1041400"/>
            <a:ext cx="3048000" cy="2286000"/>
          </a:xfrm>
          <a:prstGeom prst="rect">
            <a:avLst/>
          </a:prstGeom>
          <a:ln w="9525">
            <a:round/>
          </a:ln>
          <a:effectLst>
            <a:outerShdw blurRad="254000" dist="254000" dir="5400000" rotWithShape="0">
              <a:srgbClr val="000000">
                <a:alpha val="75000"/>
              </a:srgbClr>
            </a:outerShdw>
          </a:effectLst>
        </p:spPr>
        <p:txBody>
          <a:bodyPr lIns="91439" tIns="45719" rIns="91439" bIns="45719" anchor="t"/>
          <a:lstStyle/>
          <a:p>
            <a:endParaRPr/>
          </a:p>
        </p:txBody>
      </p:sp>
      <p:sp>
        <p:nvSpPr>
          <p:cNvPr id="81" name="Shape 81"/>
          <p:cNvSpPr>
            <a:spLocks noGrp="1"/>
          </p:cNvSpPr>
          <p:nvPr>
            <p:ph type="pic" sz="quarter" idx="16"/>
          </p:nvPr>
        </p:nvSpPr>
        <p:spPr>
          <a:xfrm>
            <a:off x="4978400" y="3975100"/>
            <a:ext cx="3048000" cy="2286000"/>
          </a:xfrm>
          <a:prstGeom prst="rect">
            <a:avLst/>
          </a:prstGeom>
          <a:ln w="9525">
            <a:round/>
          </a:ln>
          <a:effectLst>
            <a:outerShdw blurRad="254000" dist="254000" dir="5400000" rotWithShape="0">
              <a:srgbClr val="000000">
                <a:alpha val="75000"/>
              </a:srgbClr>
            </a:outerShdw>
          </a:effectLst>
        </p:spPr>
        <p:txBody>
          <a:bodyPr lIns="91439" tIns="45719" rIns="91439" bIns="45719" anchor="t"/>
          <a:lstStyle/>
          <a:p>
            <a:endParaRPr/>
          </a:p>
        </p:txBody>
      </p:sp>
      <p:sp>
        <p:nvSpPr>
          <p:cNvPr id="82" name="Shape 82"/>
          <p:cNvSpPr>
            <a:spLocks noGrp="1"/>
          </p:cNvSpPr>
          <p:nvPr>
            <p:ph type="pic" sz="quarter" idx="17"/>
          </p:nvPr>
        </p:nvSpPr>
        <p:spPr>
          <a:xfrm>
            <a:off x="1333500" y="3975100"/>
            <a:ext cx="3048000" cy="2286000"/>
          </a:xfrm>
          <a:prstGeom prst="rect">
            <a:avLst/>
          </a:prstGeom>
          <a:ln w="9525">
            <a:round/>
          </a:ln>
          <a:effectLst>
            <a:outerShdw blurRad="254000" dist="254000" dir="5400000" rotWithShape="0">
              <a:srgbClr val="000000">
                <a:alpha val="75000"/>
              </a:srgbClr>
            </a:outerShdw>
          </a:effectLst>
        </p:spPr>
        <p:txBody>
          <a:bodyPr lIns="91439" tIns="45719" rIns="91439" bIns="45719" anchor="t"/>
          <a:lstStyle/>
          <a:p>
            <a:endParaRPr/>
          </a:p>
        </p:txBody>
      </p:sp>
      <p:sp>
        <p:nvSpPr>
          <p:cNvPr id="83" name="Shape 83"/>
          <p:cNvSpPr>
            <a:spLocks noGrp="1"/>
          </p:cNvSpPr>
          <p:nvPr>
            <p:ph type="pic" sz="quarter" idx="18"/>
          </p:nvPr>
        </p:nvSpPr>
        <p:spPr>
          <a:xfrm>
            <a:off x="8623300" y="3975100"/>
            <a:ext cx="3048000" cy="2286000"/>
          </a:xfrm>
          <a:prstGeom prst="rect">
            <a:avLst/>
          </a:prstGeom>
          <a:ln w="9525">
            <a:round/>
          </a:ln>
          <a:effectLst>
            <a:outerShdw blurRad="254000" dist="254000" dir="5400000" rotWithShape="0">
              <a:srgbClr val="000000">
                <a:alpha val="75000"/>
              </a:srgbClr>
            </a:outerShdw>
          </a:effectLst>
        </p:spPr>
        <p:txBody>
          <a:bodyPr lIns="91439" tIns="45719" rIns="91439" bIns="45719" anchor="t"/>
          <a:lstStyle/>
          <a:p>
            <a:endParaRPr/>
          </a:p>
        </p:txBody>
      </p:sp>
      <p:sp>
        <p:nvSpPr>
          <p:cNvPr id="84" name="Shape 84"/>
          <p:cNvSpPr>
            <a:spLocks noGrp="1"/>
          </p:cNvSpPr>
          <p:nvPr>
            <p:ph type="title"/>
          </p:nvPr>
        </p:nvSpPr>
        <p:spPr>
          <a:xfrm>
            <a:off x="1079500" y="7480300"/>
            <a:ext cx="10845800" cy="1460500"/>
          </a:xfrm>
          <a:prstGeom prst="rect">
            <a:avLst/>
          </a:prstGeom>
        </p:spPr>
        <p:txBody>
          <a:bodyPr/>
          <a:lstStyle>
            <a:lvl1pPr>
              <a:defRPr sz="8000"/>
            </a:lvl1pPr>
          </a:lstStyle>
          <a:p>
            <a:r>
              <a:t>Titolo Testo</a:t>
            </a:r>
          </a:p>
        </p:txBody>
      </p:sp>
      <p:sp>
        <p:nvSpPr>
          <p:cNvPr id="85" name="Shape 85"/>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92" name="Shape 92"/>
          <p:cNvSpPr>
            <a:spLocks noGrp="1"/>
          </p:cNvSpPr>
          <p:nvPr>
            <p:ph type="pic" sz="half" idx="13"/>
          </p:nvPr>
        </p:nvSpPr>
        <p:spPr>
          <a:xfrm>
            <a:off x="6400800" y="2590800"/>
            <a:ext cx="6096000" cy="4572000"/>
          </a:xfrm>
          <a:prstGeom prst="rect">
            <a:avLst/>
          </a:prstGeom>
          <a:ln w="9525">
            <a:round/>
          </a:ln>
          <a:effectLst>
            <a:outerShdw blurRad="254000" dist="254000" dir="5400000" rotWithShape="0">
              <a:srgbClr val="000000">
                <a:alpha val="75000"/>
              </a:srgbClr>
            </a:outerShdw>
          </a:effectLst>
        </p:spPr>
        <p:txBody>
          <a:bodyPr lIns="91439" tIns="45719" rIns="91439" bIns="45719" anchor="t"/>
          <a:lstStyle/>
          <a:p>
            <a:endParaRPr/>
          </a:p>
        </p:txBody>
      </p:sp>
      <p:sp>
        <p:nvSpPr>
          <p:cNvPr id="93" name="Shape 93"/>
          <p:cNvSpPr>
            <a:spLocks noGrp="1"/>
          </p:cNvSpPr>
          <p:nvPr>
            <p:ph type="title"/>
          </p:nvPr>
        </p:nvSpPr>
        <p:spPr>
          <a:xfrm>
            <a:off x="495300" y="1663700"/>
            <a:ext cx="5651500" cy="3302000"/>
          </a:xfrm>
          <a:prstGeom prst="rect">
            <a:avLst/>
          </a:prstGeom>
        </p:spPr>
        <p:txBody>
          <a:bodyPr anchor="b"/>
          <a:lstStyle/>
          <a:p>
            <a:r>
              <a:t>Titolo Testo</a:t>
            </a:r>
          </a:p>
        </p:txBody>
      </p:sp>
      <p:sp>
        <p:nvSpPr>
          <p:cNvPr id="94" name="Shape 94"/>
          <p:cNvSpPr>
            <a:spLocks noGrp="1"/>
          </p:cNvSpPr>
          <p:nvPr>
            <p:ph type="body" sz="quarter" idx="1"/>
          </p:nvPr>
        </p:nvSpPr>
        <p:spPr>
          <a:xfrm>
            <a:off x="495300" y="4991100"/>
            <a:ext cx="5651500" cy="3073400"/>
          </a:xfrm>
          <a:prstGeom prst="rect">
            <a:avLst/>
          </a:prstGeom>
        </p:spPr>
        <p:txBody>
          <a:bodyPr anchor="t"/>
          <a:lstStyle>
            <a:lvl1pPr marL="0" indent="0" algn="ctr">
              <a:spcBef>
                <a:spcPts val="0"/>
              </a:spcBef>
              <a:buSzTx/>
              <a:buNone/>
              <a:defRPr sz="5000">
                <a:solidFill>
                  <a:srgbClr val="909696"/>
                </a:solidFill>
              </a:defRPr>
            </a:lvl1pPr>
            <a:lvl2pPr marL="0" indent="0" algn="ctr">
              <a:spcBef>
                <a:spcPts val="0"/>
              </a:spcBef>
              <a:buSzTx/>
              <a:buNone/>
              <a:defRPr sz="5000">
                <a:solidFill>
                  <a:srgbClr val="909696"/>
                </a:solidFill>
              </a:defRPr>
            </a:lvl2pPr>
            <a:lvl3pPr marL="0" indent="0" algn="ctr">
              <a:spcBef>
                <a:spcPts val="0"/>
              </a:spcBef>
              <a:buSzTx/>
              <a:buNone/>
              <a:defRPr sz="5000">
                <a:solidFill>
                  <a:srgbClr val="909696"/>
                </a:solidFill>
              </a:defRPr>
            </a:lvl3pPr>
            <a:lvl4pPr marL="0" indent="0" algn="ctr">
              <a:spcBef>
                <a:spcPts val="0"/>
              </a:spcBef>
              <a:buSzTx/>
              <a:buNone/>
              <a:defRPr sz="5000">
                <a:solidFill>
                  <a:srgbClr val="909696"/>
                </a:solidFill>
              </a:defRPr>
            </a:lvl4pPr>
            <a:lvl5pPr marL="0" indent="0" algn="ctr">
              <a:spcBef>
                <a:spcPts val="0"/>
              </a:spcBef>
              <a:buSzTx/>
              <a:buNone/>
              <a:defRPr sz="5000">
                <a:solidFill>
                  <a:srgbClr val="909696"/>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95" name="Shape 95"/>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102" name="Shape 102"/>
          <p:cNvSpPr>
            <a:spLocks noGrp="1"/>
          </p:cNvSpPr>
          <p:nvPr>
            <p:ph type="pic" sz="half" idx="13"/>
          </p:nvPr>
        </p:nvSpPr>
        <p:spPr>
          <a:xfrm>
            <a:off x="6400800" y="3302000"/>
            <a:ext cx="6096000" cy="4572000"/>
          </a:xfrm>
          <a:prstGeom prst="rect">
            <a:avLst/>
          </a:prstGeom>
          <a:ln w="9525">
            <a:round/>
          </a:ln>
          <a:effectLst>
            <a:outerShdw blurRad="254000" dist="254000" dir="5400000" rotWithShape="0">
              <a:srgbClr val="000000">
                <a:alpha val="75000"/>
              </a:srgbClr>
            </a:outerShdw>
          </a:effectLst>
        </p:spPr>
        <p:txBody>
          <a:bodyPr lIns="91439" tIns="45719" rIns="91439" bIns="45719" anchor="t"/>
          <a:lstStyle/>
          <a:p>
            <a:endParaRPr/>
          </a:p>
        </p:txBody>
      </p:sp>
      <p:sp>
        <p:nvSpPr>
          <p:cNvPr id="103" name="Shape 103"/>
          <p:cNvSpPr>
            <a:spLocks noGrp="1"/>
          </p:cNvSpPr>
          <p:nvPr>
            <p:ph type="title"/>
          </p:nvPr>
        </p:nvSpPr>
        <p:spPr>
          <a:prstGeom prst="rect">
            <a:avLst/>
          </a:prstGeom>
        </p:spPr>
        <p:txBody>
          <a:bodyPr/>
          <a:lstStyle/>
          <a:p>
            <a:r>
              <a:t>Titolo Testo</a:t>
            </a:r>
          </a:p>
        </p:txBody>
      </p:sp>
      <p:sp>
        <p:nvSpPr>
          <p:cNvPr id="104" name="Shape 104"/>
          <p:cNvSpPr>
            <a:spLocks noGrp="1"/>
          </p:cNvSpPr>
          <p:nvPr>
            <p:ph type="body" sz="half" idx="1"/>
          </p:nvPr>
        </p:nvSpPr>
        <p:spPr>
          <a:xfrm>
            <a:off x="1079500" y="2527300"/>
            <a:ext cx="5232400" cy="6108700"/>
          </a:xfrm>
          <a:prstGeom prst="rect">
            <a:avLst/>
          </a:prstGeom>
        </p:spPr>
        <p:txBody>
          <a:bodyPr/>
          <a:lstStyle>
            <a:lvl1pPr marL="802738" indent="-459838">
              <a:defRPr sz="3200"/>
            </a:lvl1pPr>
            <a:lvl2pPr marL="1327671" indent="-459838">
              <a:defRPr sz="3200"/>
            </a:lvl2pPr>
            <a:lvl3pPr marL="1835671" indent="-459838">
              <a:defRPr sz="3200"/>
            </a:lvl3pPr>
            <a:lvl4pPr marL="2360605" indent="-459838">
              <a:defRPr sz="3200"/>
            </a:lvl4pPr>
            <a:lvl5pPr marL="2885538" indent="-459838">
              <a:defRPr sz="3200"/>
            </a:lvl5pPr>
          </a:lstStyle>
          <a:p>
            <a:r>
              <a:t>Corpo livello uno</a:t>
            </a:r>
          </a:p>
          <a:p>
            <a:pPr lvl="1"/>
            <a:r>
              <a:t>Corpo livello due</a:t>
            </a:r>
          </a:p>
          <a:p>
            <a:pPr lvl="2"/>
            <a:r>
              <a:t>Corpo livello tre</a:t>
            </a:r>
          </a:p>
          <a:p>
            <a:pPr lvl="3"/>
            <a:r>
              <a:t>Corpo livello quattro</a:t>
            </a:r>
          </a:p>
          <a:p>
            <a:pPr lvl="4"/>
            <a:r>
              <a:t>Corpo livello cinque</a:t>
            </a:r>
          </a:p>
        </p:txBody>
      </p:sp>
      <p:sp>
        <p:nvSpPr>
          <p:cNvPr id="105" name="Shape 105"/>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079500" y="152400"/>
            <a:ext cx="10845800" cy="2095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Titolo Testo</a:t>
            </a:r>
          </a:p>
        </p:txBody>
      </p:sp>
      <p:sp>
        <p:nvSpPr>
          <p:cNvPr id="3" name="Shape 3"/>
          <p:cNvSpPr>
            <a:spLocks noGrp="1"/>
          </p:cNvSpPr>
          <p:nvPr>
            <p:ph type="body" idx="1"/>
          </p:nvPr>
        </p:nvSpPr>
        <p:spPr>
          <a:xfrm>
            <a:off x="1079500" y="2527300"/>
            <a:ext cx="10845800" cy="6108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Corpo livello uno</a:t>
            </a:r>
          </a:p>
          <a:p>
            <a:pPr lvl="1"/>
            <a:r>
              <a:t>Corpo livello due</a:t>
            </a:r>
          </a:p>
          <a:p>
            <a:pPr lvl="2"/>
            <a:r>
              <a:t>Corpo livello tre</a:t>
            </a:r>
          </a:p>
          <a:p>
            <a:pPr lvl="3"/>
            <a:r>
              <a:t>Corpo livello quattro</a:t>
            </a:r>
          </a:p>
          <a:p>
            <a:pPr lvl="4"/>
            <a:r>
              <a:t>Corpo livello cinque</a:t>
            </a:r>
          </a:p>
        </p:txBody>
      </p:sp>
      <p:sp>
        <p:nvSpPr>
          <p:cNvPr id="4" name="Shape 4"/>
          <p:cNvSpPr>
            <a:spLocks noGrp="1"/>
          </p:cNvSpPr>
          <p:nvPr>
            <p:ph type="sldNum" sz="quarter" idx="2"/>
          </p:nvPr>
        </p:nvSpPr>
        <p:spPr>
          <a:xfrm>
            <a:off x="6504151" y="9080500"/>
            <a:ext cx="373708" cy="355600"/>
          </a:xfrm>
          <a:prstGeom prst="rect">
            <a:avLst/>
          </a:prstGeom>
          <a:ln w="12700">
            <a:miter lim="400000"/>
          </a:ln>
        </p:spPr>
        <p:txBody>
          <a:bodyPr wrap="none" lIns="50800" tIns="50800" rIns="50800" bIns="50800">
            <a:spAutoFit/>
          </a:bodyPr>
          <a:lstStyle>
            <a:lvl1pPr algn="l">
              <a:defRPr sz="1800">
                <a:solidFill>
                  <a:srgbClr val="00C7FC"/>
                </a:solidFill>
                <a:latin typeface="Franklin Gothic Book"/>
                <a:ea typeface="Franklin Gothic Book"/>
                <a:cs typeface="Franklin Gothic Book"/>
                <a:sym typeface="Franklin Gothic Book"/>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Lst>
  <p:transition spd="med"/>
  <p:txStyles>
    <p:titleStyle>
      <a:lvl1pPr marL="0" marR="0" indent="0" algn="ctr" defTabSz="584200" rtl="0" latinLnBrk="0">
        <a:lnSpc>
          <a:spcPct val="100000"/>
        </a:lnSpc>
        <a:spcBef>
          <a:spcPts val="0"/>
        </a:spcBef>
        <a:spcAft>
          <a:spcPts val="0"/>
        </a:spcAft>
        <a:buClrTx/>
        <a:buSzTx/>
        <a:buFontTx/>
        <a:buNone/>
        <a:tabLst/>
        <a:defRPr sz="7000" b="0" i="0" u="none" strike="noStrike" cap="none" spc="0" baseline="0">
          <a:ln>
            <a:noFill/>
          </a:ln>
          <a:solidFill>
            <a:srgbClr val="FFFFFF"/>
          </a:solidFill>
          <a:uFillTx/>
          <a:latin typeface="+mn-lt"/>
          <a:ea typeface="+mn-ea"/>
          <a:cs typeface="+mn-cs"/>
          <a:sym typeface="American Typewriter"/>
        </a:defRPr>
      </a:lvl1pPr>
      <a:lvl2pPr marL="0" marR="0" indent="228600" algn="ctr" defTabSz="584200" rtl="0" latinLnBrk="0">
        <a:lnSpc>
          <a:spcPct val="100000"/>
        </a:lnSpc>
        <a:spcBef>
          <a:spcPts val="0"/>
        </a:spcBef>
        <a:spcAft>
          <a:spcPts val="0"/>
        </a:spcAft>
        <a:buClrTx/>
        <a:buSzTx/>
        <a:buFontTx/>
        <a:buNone/>
        <a:tabLst/>
        <a:defRPr sz="7000" b="0" i="0" u="none" strike="noStrike" cap="none" spc="0" baseline="0">
          <a:ln>
            <a:noFill/>
          </a:ln>
          <a:solidFill>
            <a:srgbClr val="FFFFFF"/>
          </a:solidFill>
          <a:uFillTx/>
          <a:latin typeface="+mn-lt"/>
          <a:ea typeface="+mn-ea"/>
          <a:cs typeface="+mn-cs"/>
          <a:sym typeface="American Typewriter"/>
        </a:defRPr>
      </a:lvl2pPr>
      <a:lvl3pPr marL="0" marR="0" indent="457200" algn="ctr" defTabSz="584200" rtl="0" latinLnBrk="0">
        <a:lnSpc>
          <a:spcPct val="100000"/>
        </a:lnSpc>
        <a:spcBef>
          <a:spcPts val="0"/>
        </a:spcBef>
        <a:spcAft>
          <a:spcPts val="0"/>
        </a:spcAft>
        <a:buClrTx/>
        <a:buSzTx/>
        <a:buFontTx/>
        <a:buNone/>
        <a:tabLst/>
        <a:defRPr sz="7000" b="0" i="0" u="none" strike="noStrike" cap="none" spc="0" baseline="0">
          <a:ln>
            <a:noFill/>
          </a:ln>
          <a:solidFill>
            <a:srgbClr val="FFFFFF"/>
          </a:solidFill>
          <a:uFillTx/>
          <a:latin typeface="+mn-lt"/>
          <a:ea typeface="+mn-ea"/>
          <a:cs typeface="+mn-cs"/>
          <a:sym typeface="American Typewriter"/>
        </a:defRPr>
      </a:lvl3pPr>
      <a:lvl4pPr marL="0" marR="0" indent="685800" algn="ctr" defTabSz="584200" rtl="0" latinLnBrk="0">
        <a:lnSpc>
          <a:spcPct val="100000"/>
        </a:lnSpc>
        <a:spcBef>
          <a:spcPts val="0"/>
        </a:spcBef>
        <a:spcAft>
          <a:spcPts val="0"/>
        </a:spcAft>
        <a:buClrTx/>
        <a:buSzTx/>
        <a:buFontTx/>
        <a:buNone/>
        <a:tabLst/>
        <a:defRPr sz="7000" b="0" i="0" u="none" strike="noStrike" cap="none" spc="0" baseline="0">
          <a:ln>
            <a:noFill/>
          </a:ln>
          <a:solidFill>
            <a:srgbClr val="FFFFFF"/>
          </a:solidFill>
          <a:uFillTx/>
          <a:latin typeface="+mn-lt"/>
          <a:ea typeface="+mn-ea"/>
          <a:cs typeface="+mn-cs"/>
          <a:sym typeface="American Typewriter"/>
        </a:defRPr>
      </a:lvl4pPr>
      <a:lvl5pPr marL="0" marR="0" indent="914400" algn="ctr" defTabSz="584200" rtl="0" latinLnBrk="0">
        <a:lnSpc>
          <a:spcPct val="100000"/>
        </a:lnSpc>
        <a:spcBef>
          <a:spcPts val="0"/>
        </a:spcBef>
        <a:spcAft>
          <a:spcPts val="0"/>
        </a:spcAft>
        <a:buClrTx/>
        <a:buSzTx/>
        <a:buFontTx/>
        <a:buNone/>
        <a:tabLst/>
        <a:defRPr sz="7000" b="0" i="0" u="none" strike="noStrike" cap="none" spc="0" baseline="0">
          <a:ln>
            <a:noFill/>
          </a:ln>
          <a:solidFill>
            <a:srgbClr val="FFFFFF"/>
          </a:solidFill>
          <a:uFillTx/>
          <a:latin typeface="+mn-lt"/>
          <a:ea typeface="+mn-ea"/>
          <a:cs typeface="+mn-cs"/>
          <a:sym typeface="American Typewriter"/>
        </a:defRPr>
      </a:lvl5pPr>
      <a:lvl6pPr marL="0" marR="0" indent="1143000" algn="ctr" defTabSz="584200" rtl="0" latinLnBrk="0">
        <a:lnSpc>
          <a:spcPct val="100000"/>
        </a:lnSpc>
        <a:spcBef>
          <a:spcPts val="0"/>
        </a:spcBef>
        <a:spcAft>
          <a:spcPts val="0"/>
        </a:spcAft>
        <a:buClrTx/>
        <a:buSzTx/>
        <a:buFontTx/>
        <a:buNone/>
        <a:tabLst/>
        <a:defRPr sz="7000" b="0" i="0" u="none" strike="noStrike" cap="none" spc="0" baseline="0">
          <a:ln>
            <a:noFill/>
          </a:ln>
          <a:solidFill>
            <a:srgbClr val="FFFFFF"/>
          </a:solidFill>
          <a:uFillTx/>
          <a:latin typeface="+mn-lt"/>
          <a:ea typeface="+mn-ea"/>
          <a:cs typeface="+mn-cs"/>
          <a:sym typeface="American Typewriter"/>
        </a:defRPr>
      </a:lvl6pPr>
      <a:lvl7pPr marL="0" marR="0" indent="1371600" algn="ctr" defTabSz="584200" rtl="0" latinLnBrk="0">
        <a:lnSpc>
          <a:spcPct val="100000"/>
        </a:lnSpc>
        <a:spcBef>
          <a:spcPts val="0"/>
        </a:spcBef>
        <a:spcAft>
          <a:spcPts val="0"/>
        </a:spcAft>
        <a:buClrTx/>
        <a:buSzTx/>
        <a:buFontTx/>
        <a:buNone/>
        <a:tabLst/>
        <a:defRPr sz="7000" b="0" i="0" u="none" strike="noStrike" cap="none" spc="0" baseline="0">
          <a:ln>
            <a:noFill/>
          </a:ln>
          <a:solidFill>
            <a:srgbClr val="FFFFFF"/>
          </a:solidFill>
          <a:uFillTx/>
          <a:latin typeface="+mn-lt"/>
          <a:ea typeface="+mn-ea"/>
          <a:cs typeface="+mn-cs"/>
          <a:sym typeface="American Typewriter"/>
        </a:defRPr>
      </a:lvl7pPr>
      <a:lvl8pPr marL="0" marR="0" indent="1600200" algn="ctr" defTabSz="584200" rtl="0" latinLnBrk="0">
        <a:lnSpc>
          <a:spcPct val="100000"/>
        </a:lnSpc>
        <a:spcBef>
          <a:spcPts val="0"/>
        </a:spcBef>
        <a:spcAft>
          <a:spcPts val="0"/>
        </a:spcAft>
        <a:buClrTx/>
        <a:buSzTx/>
        <a:buFontTx/>
        <a:buNone/>
        <a:tabLst/>
        <a:defRPr sz="7000" b="0" i="0" u="none" strike="noStrike" cap="none" spc="0" baseline="0">
          <a:ln>
            <a:noFill/>
          </a:ln>
          <a:solidFill>
            <a:srgbClr val="FFFFFF"/>
          </a:solidFill>
          <a:uFillTx/>
          <a:latin typeface="+mn-lt"/>
          <a:ea typeface="+mn-ea"/>
          <a:cs typeface="+mn-cs"/>
          <a:sym typeface="American Typewriter"/>
        </a:defRPr>
      </a:lvl8pPr>
      <a:lvl9pPr marL="0" marR="0" indent="1828800" algn="ctr" defTabSz="584200" rtl="0" latinLnBrk="0">
        <a:lnSpc>
          <a:spcPct val="100000"/>
        </a:lnSpc>
        <a:spcBef>
          <a:spcPts val="0"/>
        </a:spcBef>
        <a:spcAft>
          <a:spcPts val="0"/>
        </a:spcAft>
        <a:buClrTx/>
        <a:buSzTx/>
        <a:buFontTx/>
        <a:buNone/>
        <a:tabLst/>
        <a:defRPr sz="7000" b="0" i="0" u="none" strike="noStrike" cap="none" spc="0" baseline="0">
          <a:ln>
            <a:noFill/>
          </a:ln>
          <a:solidFill>
            <a:srgbClr val="FFFFFF"/>
          </a:solidFill>
          <a:uFillTx/>
          <a:latin typeface="+mn-lt"/>
          <a:ea typeface="+mn-ea"/>
          <a:cs typeface="+mn-cs"/>
          <a:sym typeface="American Typewriter"/>
        </a:defRPr>
      </a:lvl9pPr>
    </p:titleStyle>
    <p:bodyStyle>
      <a:lvl1pPr marL="904390" marR="0" indent="-561490" algn="l" defTabSz="584200" rtl="0" latinLnBrk="0">
        <a:lnSpc>
          <a:spcPct val="100000"/>
        </a:lnSpc>
        <a:spcBef>
          <a:spcPts val="3200"/>
        </a:spcBef>
        <a:spcAft>
          <a:spcPts val="0"/>
        </a:spcAft>
        <a:buClrTx/>
        <a:buSzPct val="120000"/>
        <a:buFontTx/>
        <a:buChar char="•"/>
        <a:tabLst/>
        <a:defRPr sz="4200" b="0" i="0" u="none" strike="noStrike" cap="none" spc="0" baseline="0">
          <a:ln>
            <a:noFill/>
          </a:ln>
          <a:solidFill>
            <a:srgbClr val="FFFFFF"/>
          </a:solidFill>
          <a:uFillTx/>
          <a:latin typeface="+mn-lt"/>
          <a:ea typeface="+mn-ea"/>
          <a:cs typeface="+mn-cs"/>
          <a:sym typeface="American Typewriter"/>
        </a:defRPr>
      </a:lvl1pPr>
      <a:lvl2pPr marL="1429323" marR="0" indent="-561490" algn="l" defTabSz="584200" rtl="0" latinLnBrk="0">
        <a:lnSpc>
          <a:spcPct val="100000"/>
        </a:lnSpc>
        <a:spcBef>
          <a:spcPts val="3200"/>
        </a:spcBef>
        <a:spcAft>
          <a:spcPts val="0"/>
        </a:spcAft>
        <a:buClrTx/>
        <a:buSzPct val="120000"/>
        <a:buFontTx/>
        <a:buChar char="•"/>
        <a:tabLst/>
        <a:defRPr sz="4200" b="0" i="0" u="none" strike="noStrike" cap="none" spc="0" baseline="0">
          <a:ln>
            <a:noFill/>
          </a:ln>
          <a:solidFill>
            <a:srgbClr val="FFFFFF"/>
          </a:solidFill>
          <a:uFillTx/>
          <a:latin typeface="+mn-lt"/>
          <a:ea typeface="+mn-ea"/>
          <a:cs typeface="+mn-cs"/>
          <a:sym typeface="American Typewriter"/>
        </a:defRPr>
      </a:lvl2pPr>
      <a:lvl3pPr marL="1937323" marR="0" indent="-561490" algn="l" defTabSz="584200" rtl="0" latinLnBrk="0">
        <a:lnSpc>
          <a:spcPct val="100000"/>
        </a:lnSpc>
        <a:spcBef>
          <a:spcPts val="3200"/>
        </a:spcBef>
        <a:spcAft>
          <a:spcPts val="0"/>
        </a:spcAft>
        <a:buClrTx/>
        <a:buSzPct val="120000"/>
        <a:buFontTx/>
        <a:buChar char="•"/>
        <a:tabLst/>
        <a:defRPr sz="4200" b="0" i="0" u="none" strike="noStrike" cap="none" spc="0" baseline="0">
          <a:ln>
            <a:noFill/>
          </a:ln>
          <a:solidFill>
            <a:srgbClr val="FFFFFF"/>
          </a:solidFill>
          <a:uFillTx/>
          <a:latin typeface="+mn-lt"/>
          <a:ea typeface="+mn-ea"/>
          <a:cs typeface="+mn-cs"/>
          <a:sym typeface="American Typewriter"/>
        </a:defRPr>
      </a:lvl3pPr>
      <a:lvl4pPr marL="2462257" marR="0" indent="-561490" algn="l" defTabSz="584200" rtl="0" latinLnBrk="0">
        <a:lnSpc>
          <a:spcPct val="100000"/>
        </a:lnSpc>
        <a:spcBef>
          <a:spcPts val="3200"/>
        </a:spcBef>
        <a:spcAft>
          <a:spcPts val="0"/>
        </a:spcAft>
        <a:buClrTx/>
        <a:buSzPct val="120000"/>
        <a:buFontTx/>
        <a:buChar char="•"/>
        <a:tabLst/>
        <a:defRPr sz="4200" b="0" i="0" u="none" strike="noStrike" cap="none" spc="0" baseline="0">
          <a:ln>
            <a:noFill/>
          </a:ln>
          <a:solidFill>
            <a:srgbClr val="FFFFFF"/>
          </a:solidFill>
          <a:uFillTx/>
          <a:latin typeface="+mn-lt"/>
          <a:ea typeface="+mn-ea"/>
          <a:cs typeface="+mn-cs"/>
          <a:sym typeface="American Typewriter"/>
        </a:defRPr>
      </a:lvl4pPr>
      <a:lvl5pPr marL="2987190" marR="0" indent="-561490" algn="l" defTabSz="584200" rtl="0" latinLnBrk="0">
        <a:lnSpc>
          <a:spcPct val="100000"/>
        </a:lnSpc>
        <a:spcBef>
          <a:spcPts val="3200"/>
        </a:spcBef>
        <a:spcAft>
          <a:spcPts val="0"/>
        </a:spcAft>
        <a:buClrTx/>
        <a:buSzPct val="120000"/>
        <a:buFontTx/>
        <a:buChar char="•"/>
        <a:tabLst/>
        <a:defRPr sz="4200" b="0" i="0" u="none" strike="noStrike" cap="none" spc="0" baseline="0">
          <a:ln>
            <a:noFill/>
          </a:ln>
          <a:solidFill>
            <a:srgbClr val="FFFFFF"/>
          </a:solidFill>
          <a:uFillTx/>
          <a:latin typeface="+mn-lt"/>
          <a:ea typeface="+mn-ea"/>
          <a:cs typeface="+mn-cs"/>
          <a:sym typeface="American Typewriter"/>
        </a:defRPr>
      </a:lvl5pPr>
      <a:lvl6pPr marL="3342790" marR="0" indent="-561490" algn="l" defTabSz="584200" rtl="0" latinLnBrk="0">
        <a:lnSpc>
          <a:spcPct val="100000"/>
        </a:lnSpc>
        <a:spcBef>
          <a:spcPts val="3200"/>
        </a:spcBef>
        <a:spcAft>
          <a:spcPts val="0"/>
        </a:spcAft>
        <a:buClrTx/>
        <a:buSzPct val="120000"/>
        <a:buFontTx/>
        <a:buChar char="•"/>
        <a:tabLst/>
        <a:defRPr sz="4200" b="0" i="0" u="none" strike="noStrike" cap="none" spc="0" baseline="0">
          <a:ln>
            <a:noFill/>
          </a:ln>
          <a:solidFill>
            <a:srgbClr val="FFFFFF"/>
          </a:solidFill>
          <a:uFillTx/>
          <a:latin typeface="+mn-lt"/>
          <a:ea typeface="+mn-ea"/>
          <a:cs typeface="+mn-cs"/>
          <a:sym typeface="American Typewriter"/>
        </a:defRPr>
      </a:lvl6pPr>
      <a:lvl7pPr marL="3698390" marR="0" indent="-561490" algn="l" defTabSz="584200" rtl="0" latinLnBrk="0">
        <a:lnSpc>
          <a:spcPct val="100000"/>
        </a:lnSpc>
        <a:spcBef>
          <a:spcPts val="3200"/>
        </a:spcBef>
        <a:spcAft>
          <a:spcPts val="0"/>
        </a:spcAft>
        <a:buClrTx/>
        <a:buSzPct val="120000"/>
        <a:buFontTx/>
        <a:buChar char="•"/>
        <a:tabLst/>
        <a:defRPr sz="4200" b="0" i="0" u="none" strike="noStrike" cap="none" spc="0" baseline="0">
          <a:ln>
            <a:noFill/>
          </a:ln>
          <a:solidFill>
            <a:srgbClr val="FFFFFF"/>
          </a:solidFill>
          <a:uFillTx/>
          <a:latin typeface="+mn-lt"/>
          <a:ea typeface="+mn-ea"/>
          <a:cs typeface="+mn-cs"/>
          <a:sym typeface="American Typewriter"/>
        </a:defRPr>
      </a:lvl7pPr>
      <a:lvl8pPr marL="4053990" marR="0" indent="-561490" algn="l" defTabSz="584200" rtl="0" latinLnBrk="0">
        <a:lnSpc>
          <a:spcPct val="100000"/>
        </a:lnSpc>
        <a:spcBef>
          <a:spcPts val="3200"/>
        </a:spcBef>
        <a:spcAft>
          <a:spcPts val="0"/>
        </a:spcAft>
        <a:buClrTx/>
        <a:buSzPct val="120000"/>
        <a:buFontTx/>
        <a:buChar char="•"/>
        <a:tabLst/>
        <a:defRPr sz="4200" b="0" i="0" u="none" strike="noStrike" cap="none" spc="0" baseline="0">
          <a:ln>
            <a:noFill/>
          </a:ln>
          <a:solidFill>
            <a:srgbClr val="FFFFFF"/>
          </a:solidFill>
          <a:uFillTx/>
          <a:latin typeface="+mn-lt"/>
          <a:ea typeface="+mn-ea"/>
          <a:cs typeface="+mn-cs"/>
          <a:sym typeface="American Typewriter"/>
        </a:defRPr>
      </a:lvl8pPr>
      <a:lvl9pPr marL="4409590" marR="0" indent="-561490" algn="l" defTabSz="584200" rtl="0" latinLnBrk="0">
        <a:lnSpc>
          <a:spcPct val="100000"/>
        </a:lnSpc>
        <a:spcBef>
          <a:spcPts val="3200"/>
        </a:spcBef>
        <a:spcAft>
          <a:spcPts val="0"/>
        </a:spcAft>
        <a:buClrTx/>
        <a:buSzPct val="120000"/>
        <a:buFontTx/>
        <a:buChar char="•"/>
        <a:tabLst/>
        <a:defRPr sz="4200" b="0" i="0" u="none" strike="noStrike" cap="none" spc="0" baseline="0">
          <a:ln>
            <a:noFill/>
          </a:ln>
          <a:solidFill>
            <a:srgbClr val="FFFFFF"/>
          </a:solidFill>
          <a:uFillTx/>
          <a:latin typeface="+mn-lt"/>
          <a:ea typeface="+mn-ea"/>
          <a:cs typeface="+mn-cs"/>
          <a:sym typeface="American Typewriter"/>
        </a:defRPr>
      </a:lvl9pPr>
    </p:bodyStyle>
    <p:otherStyle>
      <a:lvl1pPr marL="0" marR="0" indent="0" algn="l"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Franklin Gothic Book"/>
        </a:defRPr>
      </a:lvl1pPr>
      <a:lvl2pPr marL="0" marR="0" indent="228600" algn="l"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Franklin Gothic Book"/>
        </a:defRPr>
      </a:lvl2pPr>
      <a:lvl3pPr marL="0" marR="0" indent="457200" algn="l"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Franklin Gothic Book"/>
        </a:defRPr>
      </a:lvl3pPr>
      <a:lvl4pPr marL="0" marR="0" indent="685800" algn="l"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Franklin Gothic Book"/>
        </a:defRPr>
      </a:lvl4pPr>
      <a:lvl5pPr marL="0" marR="0" indent="914400" algn="l"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Franklin Gothic Book"/>
        </a:defRPr>
      </a:lvl5pPr>
      <a:lvl6pPr marL="0" marR="0" indent="1143000" algn="l"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Franklin Gothic Book"/>
        </a:defRPr>
      </a:lvl6pPr>
      <a:lvl7pPr marL="0" marR="0" indent="1371600" algn="l"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Franklin Gothic Book"/>
        </a:defRPr>
      </a:lvl7pPr>
      <a:lvl8pPr marL="0" marR="0" indent="1600200" algn="l"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Franklin Gothic Book"/>
        </a:defRPr>
      </a:lvl8pPr>
      <a:lvl9pPr marL="0" marR="0" indent="1828800" algn="l"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Franklin Gothic Book"/>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7.tif"/><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image" Target="../media/image30.ti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4.xml"/><Relationship Id="rId5" Type="http://schemas.openxmlformats.org/officeDocument/2006/relationships/image" Target="../media/image8.gif"/><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droppedImage.pdf"/>
          <p:cNvPicPr>
            <a:picLocks noChangeAspect="1"/>
          </p:cNvPicPr>
          <p:nvPr/>
        </p:nvPicPr>
        <p:blipFill>
          <a:blip r:embed="rId2"/>
          <a:stretch>
            <a:fillRect/>
          </a:stretch>
        </p:blipFill>
        <p:spPr>
          <a:xfrm>
            <a:off x="1212937" y="2933700"/>
            <a:ext cx="10871201" cy="6490536"/>
          </a:xfrm>
          <a:prstGeom prst="rect">
            <a:avLst/>
          </a:prstGeom>
          <a:ln w="12700">
            <a:miter lim="400000"/>
          </a:ln>
        </p:spPr>
      </p:pic>
      <p:sp>
        <p:nvSpPr>
          <p:cNvPr id="294" name="Shape 294"/>
          <p:cNvSpPr/>
          <p:nvPr/>
        </p:nvSpPr>
        <p:spPr>
          <a:xfrm>
            <a:off x="449810" y="336393"/>
            <a:ext cx="11259590" cy="213391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r">
              <a:defRPr sz="3600" b="1">
                <a:solidFill>
                  <a:srgbClr val="A1E91A"/>
                </a:solidFill>
                <a:latin typeface="Trebuchet MS"/>
                <a:ea typeface="Trebuchet MS"/>
                <a:cs typeface="Trebuchet MS"/>
                <a:sym typeface="Trebuchet MS"/>
              </a:defRPr>
            </a:pPr>
            <a:r>
              <a:rPr sz="4400">
                <a:solidFill>
                  <a:srgbClr val="800000"/>
                </a:solidFill>
                <a:latin typeface="Franklin Gothic Book"/>
                <a:ea typeface="Franklin Gothic Book"/>
                <a:cs typeface="Franklin Gothic Book"/>
              </a:rPr>
              <a:t>La ricombinazione avviene durante</a:t>
            </a:r>
          </a:p>
          <a:p>
            <a:pPr algn="r">
              <a:defRPr sz="3600" b="1">
                <a:solidFill>
                  <a:srgbClr val="A1E91A"/>
                </a:solidFill>
                <a:latin typeface="Trebuchet MS"/>
                <a:ea typeface="Trebuchet MS"/>
                <a:cs typeface="Trebuchet MS"/>
                <a:sym typeface="Trebuchet MS"/>
              </a:defRPr>
            </a:pPr>
            <a:r>
              <a:rPr sz="4400">
                <a:solidFill>
                  <a:srgbClr val="800000"/>
                </a:solidFill>
                <a:latin typeface="Franklin Gothic Book"/>
                <a:ea typeface="Franklin Gothic Book"/>
                <a:cs typeface="Franklin Gothic Book"/>
              </a:rPr>
              <a:t>la meiosi quando il crossing-over separa</a:t>
            </a:r>
          </a:p>
          <a:p>
            <a:pPr algn="r">
              <a:defRPr sz="3600" b="1">
                <a:solidFill>
                  <a:srgbClr val="A1E91A"/>
                </a:solidFill>
                <a:latin typeface="Trebuchet MS"/>
                <a:ea typeface="Trebuchet MS"/>
                <a:cs typeface="Trebuchet MS"/>
                <a:sym typeface="Trebuchet MS"/>
              </a:defRPr>
            </a:pPr>
            <a:r>
              <a:rPr sz="4400">
                <a:solidFill>
                  <a:srgbClr val="800000"/>
                </a:solidFill>
                <a:latin typeface="Franklin Gothic Book"/>
                <a:ea typeface="Franklin Gothic Book"/>
                <a:cs typeface="Franklin Gothic Book"/>
              </a:rPr>
              <a:t>i geni associati</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pasted-image.png"/>
          <p:cNvPicPr>
            <a:picLocks noChangeAspect="1"/>
          </p:cNvPicPr>
          <p:nvPr/>
        </p:nvPicPr>
        <p:blipFill>
          <a:blip r:embed="rId2"/>
          <a:stretch>
            <a:fillRect/>
          </a:stretch>
        </p:blipFill>
        <p:spPr>
          <a:xfrm>
            <a:off x="3207264" y="0"/>
            <a:ext cx="6590272" cy="9753600"/>
          </a:xfrm>
          <a:prstGeom prst="rect">
            <a:avLst/>
          </a:prstGeom>
          <a:ln w="12700">
            <a:miter lim="400000"/>
          </a:ln>
        </p:spPr>
      </p:pic>
    </p:spTree>
    <p:extLst>
      <p:ext uri="{BB962C8B-B14F-4D97-AF65-F5344CB8AC3E}">
        <p14:creationId xmlns:p14="http://schemas.microsoft.com/office/powerpoint/2010/main" val="287385663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droppedImage.pdf"/>
          <p:cNvPicPr>
            <a:picLocks noChangeAspect="1"/>
          </p:cNvPicPr>
          <p:nvPr/>
        </p:nvPicPr>
        <p:blipFill>
          <a:blip r:embed="rId2"/>
          <a:stretch>
            <a:fillRect/>
          </a:stretch>
        </p:blipFill>
        <p:spPr>
          <a:xfrm>
            <a:off x="241300" y="237027"/>
            <a:ext cx="2860657" cy="4508501"/>
          </a:xfrm>
          <a:prstGeom prst="rect">
            <a:avLst/>
          </a:prstGeom>
          <a:ln w="12700">
            <a:miter lim="400000"/>
          </a:ln>
        </p:spPr>
      </p:pic>
      <p:pic>
        <p:nvPicPr>
          <p:cNvPr id="321" name="droppedImage.pdf"/>
          <p:cNvPicPr>
            <a:picLocks noChangeAspect="1"/>
          </p:cNvPicPr>
          <p:nvPr/>
        </p:nvPicPr>
        <p:blipFill>
          <a:blip r:embed="rId3"/>
          <a:stretch>
            <a:fillRect/>
          </a:stretch>
        </p:blipFill>
        <p:spPr>
          <a:xfrm>
            <a:off x="3314700" y="228600"/>
            <a:ext cx="4927600" cy="4549493"/>
          </a:xfrm>
          <a:prstGeom prst="rect">
            <a:avLst/>
          </a:prstGeom>
          <a:ln w="12700">
            <a:miter lim="400000"/>
          </a:ln>
        </p:spPr>
      </p:pic>
      <p:sp>
        <p:nvSpPr>
          <p:cNvPr id="322" name="Shape 322"/>
          <p:cNvSpPr/>
          <p:nvPr/>
        </p:nvSpPr>
        <p:spPr>
          <a:xfrm>
            <a:off x="342900" y="4893111"/>
            <a:ext cx="11785600" cy="1764586"/>
          </a:xfrm>
          <a:prstGeom prst="rect">
            <a:avLst/>
          </a:prstGeom>
          <a:ln w="12700">
            <a:solidFill>
              <a:srgbClr val="4F81BD"/>
            </a:solidFill>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3600" b="1">
                <a:solidFill>
                  <a:srgbClr val="00C7FC"/>
                </a:solidFill>
                <a:latin typeface="Trebuchet MS"/>
                <a:ea typeface="Trebuchet MS"/>
                <a:cs typeface="Trebuchet MS"/>
                <a:sym typeface="Trebuchet MS"/>
              </a:defRPr>
            </a:lvl1pPr>
          </a:lstStyle>
          <a:p>
            <a:pPr algn="ctr"/>
            <a:r>
              <a:rPr>
                <a:solidFill>
                  <a:srgbClr val="3366FF"/>
                </a:solidFill>
                <a:latin typeface="Franklin Gothic Book"/>
                <a:ea typeface="Franklin Gothic Book"/>
                <a:cs typeface="Franklin Gothic Book"/>
              </a:rPr>
              <a:t>negli incroci che coinvolgono solamente due geni alla volta, potrebbe essere difficile determinare l’ordine dei geni se i due geni sono molto vicino tra loro.</a:t>
            </a:r>
          </a:p>
        </p:txBody>
      </p:sp>
      <p:sp>
        <p:nvSpPr>
          <p:cNvPr id="323" name="Shape 323"/>
          <p:cNvSpPr/>
          <p:nvPr/>
        </p:nvSpPr>
        <p:spPr>
          <a:xfrm>
            <a:off x="342900" y="6912173"/>
            <a:ext cx="11785600" cy="1210588"/>
          </a:xfrm>
          <a:prstGeom prst="rect">
            <a:avLst/>
          </a:prstGeom>
          <a:ln w="12700">
            <a:solidFill>
              <a:schemeClr val="accent6">
                <a:lumMod val="60000"/>
                <a:lumOff val="40000"/>
              </a:schemeClr>
            </a:solidFill>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457200">
              <a:defRPr sz="3600" b="1">
                <a:solidFill>
                  <a:srgbClr val="FFAA00"/>
                </a:solidFill>
                <a:latin typeface="Trebuchet MS"/>
                <a:ea typeface="Trebuchet MS"/>
                <a:cs typeface="Trebuchet MS"/>
                <a:sym typeface="Trebuchet MS"/>
              </a:defRPr>
            </a:lvl1pPr>
          </a:lstStyle>
          <a:p>
            <a:pPr algn="ctr">
              <a:defRPr>
                <a:latin typeface="Helvetica"/>
                <a:ea typeface="Helvetica"/>
                <a:cs typeface="Helvetica"/>
                <a:sym typeface="Helvetica"/>
              </a:defRPr>
            </a:pPr>
            <a:r>
              <a:rPr>
                <a:solidFill>
                  <a:schemeClr val="tx1"/>
                </a:solidFill>
                <a:latin typeface="Franklin Gothic Book"/>
                <a:ea typeface="Franklin Gothic Book"/>
                <a:cs typeface="Franklin Gothic Book"/>
                <a:sym typeface="Trebuchet MS"/>
              </a:rPr>
              <a:t>le distanze effettive nella mappa non sono sempre additive, neppure in maniera approssimativa.</a:t>
            </a:r>
          </a:p>
        </p:txBody>
      </p:sp>
      <p:sp>
        <p:nvSpPr>
          <p:cNvPr id="324" name="Shape 324"/>
          <p:cNvSpPr/>
          <p:nvPr/>
        </p:nvSpPr>
        <p:spPr>
          <a:xfrm>
            <a:off x="2159000" y="8456672"/>
            <a:ext cx="7891984" cy="8412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b="1">
                <a:solidFill>
                  <a:srgbClr val="89FA22"/>
                </a:solidFill>
                <a:latin typeface="Trebuchet MS"/>
                <a:ea typeface="Trebuchet MS"/>
                <a:cs typeface="Trebuchet MS"/>
                <a:sym typeface="Trebuchet MS"/>
              </a:defRPr>
            </a:lvl1pPr>
          </a:lstStyle>
          <a:p>
            <a:r>
              <a:rPr>
                <a:solidFill>
                  <a:srgbClr val="800000"/>
                </a:solidFill>
                <a:latin typeface="Franklin Gothic Book"/>
                <a:ea typeface="Franklin Gothic Book"/>
                <a:cs typeface="Franklin Gothic Book"/>
              </a:rPr>
              <a:t>Limiti dell’incrocio a due punti</a:t>
            </a: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fill="hold" grpId="3" nodeType="clickEffect">
                                  <p:stCondLst>
                                    <p:cond delay="0"/>
                                  </p:stCondLst>
                                  <p:iterate type="lt">
                                    <p:tmAbs val="0"/>
                                  </p:iterate>
                                  <p:childTnLst>
                                    <p:set>
                                      <p:cBhvr>
                                        <p:cTn id="14" fill="hold"/>
                                        <p:tgtEl>
                                          <p:spTgt spid="324"/>
                                        </p:tgtEl>
                                        <p:attrNameLst>
                                          <p:attrName>style.visibility</p:attrName>
                                        </p:attrNameLst>
                                      </p:cBhvr>
                                      <p:to>
                                        <p:strVal val="visible"/>
                                      </p:to>
                                    </p:set>
                                    <p:animEffect transition="in" filter="dissolve">
                                      <p:cBhvr>
                                        <p:cTn id="15" dur="20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1" animBg="1" advAuto="0"/>
      <p:bldP spid="323" grpId="2" animBg="1" advAuto="0"/>
      <p:bldP spid="324" grpId="3"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p:nvPr/>
        </p:nvSpPr>
        <p:spPr>
          <a:xfrm>
            <a:off x="425450" y="490862"/>
            <a:ext cx="12153900" cy="121058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600" b="1">
                <a:solidFill>
                  <a:srgbClr val="FFF995"/>
                </a:solidFill>
                <a:latin typeface="Trebuchet MS"/>
                <a:ea typeface="Trebuchet MS"/>
                <a:cs typeface="Trebuchet MS"/>
                <a:sym typeface="Trebuchet MS"/>
              </a:defRPr>
            </a:lvl1pPr>
          </a:lstStyle>
          <a:p>
            <a:r>
              <a:rPr dirty="0" err="1">
                <a:solidFill>
                  <a:srgbClr val="800000"/>
                </a:solidFill>
                <a:latin typeface="Franklin Gothic Book"/>
                <a:ea typeface="Franklin Gothic Book"/>
                <a:cs typeface="Franklin Gothic Book"/>
              </a:rPr>
              <a:t>L’incrocio</a:t>
            </a:r>
            <a:r>
              <a:rPr dirty="0">
                <a:solidFill>
                  <a:srgbClr val="800000"/>
                </a:solidFill>
                <a:latin typeface="Franklin Gothic Book"/>
                <a:ea typeface="Franklin Gothic Book"/>
                <a:cs typeface="Franklin Gothic Book"/>
              </a:rPr>
              <a:t>, o </a:t>
            </a:r>
            <a:r>
              <a:rPr dirty="0" err="1">
                <a:solidFill>
                  <a:srgbClr val="800000"/>
                </a:solidFill>
                <a:latin typeface="Franklin Gothic Book"/>
                <a:ea typeface="Franklin Gothic Book"/>
                <a:cs typeface="Franklin Gothic Book"/>
              </a:rPr>
              <a:t>saggio</a:t>
            </a:r>
            <a:r>
              <a:rPr dirty="0">
                <a:solidFill>
                  <a:srgbClr val="800000"/>
                </a:solidFill>
                <a:latin typeface="Franklin Gothic Book"/>
                <a:ea typeface="Franklin Gothic Book"/>
                <a:cs typeface="Franklin Gothic Book"/>
              </a:rPr>
              <a:t>, a </a:t>
            </a:r>
            <a:r>
              <a:rPr dirty="0" err="1">
                <a:solidFill>
                  <a:srgbClr val="800000"/>
                </a:solidFill>
                <a:latin typeface="Franklin Gothic Book"/>
                <a:ea typeface="Franklin Gothic Book"/>
                <a:cs typeface="Franklin Gothic Book"/>
              </a:rPr>
              <a:t>tre</a:t>
            </a:r>
            <a:r>
              <a:rPr dirty="0">
                <a:solidFill>
                  <a:srgbClr val="800000"/>
                </a:solidFill>
                <a:latin typeface="Franklin Gothic Book"/>
                <a:ea typeface="Franklin Gothic Book"/>
                <a:cs typeface="Franklin Gothic Book"/>
              </a:rPr>
              <a:t> </a:t>
            </a:r>
            <a:r>
              <a:rPr dirty="0" err="1">
                <a:solidFill>
                  <a:srgbClr val="800000"/>
                </a:solidFill>
                <a:latin typeface="Franklin Gothic Book"/>
                <a:ea typeface="Franklin Gothic Book"/>
                <a:cs typeface="Franklin Gothic Book"/>
              </a:rPr>
              <a:t>punti</a:t>
            </a:r>
            <a:r>
              <a:rPr dirty="0">
                <a:solidFill>
                  <a:srgbClr val="800000"/>
                </a:solidFill>
                <a:latin typeface="Franklin Gothic Book"/>
                <a:ea typeface="Franklin Gothic Book"/>
                <a:cs typeface="Franklin Gothic Book"/>
              </a:rPr>
              <a:t>: un modo </a:t>
            </a:r>
            <a:r>
              <a:rPr dirty="0" err="1">
                <a:solidFill>
                  <a:srgbClr val="800000"/>
                </a:solidFill>
                <a:latin typeface="Franklin Gothic Book"/>
                <a:ea typeface="Franklin Gothic Book"/>
                <a:cs typeface="Franklin Gothic Book"/>
              </a:rPr>
              <a:t>più</a:t>
            </a:r>
            <a:r>
              <a:rPr dirty="0">
                <a:solidFill>
                  <a:srgbClr val="800000"/>
                </a:solidFill>
                <a:latin typeface="Franklin Gothic Book"/>
                <a:ea typeface="Franklin Gothic Book"/>
                <a:cs typeface="Franklin Gothic Book"/>
              </a:rPr>
              <a:t> veloce e </a:t>
            </a:r>
            <a:r>
              <a:rPr dirty="0" err="1">
                <a:solidFill>
                  <a:srgbClr val="800000"/>
                </a:solidFill>
                <a:latin typeface="Franklin Gothic Book"/>
                <a:ea typeface="Franklin Gothic Book"/>
                <a:cs typeface="Franklin Gothic Book"/>
              </a:rPr>
              <a:t>accurato</a:t>
            </a:r>
            <a:r>
              <a:rPr dirty="0">
                <a:solidFill>
                  <a:srgbClr val="800000"/>
                </a:solidFill>
                <a:latin typeface="Franklin Gothic Book"/>
                <a:ea typeface="Franklin Gothic Book"/>
                <a:cs typeface="Franklin Gothic Book"/>
              </a:rPr>
              <a:t> per </a:t>
            </a:r>
            <a:r>
              <a:rPr dirty="0" err="1">
                <a:solidFill>
                  <a:srgbClr val="800000"/>
                </a:solidFill>
                <a:latin typeface="Franklin Gothic Book"/>
                <a:ea typeface="Franklin Gothic Book"/>
                <a:cs typeface="Franklin Gothic Book"/>
              </a:rPr>
              <a:t>mappare</a:t>
            </a:r>
            <a:r>
              <a:rPr dirty="0">
                <a:solidFill>
                  <a:srgbClr val="800000"/>
                </a:solidFill>
                <a:latin typeface="Franklin Gothic Book"/>
                <a:ea typeface="Franklin Gothic Book"/>
                <a:cs typeface="Franklin Gothic Book"/>
              </a:rPr>
              <a:t> </a:t>
            </a:r>
            <a:r>
              <a:rPr dirty="0" err="1">
                <a:solidFill>
                  <a:srgbClr val="800000"/>
                </a:solidFill>
                <a:latin typeface="Franklin Gothic Book"/>
                <a:ea typeface="Franklin Gothic Book"/>
                <a:cs typeface="Franklin Gothic Book"/>
              </a:rPr>
              <a:t>i</a:t>
            </a:r>
            <a:r>
              <a:rPr dirty="0">
                <a:solidFill>
                  <a:srgbClr val="800000"/>
                </a:solidFill>
                <a:latin typeface="Franklin Gothic Book"/>
                <a:ea typeface="Franklin Gothic Book"/>
                <a:cs typeface="Franklin Gothic Book"/>
              </a:rPr>
              <a:t> </a:t>
            </a:r>
            <a:r>
              <a:rPr dirty="0" err="1">
                <a:solidFill>
                  <a:srgbClr val="800000"/>
                </a:solidFill>
                <a:latin typeface="Franklin Gothic Book"/>
                <a:ea typeface="Franklin Gothic Book"/>
                <a:cs typeface="Franklin Gothic Book"/>
              </a:rPr>
              <a:t>geni</a:t>
            </a:r>
            <a:endParaRPr dirty="0">
              <a:solidFill>
                <a:srgbClr val="800000"/>
              </a:solidFill>
              <a:latin typeface="Franklin Gothic Book"/>
              <a:ea typeface="Franklin Gothic Book"/>
              <a:cs typeface="Franklin Gothic Book"/>
            </a:endParaRPr>
          </a:p>
        </p:txBody>
      </p:sp>
      <p:pic>
        <p:nvPicPr>
          <p:cNvPr id="261" name="5.12.png"/>
          <p:cNvPicPr>
            <a:picLocks noChangeAspect="1"/>
          </p:cNvPicPr>
          <p:nvPr/>
        </p:nvPicPr>
        <p:blipFill>
          <a:blip r:embed="rId2"/>
          <a:stretch>
            <a:fillRect/>
          </a:stretch>
        </p:blipFill>
        <p:spPr>
          <a:xfrm>
            <a:off x="2667000" y="2256850"/>
            <a:ext cx="9596936" cy="12599972"/>
          </a:xfrm>
          <a:prstGeom prst="rect">
            <a:avLst/>
          </a:prstGeom>
          <a:ln w="12700">
            <a:miter lim="400000"/>
          </a:ln>
        </p:spPr>
      </p:pic>
    </p:spTree>
    <p:extLst>
      <p:ext uri="{BB962C8B-B14F-4D97-AF65-F5344CB8AC3E}">
        <p14:creationId xmlns:p14="http://schemas.microsoft.com/office/powerpoint/2010/main" val="327289249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p:nvPr/>
        </p:nvSpPr>
        <p:spPr>
          <a:xfrm>
            <a:off x="419100" y="-33794"/>
            <a:ext cx="12153900" cy="121058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600" b="1">
                <a:solidFill>
                  <a:srgbClr val="FFF995"/>
                </a:solidFill>
                <a:latin typeface="Trebuchet MS"/>
                <a:ea typeface="Trebuchet MS"/>
                <a:cs typeface="Trebuchet MS"/>
                <a:sym typeface="Trebuchet MS"/>
              </a:defRPr>
            </a:lvl1pPr>
          </a:lstStyle>
          <a:p>
            <a:r>
              <a:rPr>
                <a:solidFill>
                  <a:srgbClr val="800000"/>
                </a:solidFill>
                <a:latin typeface="Franklin Gothic Book"/>
                <a:ea typeface="Franklin Gothic Book"/>
                <a:cs typeface="Franklin Gothic Book"/>
              </a:rPr>
              <a:t>L’incrocio, o saggio, a tre punti: un modo più veloce e accurato per mappare i geni</a:t>
            </a:r>
          </a:p>
        </p:txBody>
      </p:sp>
      <p:grpSp>
        <p:nvGrpSpPr>
          <p:cNvPr id="268" name="Group 268"/>
          <p:cNvGrpSpPr/>
          <p:nvPr/>
        </p:nvGrpSpPr>
        <p:grpSpPr>
          <a:xfrm>
            <a:off x="7658100" y="1308100"/>
            <a:ext cx="5041900" cy="5638800"/>
            <a:chOff x="0" y="0"/>
            <a:chExt cx="5041900" cy="5638800"/>
          </a:xfrm>
          <a:effectLst/>
        </p:grpSpPr>
        <p:sp>
          <p:nvSpPr>
            <p:cNvPr id="264" name="Shape 264"/>
            <p:cNvSpPr/>
            <p:nvPr/>
          </p:nvSpPr>
          <p:spPr>
            <a:xfrm>
              <a:off x="0" y="0"/>
              <a:ext cx="5041900" cy="563880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600">
                  <a:solidFill>
                    <a:srgbClr val="FFFFFF"/>
                  </a:solidFill>
                  <a:latin typeface="+mn-lt"/>
                  <a:ea typeface="+mn-ea"/>
                  <a:cs typeface="+mn-cs"/>
                  <a:sym typeface="American Typewriter"/>
                </a:defRPr>
              </a:pPr>
              <a:endParaRPr>
                <a:latin typeface="Franklin Gothic Book"/>
                <a:ea typeface="Franklin Gothic Book"/>
                <a:cs typeface="Franklin Gothic Book"/>
              </a:endParaRPr>
            </a:p>
          </p:txBody>
        </p:sp>
        <p:pic>
          <p:nvPicPr>
            <p:cNvPr id="265" name="b pr.png"/>
            <p:cNvPicPr>
              <a:picLocks noChangeAspect="1"/>
            </p:cNvPicPr>
            <p:nvPr/>
          </p:nvPicPr>
          <p:blipFill>
            <a:blip r:embed="rId2"/>
            <a:stretch>
              <a:fillRect/>
            </a:stretch>
          </p:blipFill>
          <p:spPr>
            <a:xfrm>
              <a:off x="584200" y="4038600"/>
              <a:ext cx="3416300" cy="1181100"/>
            </a:xfrm>
            <a:prstGeom prst="rect">
              <a:avLst/>
            </a:prstGeom>
            <a:ln w="12700" cap="flat">
              <a:noFill/>
              <a:miter lim="400000"/>
            </a:ln>
            <a:effectLst/>
          </p:spPr>
        </p:pic>
        <p:pic>
          <p:nvPicPr>
            <p:cNvPr id="266" name="vg b.png"/>
            <p:cNvPicPr>
              <a:picLocks noChangeAspect="1"/>
            </p:cNvPicPr>
            <p:nvPr/>
          </p:nvPicPr>
          <p:blipFill>
            <a:blip r:embed="rId3"/>
            <a:stretch>
              <a:fillRect/>
            </a:stretch>
          </p:blipFill>
          <p:spPr>
            <a:xfrm>
              <a:off x="38100" y="88900"/>
              <a:ext cx="4305300" cy="1435100"/>
            </a:xfrm>
            <a:prstGeom prst="rect">
              <a:avLst/>
            </a:prstGeom>
            <a:ln w="12700" cap="flat">
              <a:noFill/>
              <a:miter lim="400000"/>
            </a:ln>
            <a:effectLst/>
          </p:spPr>
        </p:pic>
        <p:pic>
          <p:nvPicPr>
            <p:cNvPr id="267" name="vg pr.png"/>
            <p:cNvPicPr>
              <a:picLocks noChangeAspect="1"/>
            </p:cNvPicPr>
            <p:nvPr/>
          </p:nvPicPr>
          <p:blipFill>
            <a:blip r:embed="rId4"/>
            <a:stretch>
              <a:fillRect/>
            </a:stretch>
          </p:blipFill>
          <p:spPr>
            <a:xfrm>
              <a:off x="520700" y="1981200"/>
              <a:ext cx="3556000" cy="1143000"/>
            </a:xfrm>
            <a:prstGeom prst="rect">
              <a:avLst/>
            </a:prstGeom>
            <a:ln w="12700" cap="flat">
              <a:noFill/>
              <a:miter lim="400000"/>
            </a:ln>
            <a:effectLst/>
          </p:spPr>
        </p:pic>
      </p:grpSp>
      <p:pic>
        <p:nvPicPr>
          <p:cNvPr id="269" name="5.12.png"/>
          <p:cNvPicPr>
            <a:picLocks noChangeAspect="1"/>
          </p:cNvPicPr>
          <p:nvPr/>
        </p:nvPicPr>
        <p:blipFill>
          <a:blip r:embed="rId5"/>
          <a:stretch>
            <a:fillRect/>
          </a:stretch>
        </p:blipFill>
        <p:spPr>
          <a:xfrm>
            <a:off x="-38100" y="1270000"/>
            <a:ext cx="7404100" cy="9720963"/>
          </a:xfrm>
          <a:prstGeom prst="rect">
            <a:avLst/>
          </a:prstGeom>
          <a:ln w="12700">
            <a:miter lim="400000"/>
          </a:ln>
        </p:spPr>
      </p:pic>
      <p:sp>
        <p:nvSpPr>
          <p:cNvPr id="2" name="Rettangolo 1">
            <a:extLst>
              <a:ext uri="{FF2B5EF4-FFF2-40B4-BE49-F238E27FC236}">
                <a16:creationId xmlns:a16="http://schemas.microsoft.com/office/drawing/2014/main" id="{AB4B9514-33C9-1904-07F6-034A0CEF6EFA}"/>
              </a:ext>
            </a:extLst>
          </p:cNvPr>
          <p:cNvSpPr/>
          <p:nvPr/>
        </p:nvSpPr>
        <p:spPr>
          <a:xfrm>
            <a:off x="224854" y="7035799"/>
            <a:ext cx="6910464" cy="37721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Tree>
    <p:extLst>
      <p:ext uri="{BB962C8B-B14F-4D97-AF65-F5344CB8AC3E}">
        <p14:creationId xmlns:p14="http://schemas.microsoft.com/office/powerpoint/2010/main" val="215528504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checkerboard(across)">
                                      <p:cBhvr>
                                        <p:cTn id="7" dur="500"/>
                                        <p:tgtEl>
                                          <p:spTgt spid="26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droppedImage.pdf"/>
          <p:cNvPicPr>
            <a:picLocks noChangeAspect="1"/>
          </p:cNvPicPr>
          <p:nvPr/>
        </p:nvPicPr>
        <p:blipFill>
          <a:blip r:embed="rId2"/>
          <a:stretch>
            <a:fillRect/>
          </a:stretch>
        </p:blipFill>
        <p:spPr>
          <a:xfrm>
            <a:off x="152400" y="49744"/>
            <a:ext cx="12700001" cy="3430056"/>
          </a:xfrm>
          <a:prstGeom prst="rect">
            <a:avLst/>
          </a:prstGeom>
          <a:ln w="12700">
            <a:miter lim="400000"/>
          </a:ln>
        </p:spPr>
      </p:pic>
      <p:pic>
        <p:nvPicPr>
          <p:cNvPr id="272" name="droppedImage.pdf"/>
          <p:cNvPicPr>
            <a:picLocks noChangeAspect="1"/>
          </p:cNvPicPr>
          <p:nvPr/>
        </p:nvPicPr>
        <p:blipFill>
          <a:blip r:embed="rId3"/>
          <a:stretch>
            <a:fillRect/>
          </a:stretch>
        </p:blipFill>
        <p:spPr>
          <a:xfrm>
            <a:off x="114300" y="3759621"/>
            <a:ext cx="12759306" cy="3746501"/>
          </a:xfrm>
          <a:prstGeom prst="rect">
            <a:avLst/>
          </a:prstGeom>
          <a:ln w="12700">
            <a:miter lim="400000"/>
          </a:ln>
        </p:spPr>
      </p:pic>
      <p:pic>
        <p:nvPicPr>
          <p:cNvPr id="273" name="doppio.png"/>
          <p:cNvPicPr>
            <a:picLocks noChangeAspect="1"/>
          </p:cNvPicPr>
          <p:nvPr/>
        </p:nvPicPr>
        <p:blipFill>
          <a:blip r:embed="rId4"/>
          <a:stretch>
            <a:fillRect/>
          </a:stretch>
        </p:blipFill>
        <p:spPr>
          <a:xfrm>
            <a:off x="4038600" y="7861300"/>
            <a:ext cx="8699500" cy="1702077"/>
          </a:xfrm>
          <a:prstGeom prst="rect">
            <a:avLst/>
          </a:prstGeom>
          <a:ln w="38100">
            <a:solidFill>
              <a:srgbClr val="EEEB2F"/>
            </a:solidFill>
            <a:miter lim="400000"/>
          </a:ln>
        </p:spPr>
      </p:pic>
      <p:sp>
        <p:nvSpPr>
          <p:cNvPr id="274" name="Shape 274"/>
          <p:cNvSpPr/>
          <p:nvPr/>
        </p:nvSpPr>
        <p:spPr>
          <a:xfrm>
            <a:off x="297430" y="7737574"/>
            <a:ext cx="3606801" cy="1949252"/>
          </a:xfrm>
          <a:prstGeom prst="rect">
            <a:avLst/>
          </a:prstGeom>
          <a:ln w="50800">
            <a:solidFill>
              <a:srgbClr val="83941D"/>
            </a:solidFill>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4000">
                <a:solidFill>
                  <a:srgbClr val="FFFFFF"/>
                </a:solidFill>
                <a:latin typeface="+mn-lt"/>
                <a:ea typeface="+mn-ea"/>
                <a:cs typeface="+mn-cs"/>
                <a:sym typeface="American Typewriter"/>
              </a:defRPr>
            </a:lvl1pPr>
          </a:lstStyle>
          <a:p>
            <a:r>
              <a:rPr>
                <a:latin typeface="Franklin Gothic Book"/>
                <a:ea typeface="Franklin Gothic Book"/>
                <a:cs typeface="Franklin Gothic Book"/>
              </a:rPr>
              <a:t>Correzione per i doppi crossing over</a:t>
            </a:r>
          </a:p>
        </p:txBody>
      </p:sp>
      <p:sp>
        <p:nvSpPr>
          <p:cNvPr id="275" name="Shape 275"/>
          <p:cNvSpPr/>
          <p:nvPr/>
        </p:nvSpPr>
        <p:spPr>
          <a:xfrm>
            <a:off x="8610600" y="7899400"/>
            <a:ext cx="2578100" cy="469900"/>
          </a:xfrm>
          <a:prstGeom prst="rect">
            <a:avLst/>
          </a:prstGeom>
          <a:blipFill>
            <a:blip r:embed="rId5">
              <a:alphaModFix amt="50000"/>
            </a:blip>
          </a:blipFill>
          <a:ln w="12700">
            <a:miter lim="400000"/>
          </a:ln>
          <a:effectLst>
            <a:outerShdw blurRad="177800" dist="406400" dir="5400000" rotWithShape="0">
              <a:srgbClr val="000000">
                <a:alpha val="68000"/>
              </a:srgbClr>
            </a:outerShdw>
          </a:effectLst>
        </p:spPr>
        <p:txBody>
          <a:bodyPr lIns="50800" tIns="50800" rIns="50800" bIns="50800" anchor="ctr"/>
          <a:lstStyle/>
          <a:p>
            <a:pPr>
              <a:defRPr sz="3600">
                <a:solidFill>
                  <a:srgbClr val="FFFFFF"/>
                </a:solidFill>
                <a:latin typeface="+mn-lt"/>
                <a:ea typeface="+mn-ea"/>
                <a:cs typeface="+mn-cs"/>
                <a:sym typeface="American Typewriter"/>
              </a:defRPr>
            </a:pPr>
            <a:endParaRPr>
              <a:latin typeface="Franklin Gothic Book"/>
              <a:ea typeface="Franklin Gothic Book"/>
              <a:cs typeface="Franklin Gothic Book"/>
            </a:endParaRPr>
          </a:p>
        </p:txBody>
      </p:sp>
    </p:spTree>
    <p:extLst>
      <p:ext uri="{BB962C8B-B14F-4D97-AF65-F5344CB8AC3E}">
        <p14:creationId xmlns:p14="http://schemas.microsoft.com/office/powerpoint/2010/main" val="2658261097"/>
      </p:ext>
    </p:extLst>
  </p:cSld>
  <p:clrMapOvr>
    <a:masterClrMapping/>
  </p:clrMapOvr>
  <p:transition spd="slow">
    <p:blinds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5.12.png"/>
          <p:cNvPicPr>
            <a:picLocks noChangeAspect="1"/>
          </p:cNvPicPr>
          <p:nvPr/>
        </p:nvPicPr>
        <p:blipFill>
          <a:blip r:embed="rId2"/>
          <a:stretch>
            <a:fillRect/>
          </a:stretch>
        </p:blipFill>
        <p:spPr>
          <a:xfrm>
            <a:off x="-88900" y="158419"/>
            <a:ext cx="6515100" cy="8553781"/>
          </a:xfrm>
          <a:prstGeom prst="rect">
            <a:avLst/>
          </a:prstGeom>
          <a:ln w="12700">
            <a:miter lim="400000"/>
          </a:ln>
        </p:spPr>
      </p:pic>
      <p:sp>
        <p:nvSpPr>
          <p:cNvPr id="278" name="Shape 278"/>
          <p:cNvSpPr/>
          <p:nvPr/>
        </p:nvSpPr>
        <p:spPr>
          <a:xfrm>
            <a:off x="6473950" y="165100"/>
            <a:ext cx="6921501" cy="3835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3000" b="1">
                <a:solidFill>
                  <a:srgbClr val="FFFFFF"/>
                </a:solidFill>
                <a:latin typeface="Trebuchet MS"/>
                <a:ea typeface="Trebuchet MS"/>
                <a:cs typeface="Trebuchet MS"/>
                <a:sym typeface="Trebuchet MS"/>
              </a:defRPr>
            </a:pPr>
            <a:r>
              <a:rPr>
                <a:solidFill>
                  <a:srgbClr val="FF0000"/>
                </a:solidFill>
                <a:latin typeface="Franklin Gothic Book"/>
                <a:ea typeface="Franklin Gothic Book"/>
                <a:cs typeface="Franklin Gothic Book"/>
              </a:rPr>
              <a:t>probabilità doppio C.O. attesa </a:t>
            </a:r>
          </a:p>
          <a:p>
            <a:pPr algn="l">
              <a:defRPr sz="3000">
                <a:solidFill>
                  <a:srgbClr val="FFFFFF"/>
                </a:solidFill>
                <a:latin typeface="Trebuchet MS"/>
                <a:ea typeface="Trebuchet MS"/>
                <a:cs typeface="Trebuchet MS"/>
                <a:sym typeface="Trebuchet MS"/>
              </a:defRPr>
            </a:pPr>
            <a:r>
              <a:rPr>
                <a:solidFill>
                  <a:schemeClr val="tx1"/>
                </a:solidFill>
                <a:latin typeface="Franklin Gothic Book"/>
                <a:ea typeface="Franklin Gothic Book"/>
                <a:cs typeface="Franklin Gothic Book"/>
              </a:rPr>
              <a:t>0,123 (</a:t>
            </a:r>
            <a:r>
              <a:rPr i="1">
                <a:solidFill>
                  <a:schemeClr val="tx1"/>
                </a:solidFill>
                <a:latin typeface="Franklin Gothic Book"/>
                <a:ea typeface="Franklin Gothic Book"/>
                <a:cs typeface="Franklin Gothic Book"/>
              </a:rPr>
              <a:t>vg pr</a:t>
            </a:r>
            <a:r>
              <a:rPr>
                <a:solidFill>
                  <a:schemeClr val="tx1"/>
                </a:solidFill>
                <a:latin typeface="Franklin Gothic Book"/>
                <a:ea typeface="Franklin Gothic Book"/>
                <a:cs typeface="Franklin Gothic Book"/>
              </a:rPr>
              <a:t>) x 0,064 (</a:t>
            </a:r>
            <a:r>
              <a:rPr i="1">
                <a:solidFill>
                  <a:schemeClr val="tx1"/>
                </a:solidFill>
                <a:latin typeface="Franklin Gothic Book"/>
                <a:ea typeface="Franklin Gothic Book"/>
                <a:cs typeface="Franklin Gothic Book"/>
              </a:rPr>
              <a:t>pr b</a:t>
            </a:r>
            <a:r>
              <a:rPr>
                <a:solidFill>
                  <a:schemeClr val="tx1"/>
                </a:solidFill>
                <a:latin typeface="Franklin Gothic Book"/>
                <a:ea typeface="Franklin Gothic Book"/>
                <a:cs typeface="Franklin Gothic Book"/>
              </a:rPr>
              <a:t>)=</a:t>
            </a:r>
          </a:p>
          <a:p>
            <a:pPr algn="l">
              <a:defRPr sz="3000">
                <a:solidFill>
                  <a:srgbClr val="FFFFFF"/>
                </a:solidFill>
                <a:latin typeface="Trebuchet MS"/>
                <a:ea typeface="Trebuchet MS"/>
                <a:cs typeface="Trebuchet MS"/>
                <a:sym typeface="Trebuchet MS"/>
              </a:defRPr>
            </a:pPr>
            <a:r>
              <a:rPr>
                <a:solidFill>
                  <a:schemeClr val="tx1"/>
                </a:solidFill>
                <a:latin typeface="Franklin Gothic Book"/>
                <a:ea typeface="Franklin Gothic Book"/>
                <a:cs typeface="Franklin Gothic Book"/>
              </a:rPr>
              <a:t>= 0,0079= </a:t>
            </a:r>
            <a:r>
              <a:rPr sz="3600" b="1">
                <a:solidFill>
                  <a:schemeClr val="tx1"/>
                </a:solidFill>
                <a:latin typeface="Franklin Gothic Book"/>
                <a:ea typeface="Franklin Gothic Book"/>
                <a:cs typeface="Franklin Gothic Book"/>
              </a:rPr>
              <a:t>0,79%</a:t>
            </a:r>
          </a:p>
          <a:p>
            <a:pPr algn="l">
              <a:defRPr sz="3000">
                <a:solidFill>
                  <a:srgbClr val="FFFFFF"/>
                </a:solidFill>
                <a:latin typeface="Trebuchet MS"/>
                <a:ea typeface="Trebuchet MS"/>
                <a:cs typeface="Trebuchet MS"/>
                <a:sym typeface="Trebuchet MS"/>
              </a:defRPr>
            </a:pPr>
            <a:endParaRPr sz="3600" b="1">
              <a:solidFill>
                <a:schemeClr val="tx1"/>
              </a:solidFill>
              <a:latin typeface="Franklin Gothic Book"/>
              <a:ea typeface="Franklin Gothic Book"/>
              <a:cs typeface="Franklin Gothic Book"/>
            </a:endParaRPr>
          </a:p>
          <a:p>
            <a:pPr algn="l">
              <a:defRPr sz="3000" b="1">
                <a:solidFill>
                  <a:srgbClr val="FFFFFF"/>
                </a:solidFill>
                <a:latin typeface="Trebuchet MS"/>
                <a:ea typeface="Trebuchet MS"/>
                <a:cs typeface="Trebuchet MS"/>
                <a:sym typeface="Trebuchet MS"/>
              </a:defRPr>
            </a:pPr>
            <a:r>
              <a:rPr>
                <a:solidFill>
                  <a:srgbClr val="0000FF"/>
                </a:solidFill>
                <a:latin typeface="Franklin Gothic Book"/>
                <a:ea typeface="Franklin Gothic Book"/>
                <a:cs typeface="Franklin Gothic Book"/>
              </a:rPr>
              <a:t>probabilità doppio C.O.osservata</a:t>
            </a:r>
          </a:p>
          <a:p>
            <a:pPr algn="l">
              <a:defRPr sz="3000">
                <a:solidFill>
                  <a:srgbClr val="FFFFFF"/>
                </a:solidFill>
                <a:latin typeface="Trebuchet MS"/>
                <a:ea typeface="Trebuchet MS"/>
                <a:cs typeface="Trebuchet MS"/>
                <a:sym typeface="Trebuchet MS"/>
              </a:defRPr>
            </a:pPr>
            <a:r>
              <a:rPr>
                <a:solidFill>
                  <a:schemeClr val="tx1"/>
                </a:solidFill>
                <a:latin typeface="Franklin Gothic Book"/>
                <a:ea typeface="Franklin Gothic Book"/>
                <a:cs typeface="Franklin Gothic Book"/>
              </a:rPr>
              <a:t>13+9/4197 x 100= </a:t>
            </a:r>
            <a:r>
              <a:rPr sz="3600" b="1">
                <a:solidFill>
                  <a:schemeClr val="tx1"/>
                </a:solidFill>
                <a:latin typeface="Franklin Gothic Book"/>
                <a:ea typeface="Franklin Gothic Book"/>
                <a:cs typeface="Franklin Gothic Book"/>
              </a:rPr>
              <a:t>0,52%</a:t>
            </a:r>
          </a:p>
          <a:p>
            <a:pPr algn="l">
              <a:defRPr sz="3000">
                <a:solidFill>
                  <a:srgbClr val="FFFFFF"/>
                </a:solidFill>
                <a:latin typeface="Trebuchet MS"/>
                <a:ea typeface="Trebuchet MS"/>
                <a:cs typeface="Trebuchet MS"/>
                <a:sym typeface="Trebuchet MS"/>
              </a:defRPr>
            </a:pPr>
            <a:endParaRPr sz="3600" b="1">
              <a:solidFill>
                <a:schemeClr val="tx1"/>
              </a:solidFill>
              <a:latin typeface="Franklin Gothic Book"/>
              <a:ea typeface="Franklin Gothic Book"/>
              <a:cs typeface="Franklin Gothic Book"/>
            </a:endParaRPr>
          </a:p>
        </p:txBody>
      </p:sp>
      <p:sp>
        <p:nvSpPr>
          <p:cNvPr id="279" name="Shape 279"/>
          <p:cNvSpPr/>
          <p:nvPr/>
        </p:nvSpPr>
        <p:spPr>
          <a:xfrm>
            <a:off x="6781800" y="3717509"/>
            <a:ext cx="5930900" cy="231858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3600">
                <a:solidFill>
                  <a:srgbClr val="FFFFFF"/>
                </a:solidFill>
                <a:latin typeface="Trebuchet MS"/>
                <a:ea typeface="Trebuchet MS"/>
                <a:cs typeface="Trebuchet MS"/>
                <a:sym typeface="Trebuchet MS"/>
              </a:defRPr>
            </a:pPr>
            <a:r>
              <a:rPr>
                <a:solidFill>
                  <a:srgbClr val="800000"/>
                </a:solidFill>
                <a:latin typeface="Franklin Gothic Book"/>
                <a:ea typeface="Franklin Gothic Book"/>
                <a:cs typeface="Franklin Gothic Book"/>
              </a:rPr>
              <a:t>Interferenza</a:t>
            </a:r>
            <a:r>
              <a:rPr>
                <a:solidFill>
                  <a:schemeClr val="tx1"/>
                </a:solidFill>
                <a:latin typeface="Franklin Gothic Book"/>
                <a:ea typeface="Franklin Gothic Book"/>
                <a:cs typeface="Franklin Gothic Book"/>
              </a:rPr>
              <a:t>: il numero dei doppi crossing-over può essere inferiore a quello atteso</a:t>
            </a:r>
          </a:p>
        </p:txBody>
      </p:sp>
      <p:grpSp>
        <p:nvGrpSpPr>
          <p:cNvPr id="282" name="Group 282"/>
          <p:cNvGrpSpPr/>
          <p:nvPr/>
        </p:nvGrpSpPr>
        <p:grpSpPr>
          <a:xfrm>
            <a:off x="6553200" y="5689600"/>
            <a:ext cx="6388100" cy="3620691"/>
            <a:chOff x="0" y="0"/>
            <a:chExt cx="6388100" cy="3620691"/>
          </a:xfrm>
        </p:grpSpPr>
        <p:sp>
          <p:nvSpPr>
            <p:cNvPr id="280" name="Shape 280"/>
            <p:cNvSpPr/>
            <p:nvPr/>
          </p:nvSpPr>
          <p:spPr>
            <a:xfrm>
              <a:off x="0" y="748110"/>
              <a:ext cx="6388100" cy="2872581"/>
            </a:xfrm>
            <a:prstGeom prst="rect">
              <a:avLst/>
            </a:prstGeom>
            <a:noFill/>
            <a:ln w="12700" cap="flat">
              <a:solidFill>
                <a:srgbClr val="000000"/>
              </a:solid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3600">
                  <a:solidFill>
                    <a:srgbClr val="FFFFFF"/>
                  </a:solidFill>
                  <a:latin typeface="Trebuchet MS"/>
                  <a:ea typeface="Trebuchet MS"/>
                  <a:cs typeface="Trebuchet MS"/>
                  <a:sym typeface="Trebuchet MS"/>
                </a:defRPr>
              </a:lvl1pPr>
            </a:lstStyle>
            <a:p>
              <a:r>
                <a:rPr>
                  <a:solidFill>
                    <a:schemeClr val="tx1"/>
                  </a:solidFill>
                  <a:latin typeface="Franklin Gothic Book"/>
                  <a:ea typeface="Franklin Gothic Book"/>
                  <a:cs typeface="Franklin Gothic Book"/>
                </a:rPr>
                <a:t>la formazione di un crossing-over riduce la probabilità che un altro crossing-over possa avvenire in una regione cromosomica adiacente</a:t>
              </a:r>
            </a:p>
          </p:txBody>
        </p:sp>
        <p:sp>
          <p:nvSpPr>
            <p:cNvPr id="281" name="Shape 281"/>
            <p:cNvSpPr/>
            <p:nvPr/>
          </p:nvSpPr>
          <p:spPr>
            <a:xfrm flipV="1">
              <a:off x="3200400" y="0"/>
              <a:ext cx="0" cy="850900"/>
            </a:xfrm>
            <a:prstGeom prst="line">
              <a:avLst/>
            </a:prstGeom>
            <a:noFill/>
            <a:ln w="101600" cap="flat">
              <a:solidFill>
                <a:srgbClr val="8CFA3B"/>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latin typeface="Franklin Gothic Book"/>
                <a:ea typeface="Franklin Gothic Book"/>
                <a:cs typeface="Franklin Gothic Book"/>
              </a:endParaRPr>
            </a:p>
          </p:txBody>
        </p:sp>
      </p:grpSp>
    </p:spTree>
    <p:extLst>
      <p:ext uri="{BB962C8B-B14F-4D97-AF65-F5344CB8AC3E}">
        <p14:creationId xmlns:p14="http://schemas.microsoft.com/office/powerpoint/2010/main" val="1399552548"/>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advAuto="0"/>
      <p:bldP spid="279" grpId="0" animBg="1" advAuto="0"/>
      <p:bldP spid="282"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p:nvPr/>
        </p:nvSpPr>
        <p:spPr>
          <a:xfrm>
            <a:off x="977900" y="547318"/>
            <a:ext cx="11036300" cy="231858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3600">
                <a:solidFill>
                  <a:srgbClr val="00C7FC"/>
                </a:solidFill>
                <a:latin typeface="Trebuchet MS"/>
                <a:ea typeface="Trebuchet MS"/>
                <a:cs typeface="Trebuchet MS"/>
                <a:sym typeface="Trebuchet MS"/>
              </a:defRPr>
            </a:pPr>
            <a:r>
              <a:rPr b="1">
                <a:solidFill>
                  <a:srgbClr val="FF4013"/>
                </a:solidFill>
                <a:latin typeface="Franklin Gothic Book"/>
                <a:ea typeface="Franklin Gothic Book"/>
                <a:cs typeface="Franklin Gothic Book"/>
              </a:rPr>
              <a:t>coefficiente di coincidenza=</a:t>
            </a:r>
            <a:r>
              <a:rPr b="1">
                <a:latin typeface="Franklin Gothic Book"/>
                <a:ea typeface="Franklin Gothic Book"/>
                <a:cs typeface="Franklin Gothic Book"/>
              </a:rPr>
              <a:t> </a:t>
            </a:r>
            <a:r>
              <a:rPr>
                <a:solidFill>
                  <a:srgbClr val="800000"/>
                </a:solidFill>
                <a:latin typeface="Franklin Gothic Book"/>
                <a:ea typeface="Franklin Gothic Book"/>
                <a:cs typeface="Franklin Gothic Book"/>
              </a:rPr>
              <a:t>rapporto tra la frequenza effettiva di doppi crossing-over osservati e il numero dei doppi crossing-over attesi in base al prodotto delle probabilità.</a:t>
            </a:r>
          </a:p>
        </p:txBody>
      </p:sp>
      <p:sp>
        <p:nvSpPr>
          <p:cNvPr id="285" name="Shape 285"/>
          <p:cNvSpPr/>
          <p:nvPr/>
        </p:nvSpPr>
        <p:spPr>
          <a:xfrm>
            <a:off x="1081608" y="3639269"/>
            <a:ext cx="10632320" cy="2441694"/>
          </a:xfrm>
          <a:prstGeom prst="rect">
            <a:avLst/>
          </a:prstGeom>
          <a:ln w="12700">
            <a:solidFill>
              <a:schemeClr val="accent2"/>
            </a:solidFill>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defRPr sz="3600" b="1">
                <a:solidFill>
                  <a:srgbClr val="FF3814"/>
                </a:solidFill>
                <a:latin typeface="Trebuchet MS"/>
                <a:ea typeface="Trebuchet MS"/>
                <a:cs typeface="Trebuchet MS"/>
                <a:sym typeface="Trebuchet MS"/>
              </a:defRPr>
            </a:pPr>
            <a:r>
              <a:rPr>
                <a:solidFill>
                  <a:schemeClr val="tx1"/>
                </a:solidFill>
                <a:latin typeface="Franklin Gothic Book"/>
                <a:ea typeface="Franklin Gothic Book"/>
                <a:cs typeface="Franklin Gothic Book"/>
              </a:rPr>
              <a:t>Coeff di coincidenza = freq. osservata/freq attesa</a:t>
            </a:r>
          </a:p>
          <a:p>
            <a:pPr>
              <a:defRPr sz="4000">
                <a:solidFill>
                  <a:srgbClr val="FF2E00"/>
                </a:solidFill>
                <a:latin typeface="Arial"/>
                <a:ea typeface="Arial"/>
                <a:cs typeface="Arial"/>
                <a:sym typeface="Arial"/>
              </a:defRPr>
            </a:pPr>
            <a:r>
              <a:rPr>
                <a:solidFill>
                  <a:srgbClr val="FF0000"/>
                </a:solidFill>
                <a:latin typeface="Franklin Gothic Book"/>
                <a:ea typeface="Franklin Gothic Book"/>
                <a:cs typeface="Franklin Gothic Book"/>
              </a:rPr>
              <a:t>0,52/0,79=0,66</a:t>
            </a:r>
          </a:p>
          <a:p>
            <a:pPr>
              <a:defRPr sz="3600" b="1">
                <a:solidFill>
                  <a:srgbClr val="FF3814"/>
                </a:solidFill>
                <a:latin typeface="Trebuchet MS"/>
                <a:ea typeface="Trebuchet MS"/>
                <a:cs typeface="Trebuchet MS"/>
                <a:sym typeface="Trebuchet MS"/>
              </a:defRPr>
            </a:pPr>
            <a:endParaRPr>
              <a:solidFill>
                <a:schemeClr val="tx1"/>
              </a:solidFill>
              <a:latin typeface="Franklin Gothic Book"/>
              <a:ea typeface="Franklin Gothic Book"/>
              <a:cs typeface="Franklin Gothic Book"/>
            </a:endParaRPr>
          </a:p>
          <a:p>
            <a:pPr>
              <a:defRPr sz="3600" b="1">
                <a:solidFill>
                  <a:srgbClr val="FF3814"/>
                </a:solidFill>
                <a:latin typeface="Trebuchet MS"/>
                <a:ea typeface="Trebuchet MS"/>
                <a:cs typeface="Trebuchet MS"/>
                <a:sym typeface="Trebuchet MS"/>
              </a:defRPr>
            </a:pPr>
            <a:r>
              <a:rPr sz="4000">
                <a:solidFill>
                  <a:schemeClr val="accent1">
                    <a:lumMod val="75000"/>
                  </a:schemeClr>
                </a:solidFill>
                <a:latin typeface="Franklin Gothic Book"/>
                <a:ea typeface="Franklin Gothic Book"/>
                <a:cs typeface="Franklin Gothic Book"/>
              </a:rPr>
              <a:t>Interferenza</a:t>
            </a:r>
            <a:r>
              <a:rPr>
                <a:solidFill>
                  <a:schemeClr val="tx1"/>
                </a:solidFill>
                <a:latin typeface="Franklin Gothic Book"/>
                <a:ea typeface="Franklin Gothic Book"/>
                <a:cs typeface="Franklin Gothic Book"/>
              </a:rPr>
              <a:t>= 1 - coeff coincidenza</a:t>
            </a:r>
          </a:p>
        </p:txBody>
      </p:sp>
      <p:sp>
        <p:nvSpPr>
          <p:cNvPr id="286" name="Shape 286"/>
          <p:cNvSpPr/>
          <p:nvPr/>
        </p:nvSpPr>
        <p:spPr>
          <a:xfrm>
            <a:off x="1883596" y="7680028"/>
            <a:ext cx="9701519"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4000">
                <a:solidFill>
                  <a:srgbClr val="FFFFFF"/>
                </a:solidFill>
                <a:latin typeface="+mn-lt"/>
                <a:ea typeface="+mn-ea"/>
                <a:cs typeface="+mn-cs"/>
                <a:sym typeface="American Typewriter"/>
              </a:defRPr>
            </a:pPr>
            <a:r>
              <a:rPr>
                <a:solidFill>
                  <a:schemeClr val="tx1"/>
                </a:solidFill>
                <a:latin typeface="Franklin Gothic Book"/>
                <a:ea typeface="Franklin Gothic Book"/>
                <a:cs typeface="Franklin Gothic Book"/>
              </a:rPr>
              <a:t>Interferenza= 1 -</a:t>
            </a:r>
            <a:r>
              <a:rPr>
                <a:solidFill>
                  <a:srgbClr val="FF4703"/>
                </a:solidFill>
                <a:latin typeface="Franklin Gothic Book"/>
                <a:ea typeface="Franklin Gothic Book"/>
                <a:cs typeface="Franklin Gothic Book"/>
              </a:rPr>
              <a:t>(0,52/0,79)</a:t>
            </a:r>
            <a:r>
              <a:rPr>
                <a:solidFill>
                  <a:schemeClr val="tx1"/>
                </a:solidFill>
                <a:latin typeface="Franklin Gothic Book"/>
                <a:ea typeface="Franklin Gothic Book"/>
                <a:cs typeface="Franklin Gothic Book"/>
              </a:rPr>
              <a:t>= 1-</a:t>
            </a:r>
            <a:r>
              <a:rPr>
                <a:solidFill>
                  <a:srgbClr val="FF380E"/>
                </a:solidFill>
                <a:latin typeface="Franklin Gothic Book"/>
                <a:ea typeface="Franklin Gothic Book"/>
                <a:cs typeface="Franklin Gothic Book"/>
              </a:rPr>
              <a:t>0,66</a:t>
            </a:r>
            <a:r>
              <a:rPr>
                <a:solidFill>
                  <a:schemeClr val="tx1"/>
                </a:solidFill>
                <a:latin typeface="Franklin Gothic Book"/>
                <a:ea typeface="Franklin Gothic Book"/>
                <a:cs typeface="Franklin Gothic Book"/>
              </a:rPr>
              <a:t>=</a:t>
            </a:r>
            <a:r>
              <a:rPr>
                <a:latin typeface="Franklin Gothic Book"/>
                <a:ea typeface="Franklin Gothic Book"/>
                <a:cs typeface="Franklin Gothic Book"/>
              </a:rPr>
              <a:t> 0,34</a:t>
            </a:r>
          </a:p>
        </p:txBody>
      </p:sp>
    </p:spTree>
    <p:extLst>
      <p:ext uri="{BB962C8B-B14F-4D97-AF65-F5344CB8AC3E}">
        <p14:creationId xmlns:p14="http://schemas.microsoft.com/office/powerpoint/2010/main" val="1301250139"/>
      </p:ext>
    </p:extLst>
  </p:cSld>
  <p:clrMapOvr>
    <a:masterClrMapping/>
  </p:clrMapOvr>
  <p:transition spd="slow">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p:nvPr/>
        </p:nvSpPr>
        <p:spPr>
          <a:xfrm>
            <a:off x="133682" y="567909"/>
            <a:ext cx="12415762" cy="231858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defRPr sz="4800" b="1">
                <a:solidFill>
                  <a:srgbClr val="F5EC00"/>
                </a:solidFill>
                <a:latin typeface="Trebuchet MS"/>
                <a:ea typeface="Trebuchet MS"/>
                <a:cs typeface="Trebuchet MS"/>
                <a:sym typeface="Trebuchet MS"/>
              </a:defRPr>
            </a:pPr>
            <a:r>
              <a:rPr>
                <a:solidFill>
                  <a:srgbClr val="800000"/>
                </a:solidFill>
                <a:latin typeface="Franklin Gothic Book"/>
                <a:ea typeface="Franklin Gothic Book"/>
                <a:cs typeface="Franklin Gothic Book"/>
              </a:rPr>
              <a:t>La disposizione degli alleli nei doppi ricombinanti</a:t>
            </a:r>
          </a:p>
          <a:p>
            <a:pPr>
              <a:defRPr sz="4800" b="1">
                <a:solidFill>
                  <a:srgbClr val="F5EC00"/>
                </a:solidFill>
                <a:latin typeface="Trebuchet MS"/>
                <a:ea typeface="Trebuchet MS"/>
                <a:cs typeface="Trebuchet MS"/>
                <a:sym typeface="Trebuchet MS"/>
              </a:defRPr>
            </a:pPr>
            <a:r>
              <a:rPr>
                <a:solidFill>
                  <a:srgbClr val="800000"/>
                </a:solidFill>
                <a:latin typeface="Franklin Gothic Book"/>
                <a:ea typeface="Franklin Gothic Book"/>
                <a:cs typeface="Franklin Gothic Book"/>
              </a:rPr>
              <a:t>svela l’ordine relativo dei tre geni</a:t>
            </a:r>
          </a:p>
        </p:txBody>
      </p:sp>
      <p:sp>
        <p:nvSpPr>
          <p:cNvPr id="289" name="Shape 289"/>
          <p:cNvSpPr/>
          <p:nvPr/>
        </p:nvSpPr>
        <p:spPr>
          <a:xfrm>
            <a:off x="1336825" y="3910410"/>
            <a:ext cx="10126449" cy="2872581"/>
          </a:xfrm>
          <a:prstGeom prst="rect">
            <a:avLst/>
          </a:prstGeom>
          <a:ln/>
          <a:extLst>
            <a:ext uri="{C572A759-6A51-4108-AA02-DFA0A04FC94B}">
              <ma14:wrappingTextBoxFlag xmlns:ma14="http://schemas.microsoft.com/office/mac/drawingml/2011/main" xmlns="" val="1"/>
            </a:ext>
          </a:extLst>
        </p:spPr>
        <p:style>
          <a:lnRef idx="2">
            <a:schemeClr val="accent5"/>
          </a:lnRef>
          <a:fillRef idx="1">
            <a:schemeClr val="lt1"/>
          </a:fillRef>
          <a:effectRef idx="0">
            <a:schemeClr val="accent5"/>
          </a:effectRef>
          <a:fontRef idx="minor">
            <a:schemeClr val="dk1"/>
          </a:fontRef>
        </p:style>
        <p:txBody>
          <a:bodyPr wrap="square" lIns="50800" tIns="50800" rIns="50800" bIns="50800" anchor="ctr">
            <a:spAutoFit/>
          </a:bodyPr>
          <a:lstStyle/>
          <a:p>
            <a:pPr>
              <a:defRPr sz="3600">
                <a:solidFill>
                  <a:srgbClr val="FF8647"/>
                </a:solidFill>
                <a:latin typeface="Trebuchet MS"/>
                <a:ea typeface="Trebuchet MS"/>
                <a:cs typeface="Trebuchet MS"/>
                <a:sym typeface="Trebuchet MS"/>
              </a:defRPr>
            </a:pPr>
            <a:r>
              <a:rPr>
                <a:solidFill>
                  <a:schemeClr val="tx1">
                    <a:lumMod val="75000"/>
                    <a:lumOff val="25000"/>
                  </a:schemeClr>
                </a:solidFill>
                <a:latin typeface="Franklin Gothic Book"/>
                <a:ea typeface="Franklin Gothic Book"/>
                <a:cs typeface="Franklin Gothic Book"/>
              </a:rPr>
              <a:t>Nei gameti originati da doppio crossing-over, il gene</a:t>
            </a:r>
          </a:p>
          <a:p>
            <a:pPr>
              <a:defRPr sz="3600">
                <a:solidFill>
                  <a:srgbClr val="FF8647"/>
                </a:solidFill>
                <a:latin typeface="Trebuchet MS"/>
                <a:ea typeface="Trebuchet MS"/>
                <a:cs typeface="Trebuchet MS"/>
                <a:sym typeface="Trebuchet MS"/>
              </a:defRPr>
            </a:pPr>
            <a:r>
              <a:rPr>
                <a:solidFill>
                  <a:schemeClr val="tx1">
                    <a:lumMod val="75000"/>
                    <a:lumOff val="25000"/>
                  </a:schemeClr>
                </a:solidFill>
                <a:latin typeface="Franklin Gothic Book"/>
                <a:ea typeface="Franklin Gothic Book"/>
                <a:cs typeface="Franklin Gothic Book"/>
              </a:rPr>
              <a:t>i cui alleli hanno ricombinato rispetto alle configurazioni parentali</a:t>
            </a:r>
          </a:p>
          <a:p>
            <a:pPr>
              <a:defRPr sz="3600">
                <a:solidFill>
                  <a:srgbClr val="FF8647"/>
                </a:solidFill>
                <a:latin typeface="Trebuchet MS"/>
                <a:ea typeface="Trebuchet MS"/>
                <a:cs typeface="Trebuchet MS"/>
                <a:sym typeface="Trebuchet MS"/>
              </a:defRPr>
            </a:pPr>
            <a:r>
              <a:rPr>
                <a:solidFill>
                  <a:schemeClr val="tx1">
                    <a:lumMod val="75000"/>
                    <a:lumOff val="25000"/>
                  </a:schemeClr>
                </a:solidFill>
                <a:latin typeface="Franklin Gothic Book"/>
                <a:ea typeface="Franklin Gothic Book"/>
                <a:cs typeface="Franklin Gothic Book"/>
              </a:rPr>
              <a:t>degli altri due geni è sempre quello situato al centro.</a:t>
            </a:r>
          </a:p>
        </p:txBody>
      </p:sp>
    </p:spTree>
    <p:extLst>
      <p:ext uri="{BB962C8B-B14F-4D97-AF65-F5344CB8AC3E}">
        <p14:creationId xmlns:p14="http://schemas.microsoft.com/office/powerpoint/2010/main" val="2782670859"/>
      </p:ext>
    </p:extLst>
  </p:cSld>
  <p:clrMapOvr>
    <a:masterClrMapping/>
  </p:clrMapOvr>
  <p:transition spd="slow">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5.14.png"/>
          <p:cNvPicPr>
            <a:picLocks noChangeAspect="1"/>
          </p:cNvPicPr>
          <p:nvPr/>
        </p:nvPicPr>
        <p:blipFill>
          <a:blip r:embed="rId2"/>
          <a:stretch>
            <a:fillRect/>
          </a:stretch>
        </p:blipFill>
        <p:spPr>
          <a:xfrm>
            <a:off x="1638300" y="342900"/>
            <a:ext cx="9740900" cy="9067800"/>
          </a:xfrm>
          <a:prstGeom prst="rect">
            <a:avLst/>
          </a:prstGeom>
          <a:ln w="12700">
            <a:miter lim="400000"/>
          </a:ln>
        </p:spPr>
      </p:pic>
    </p:spTree>
    <p:extLst>
      <p:ext uri="{BB962C8B-B14F-4D97-AF65-F5344CB8AC3E}">
        <p14:creationId xmlns:p14="http://schemas.microsoft.com/office/powerpoint/2010/main" val="3105306818"/>
      </p:ext>
    </p:extLst>
  </p:cSld>
  <p:clrMapOvr>
    <a:masterClrMapping/>
  </p:clrMapOvr>
  <p:transition spd="slow">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39540" y="1783815"/>
            <a:ext cx="11387609" cy="96436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kumimoji="0" lang="en-US" sz="4400" b="0" i="0" u="none" strike="noStrike" cap="none" spc="0" normalizeH="0" baseline="0">
                <a:ln>
                  <a:noFill/>
                </a:ln>
                <a:solidFill>
                  <a:schemeClr val="tx1"/>
                </a:solidFill>
                <a:effectLst/>
                <a:uFillTx/>
                <a:latin typeface="Franklin Gothic Book"/>
                <a:ea typeface="Franklin Gothic Book"/>
                <a:cs typeface="Franklin Gothic Book"/>
                <a:sym typeface="American Typewriter"/>
              </a:rPr>
              <a:t>f</a:t>
            </a:r>
            <a:r>
              <a:rPr kumimoji="0" lang="en-US" sz="4400" b="0" i="0" u="none" strike="noStrike" cap="none" spc="0" normalizeH="0" baseline="-25000">
                <a:ln>
                  <a:noFill/>
                </a:ln>
                <a:solidFill>
                  <a:schemeClr val="tx1"/>
                </a:solidFill>
                <a:effectLst/>
                <a:uFillTx/>
                <a:latin typeface="Franklin Gothic Book"/>
                <a:ea typeface="Franklin Gothic Book"/>
                <a:cs typeface="Franklin Gothic Book"/>
                <a:sym typeface="American Typewriter"/>
              </a:rPr>
              <a:t>R(a/b)</a:t>
            </a:r>
            <a:r>
              <a:rPr kumimoji="0" lang="en-US" sz="4400" b="0" i="0" u="none" strike="noStrike" cap="none" spc="0" normalizeH="0">
                <a:ln>
                  <a:noFill/>
                </a:ln>
                <a:solidFill>
                  <a:schemeClr val="tx1"/>
                </a:solidFill>
                <a:effectLst/>
                <a:uFillTx/>
                <a:latin typeface="Franklin Gothic Book"/>
                <a:ea typeface="Franklin Gothic Book"/>
                <a:cs typeface="Franklin Gothic Book"/>
                <a:sym typeface="American Typewriter"/>
              </a:rPr>
              <a:t>= </a:t>
            </a:r>
            <a:r>
              <a:rPr lang="en-US" sz="4400">
                <a:solidFill>
                  <a:schemeClr val="tx1"/>
                </a:solidFill>
                <a:latin typeface="Franklin Gothic Book"/>
                <a:ea typeface="Franklin Gothic Book"/>
                <a:cs typeface="Franklin Gothic Book"/>
              </a:rPr>
              <a:t>f</a:t>
            </a:r>
            <a:r>
              <a:rPr lang="en-US" sz="4400" baseline="-25000">
                <a:solidFill>
                  <a:schemeClr val="tx1"/>
                </a:solidFill>
                <a:latin typeface="Franklin Gothic Book"/>
                <a:ea typeface="Franklin Gothic Book"/>
                <a:cs typeface="Franklin Gothic Book"/>
              </a:rPr>
              <a:t>RI</a:t>
            </a:r>
            <a:r>
              <a:rPr lang="en-US" sz="4400">
                <a:solidFill>
                  <a:schemeClr val="tx1"/>
                </a:solidFill>
                <a:latin typeface="Franklin Gothic Book"/>
                <a:ea typeface="Franklin Gothic Book"/>
                <a:cs typeface="Franklin Gothic Book"/>
              </a:rPr>
              <a:t> + [f</a:t>
            </a:r>
            <a:r>
              <a:rPr lang="en-US" sz="4400" baseline="-25000">
                <a:solidFill>
                  <a:schemeClr val="tx1"/>
                </a:solidFill>
                <a:latin typeface="Franklin Gothic Book"/>
                <a:ea typeface="Franklin Gothic Book"/>
                <a:cs typeface="Franklin Gothic Book"/>
              </a:rPr>
              <a:t>DCO</a:t>
            </a:r>
            <a:r>
              <a:rPr lang="en-US" sz="4400">
                <a:solidFill>
                  <a:schemeClr val="tx1"/>
                </a:solidFill>
                <a:latin typeface="Franklin Gothic Book"/>
                <a:ea typeface="Franklin Gothic Book"/>
                <a:cs typeface="Franklin Gothic Book"/>
              </a:rPr>
              <a:t>x CC]</a:t>
            </a:r>
          </a:p>
          <a:p>
            <a:pPr algn="ctr"/>
            <a:r>
              <a:rPr lang="en-US" sz="3600">
                <a:solidFill>
                  <a:schemeClr val="tx1"/>
                </a:solidFill>
                <a:latin typeface="Franklin Gothic Book"/>
                <a:ea typeface="Franklin Gothic Book"/>
                <a:cs typeface="Franklin Gothic Book"/>
              </a:rPr>
              <a:t>Da cui</a:t>
            </a:r>
          </a:p>
          <a:p>
            <a:r>
              <a:rPr lang="en-US" sz="4400" b="1">
                <a:solidFill>
                  <a:schemeClr val="tx1"/>
                </a:solidFill>
                <a:latin typeface="Franklin Gothic Book"/>
                <a:ea typeface="Franklin Gothic Book"/>
                <a:cs typeface="Franklin Gothic Book"/>
              </a:rPr>
              <a:t>f</a:t>
            </a:r>
            <a:r>
              <a:rPr lang="en-US" sz="4400" b="1" baseline="-25000">
                <a:solidFill>
                  <a:schemeClr val="tx1"/>
                </a:solidFill>
                <a:latin typeface="Franklin Gothic Book"/>
                <a:ea typeface="Franklin Gothic Book"/>
                <a:cs typeface="Franklin Gothic Book"/>
              </a:rPr>
              <a:t>RI </a:t>
            </a:r>
            <a:r>
              <a:rPr lang="en-US" sz="4400" b="1">
                <a:solidFill>
                  <a:schemeClr val="tx1"/>
                </a:solidFill>
                <a:latin typeface="Franklin Gothic Book"/>
                <a:ea typeface="Franklin Gothic Book"/>
                <a:cs typeface="Franklin Gothic Book"/>
              </a:rPr>
              <a:t>= f</a:t>
            </a:r>
            <a:r>
              <a:rPr lang="en-US" sz="4400" b="1" baseline="-25000">
                <a:solidFill>
                  <a:schemeClr val="tx1"/>
                </a:solidFill>
                <a:latin typeface="Franklin Gothic Book"/>
                <a:ea typeface="Franklin Gothic Book"/>
                <a:cs typeface="Franklin Gothic Book"/>
              </a:rPr>
              <a:t>R(a/b) </a:t>
            </a:r>
            <a:r>
              <a:rPr lang="en-US" sz="4400" b="1">
                <a:solidFill>
                  <a:schemeClr val="tx1"/>
                </a:solidFill>
                <a:latin typeface="Franklin Gothic Book"/>
                <a:ea typeface="Franklin Gothic Book"/>
                <a:cs typeface="Franklin Gothic Book"/>
              </a:rPr>
              <a:t>- [f</a:t>
            </a:r>
            <a:r>
              <a:rPr lang="en-US" sz="4400" b="1" baseline="-25000">
                <a:solidFill>
                  <a:schemeClr val="tx1"/>
                </a:solidFill>
                <a:latin typeface="Franklin Gothic Book"/>
                <a:ea typeface="Franklin Gothic Book"/>
                <a:cs typeface="Franklin Gothic Book"/>
              </a:rPr>
              <a:t>DCO</a:t>
            </a:r>
            <a:r>
              <a:rPr lang="en-US" sz="4400" b="1">
                <a:solidFill>
                  <a:schemeClr val="tx1"/>
                </a:solidFill>
                <a:latin typeface="Franklin Gothic Book"/>
                <a:ea typeface="Franklin Gothic Book"/>
                <a:cs typeface="Franklin Gothic Book"/>
              </a:rPr>
              <a:t>x CC]</a:t>
            </a:r>
            <a:endParaRPr lang="en-US" sz="3200">
              <a:solidFill>
                <a:schemeClr val="tx1"/>
              </a:solidFill>
              <a:latin typeface="Franklin Gothic Book"/>
              <a:ea typeface="Franklin Gothic Book"/>
              <a:cs typeface="Franklin Gothic Book"/>
            </a:endParaRPr>
          </a:p>
          <a:p>
            <a:r>
              <a:rPr lang="en-US" sz="3200">
                <a:solidFill>
                  <a:schemeClr val="tx1"/>
                </a:solidFill>
                <a:latin typeface="Franklin Gothic Book"/>
                <a:ea typeface="Franklin Gothic Book"/>
                <a:cs typeface="Franklin Gothic Book"/>
              </a:rPr>
              <a:t>Oppure, considerando che f</a:t>
            </a:r>
            <a:r>
              <a:rPr lang="en-US" sz="3200" baseline="-25000">
                <a:solidFill>
                  <a:schemeClr val="tx1"/>
                </a:solidFill>
                <a:latin typeface="Franklin Gothic Book"/>
                <a:ea typeface="Franklin Gothic Book"/>
                <a:cs typeface="Franklin Gothic Book"/>
              </a:rPr>
              <a:t>DCO</a:t>
            </a:r>
            <a:r>
              <a:rPr lang="en-US" sz="3200">
                <a:solidFill>
                  <a:schemeClr val="tx1"/>
                </a:solidFill>
                <a:latin typeface="Franklin Gothic Book"/>
                <a:ea typeface="Franklin Gothic Book"/>
                <a:cs typeface="Franklin Gothic Book"/>
              </a:rPr>
              <a:t>= f</a:t>
            </a:r>
            <a:r>
              <a:rPr lang="en-US" sz="3200" baseline="-25000">
                <a:solidFill>
                  <a:schemeClr val="tx1"/>
                </a:solidFill>
                <a:latin typeface="Franklin Gothic Book"/>
                <a:ea typeface="Franklin Gothic Book"/>
                <a:cs typeface="Franklin Gothic Book"/>
              </a:rPr>
              <a:t>R(a/b)</a:t>
            </a:r>
            <a:r>
              <a:rPr lang="en-US" sz="3200">
                <a:solidFill>
                  <a:schemeClr val="tx1"/>
                </a:solidFill>
                <a:latin typeface="Franklin Gothic Book"/>
                <a:ea typeface="Franklin Gothic Book"/>
                <a:cs typeface="Franklin Gothic Book"/>
              </a:rPr>
              <a:t> x f</a:t>
            </a:r>
            <a:r>
              <a:rPr lang="en-US" sz="3200" baseline="-25000">
                <a:solidFill>
                  <a:schemeClr val="tx1"/>
                </a:solidFill>
                <a:latin typeface="Franklin Gothic Book"/>
                <a:ea typeface="Franklin Gothic Book"/>
                <a:cs typeface="Franklin Gothic Book"/>
              </a:rPr>
              <a:t>R(b/c])</a:t>
            </a:r>
            <a:r>
              <a:rPr lang="en-US" sz="3200">
                <a:solidFill>
                  <a:schemeClr val="tx1"/>
                </a:solidFill>
                <a:latin typeface="Franklin Gothic Book"/>
                <a:ea typeface="Franklin Gothic Book"/>
                <a:cs typeface="Franklin Gothic Book"/>
              </a:rPr>
              <a:t> x CC</a:t>
            </a:r>
          </a:p>
          <a:p>
            <a:endParaRPr kumimoji="0" lang="en-US" sz="3200" b="0" i="0" u="none" strike="noStrike" cap="none" spc="0" normalizeH="0">
              <a:ln>
                <a:noFill/>
              </a:ln>
              <a:solidFill>
                <a:schemeClr val="tx1"/>
              </a:solidFill>
              <a:effectLst/>
              <a:uFillTx/>
              <a:latin typeface="Franklin Gothic Book"/>
              <a:ea typeface="Franklin Gothic Book"/>
              <a:cs typeface="Franklin Gothic Book"/>
              <a:sym typeface="American Typewriter"/>
            </a:endParaRPr>
          </a:p>
          <a:p>
            <a:pPr algn="ctr"/>
            <a:r>
              <a:rPr lang="en-US" sz="3200">
                <a:solidFill>
                  <a:schemeClr val="tx1"/>
                </a:solidFill>
                <a:latin typeface="Franklin Gothic Book"/>
                <a:ea typeface="Franklin Gothic Book"/>
                <a:cs typeface="Franklin Gothic Book"/>
              </a:rPr>
              <a:t>f</a:t>
            </a:r>
            <a:r>
              <a:rPr lang="en-US" sz="3200" baseline="-25000">
                <a:solidFill>
                  <a:schemeClr val="tx1"/>
                </a:solidFill>
                <a:latin typeface="Franklin Gothic Book"/>
                <a:ea typeface="Franklin Gothic Book"/>
                <a:cs typeface="Franklin Gothic Book"/>
              </a:rPr>
              <a:t>R(a/b)</a:t>
            </a:r>
            <a:r>
              <a:rPr lang="en-US" sz="3200">
                <a:solidFill>
                  <a:schemeClr val="tx1"/>
                </a:solidFill>
                <a:latin typeface="Franklin Gothic Book"/>
                <a:ea typeface="Franklin Gothic Book"/>
                <a:cs typeface="Franklin Gothic Book"/>
              </a:rPr>
              <a:t>= f</a:t>
            </a:r>
            <a:r>
              <a:rPr lang="en-US" sz="3200" baseline="-25000">
                <a:solidFill>
                  <a:schemeClr val="tx1"/>
                </a:solidFill>
                <a:latin typeface="Franklin Gothic Book"/>
                <a:ea typeface="Franklin Gothic Book"/>
                <a:cs typeface="Franklin Gothic Book"/>
              </a:rPr>
              <a:t>RI</a:t>
            </a:r>
            <a:r>
              <a:rPr lang="en-US" sz="3200">
                <a:solidFill>
                  <a:schemeClr val="tx1"/>
                </a:solidFill>
                <a:latin typeface="Franklin Gothic Book"/>
                <a:ea typeface="Franklin Gothic Book"/>
                <a:cs typeface="Franklin Gothic Book"/>
              </a:rPr>
              <a:t> + [f</a:t>
            </a:r>
            <a:r>
              <a:rPr lang="en-US" sz="3200" baseline="-25000">
                <a:solidFill>
                  <a:schemeClr val="tx1"/>
                </a:solidFill>
                <a:latin typeface="Franklin Gothic Book"/>
                <a:ea typeface="Franklin Gothic Book"/>
                <a:cs typeface="Franklin Gothic Book"/>
              </a:rPr>
              <a:t>R(a/b)</a:t>
            </a:r>
            <a:r>
              <a:rPr lang="en-US" sz="3200">
                <a:solidFill>
                  <a:schemeClr val="tx1"/>
                </a:solidFill>
                <a:latin typeface="Franklin Gothic Book"/>
                <a:ea typeface="Franklin Gothic Book"/>
                <a:cs typeface="Franklin Gothic Book"/>
              </a:rPr>
              <a:t> x f</a:t>
            </a:r>
            <a:r>
              <a:rPr lang="en-US" sz="3200" baseline="-25000">
                <a:solidFill>
                  <a:schemeClr val="tx1"/>
                </a:solidFill>
                <a:latin typeface="Franklin Gothic Book"/>
                <a:ea typeface="Franklin Gothic Book"/>
                <a:cs typeface="Franklin Gothic Book"/>
              </a:rPr>
              <a:t>R(b/c])</a:t>
            </a:r>
            <a:r>
              <a:rPr lang="en-US" sz="3200">
                <a:solidFill>
                  <a:schemeClr val="tx1"/>
                </a:solidFill>
                <a:latin typeface="Franklin Gothic Book"/>
                <a:ea typeface="Franklin Gothic Book"/>
                <a:cs typeface="Franklin Gothic Book"/>
              </a:rPr>
              <a:t> x CC]</a:t>
            </a:r>
          </a:p>
          <a:p>
            <a:pPr algn="ctr"/>
            <a:r>
              <a:rPr lang="en-US" sz="3200">
                <a:solidFill>
                  <a:schemeClr val="tx1"/>
                </a:solidFill>
                <a:latin typeface="Franklin Gothic Book"/>
                <a:ea typeface="Franklin Gothic Book"/>
                <a:cs typeface="Franklin Gothic Book"/>
              </a:rPr>
              <a:t>f</a:t>
            </a:r>
            <a:r>
              <a:rPr lang="en-US" sz="3200" baseline="-25000">
                <a:solidFill>
                  <a:schemeClr val="tx1"/>
                </a:solidFill>
                <a:latin typeface="Franklin Gothic Book"/>
                <a:ea typeface="Franklin Gothic Book"/>
                <a:cs typeface="Franklin Gothic Book"/>
              </a:rPr>
              <a:t>RI </a:t>
            </a:r>
            <a:r>
              <a:rPr lang="en-US" sz="3200">
                <a:solidFill>
                  <a:schemeClr val="tx1"/>
                </a:solidFill>
                <a:latin typeface="Franklin Gothic Book"/>
                <a:ea typeface="Franklin Gothic Book"/>
                <a:cs typeface="Franklin Gothic Book"/>
              </a:rPr>
              <a:t>= f</a:t>
            </a:r>
            <a:r>
              <a:rPr lang="en-US" sz="3200" baseline="-25000">
                <a:solidFill>
                  <a:schemeClr val="tx1"/>
                </a:solidFill>
                <a:latin typeface="Franklin Gothic Book"/>
                <a:ea typeface="Franklin Gothic Book"/>
                <a:cs typeface="Franklin Gothic Book"/>
              </a:rPr>
              <a:t>R(a/b)</a:t>
            </a:r>
            <a:r>
              <a:rPr lang="en-US" sz="3200">
                <a:solidFill>
                  <a:schemeClr val="tx1"/>
                </a:solidFill>
                <a:latin typeface="Franklin Gothic Book"/>
                <a:ea typeface="Franklin Gothic Book"/>
                <a:cs typeface="Franklin Gothic Book"/>
              </a:rPr>
              <a:t>- [f</a:t>
            </a:r>
            <a:r>
              <a:rPr lang="en-US" sz="3200" baseline="-25000">
                <a:solidFill>
                  <a:schemeClr val="tx1"/>
                </a:solidFill>
                <a:latin typeface="Franklin Gothic Book"/>
                <a:ea typeface="Franklin Gothic Book"/>
                <a:cs typeface="Franklin Gothic Book"/>
              </a:rPr>
              <a:t>R(a/b)</a:t>
            </a:r>
            <a:r>
              <a:rPr lang="en-US" sz="3200">
                <a:solidFill>
                  <a:schemeClr val="tx1"/>
                </a:solidFill>
                <a:latin typeface="Franklin Gothic Book"/>
                <a:ea typeface="Franklin Gothic Book"/>
                <a:cs typeface="Franklin Gothic Book"/>
              </a:rPr>
              <a:t> x f</a:t>
            </a:r>
            <a:r>
              <a:rPr lang="en-US" sz="3200" baseline="-25000">
                <a:solidFill>
                  <a:schemeClr val="tx1"/>
                </a:solidFill>
                <a:latin typeface="Franklin Gothic Book"/>
                <a:ea typeface="Franklin Gothic Book"/>
                <a:cs typeface="Franklin Gothic Book"/>
              </a:rPr>
              <a:t>R(b/c])</a:t>
            </a:r>
            <a:r>
              <a:rPr lang="en-US" sz="3200">
                <a:solidFill>
                  <a:schemeClr val="tx1"/>
                </a:solidFill>
                <a:latin typeface="Franklin Gothic Book"/>
                <a:ea typeface="Franklin Gothic Book"/>
                <a:cs typeface="Franklin Gothic Book"/>
              </a:rPr>
              <a:t> x CC]</a:t>
            </a:r>
          </a:p>
          <a:p>
            <a:pPr algn="ctr"/>
            <a:r>
              <a:rPr lang="en-US" sz="4000" b="1">
                <a:solidFill>
                  <a:schemeClr val="tx1"/>
                </a:solidFill>
                <a:latin typeface="Franklin Gothic Book"/>
                <a:ea typeface="Franklin Gothic Book"/>
                <a:cs typeface="Franklin Gothic Book"/>
              </a:rPr>
              <a:t>f</a:t>
            </a:r>
            <a:r>
              <a:rPr lang="en-US" sz="4000" b="1" baseline="-25000">
                <a:solidFill>
                  <a:schemeClr val="tx1"/>
                </a:solidFill>
                <a:latin typeface="Franklin Gothic Book"/>
                <a:ea typeface="Franklin Gothic Book"/>
                <a:cs typeface="Franklin Gothic Book"/>
              </a:rPr>
              <a:t>RI </a:t>
            </a:r>
            <a:r>
              <a:rPr lang="en-US" sz="4000" b="1">
                <a:solidFill>
                  <a:schemeClr val="tx1"/>
                </a:solidFill>
                <a:latin typeface="Franklin Gothic Book"/>
                <a:ea typeface="Franklin Gothic Book"/>
                <a:cs typeface="Franklin Gothic Book"/>
              </a:rPr>
              <a:t>= f</a:t>
            </a:r>
            <a:r>
              <a:rPr lang="en-US" sz="4000" b="1" baseline="-25000">
                <a:solidFill>
                  <a:schemeClr val="tx1"/>
                </a:solidFill>
                <a:latin typeface="Franklin Gothic Book"/>
                <a:ea typeface="Franklin Gothic Book"/>
                <a:cs typeface="Franklin Gothic Book"/>
              </a:rPr>
              <a:t>R(a/b) </a:t>
            </a:r>
            <a:r>
              <a:rPr lang="en-US" sz="4000" b="1">
                <a:solidFill>
                  <a:schemeClr val="tx1"/>
                </a:solidFill>
                <a:latin typeface="Franklin Gothic Book"/>
                <a:ea typeface="Franklin Gothic Book"/>
                <a:cs typeface="Franklin Gothic Book"/>
              </a:rPr>
              <a:t>x</a:t>
            </a:r>
            <a:r>
              <a:rPr lang="en-US" sz="4000" b="1" baseline="-25000">
                <a:solidFill>
                  <a:schemeClr val="tx1"/>
                </a:solidFill>
                <a:latin typeface="Franklin Gothic Book"/>
                <a:ea typeface="Franklin Gothic Book"/>
                <a:cs typeface="Franklin Gothic Book"/>
              </a:rPr>
              <a:t> </a:t>
            </a:r>
            <a:r>
              <a:rPr lang="en-US" sz="4000" b="1">
                <a:solidFill>
                  <a:schemeClr val="tx1"/>
                </a:solidFill>
                <a:latin typeface="Franklin Gothic Book"/>
                <a:ea typeface="Franklin Gothic Book"/>
                <a:cs typeface="Franklin Gothic Book"/>
              </a:rPr>
              <a:t>[1- f</a:t>
            </a:r>
            <a:r>
              <a:rPr lang="en-US" sz="4000" b="1" baseline="-25000">
                <a:solidFill>
                  <a:schemeClr val="tx1"/>
                </a:solidFill>
                <a:latin typeface="Franklin Gothic Book"/>
                <a:ea typeface="Franklin Gothic Book"/>
                <a:cs typeface="Franklin Gothic Book"/>
              </a:rPr>
              <a:t>R(b/c])</a:t>
            </a:r>
            <a:r>
              <a:rPr lang="en-US" sz="4000" b="1">
                <a:solidFill>
                  <a:schemeClr val="tx1"/>
                </a:solidFill>
                <a:latin typeface="Franklin Gothic Book"/>
                <a:ea typeface="Franklin Gothic Book"/>
                <a:cs typeface="Franklin Gothic Book"/>
              </a:rPr>
              <a:t> x CC]</a:t>
            </a:r>
            <a:endParaRPr lang="en-US" sz="3200">
              <a:solidFill>
                <a:schemeClr val="tx1"/>
              </a:solidFill>
              <a:latin typeface="Franklin Gothic Book"/>
              <a:ea typeface="Franklin Gothic Book"/>
              <a:cs typeface="Franklin Gothic Book"/>
            </a:endParaRPr>
          </a:p>
          <a:p>
            <a:pPr algn="ctr"/>
            <a:r>
              <a:rPr lang="en-US" sz="3200">
                <a:solidFill>
                  <a:schemeClr val="tx1"/>
                </a:solidFill>
                <a:latin typeface="Franklin Gothic Book"/>
                <a:ea typeface="Franklin Gothic Book"/>
                <a:cs typeface="Franklin Gothic Book"/>
              </a:rPr>
              <a:t>Analogamente</a:t>
            </a:r>
          </a:p>
          <a:p>
            <a:pPr algn="ctr"/>
            <a:r>
              <a:rPr lang="en-US" sz="4000" b="1">
                <a:solidFill>
                  <a:schemeClr val="tx1"/>
                </a:solidFill>
                <a:latin typeface="Franklin Gothic Book"/>
                <a:ea typeface="Franklin Gothic Book"/>
                <a:cs typeface="Franklin Gothic Book"/>
              </a:rPr>
              <a:t>f</a:t>
            </a:r>
            <a:r>
              <a:rPr lang="en-US" sz="4000" b="1" baseline="-25000">
                <a:solidFill>
                  <a:schemeClr val="tx1"/>
                </a:solidFill>
                <a:latin typeface="Franklin Gothic Book"/>
                <a:ea typeface="Franklin Gothic Book"/>
                <a:cs typeface="Franklin Gothic Book"/>
              </a:rPr>
              <a:t>RII </a:t>
            </a:r>
            <a:r>
              <a:rPr lang="en-US" sz="4000" b="1">
                <a:solidFill>
                  <a:schemeClr val="tx1"/>
                </a:solidFill>
                <a:latin typeface="Franklin Gothic Book"/>
                <a:ea typeface="Franklin Gothic Book"/>
                <a:cs typeface="Franklin Gothic Book"/>
              </a:rPr>
              <a:t>= f</a:t>
            </a:r>
            <a:r>
              <a:rPr lang="en-US" sz="4000" b="1" baseline="-25000">
                <a:solidFill>
                  <a:schemeClr val="tx1"/>
                </a:solidFill>
                <a:latin typeface="Franklin Gothic Book"/>
                <a:ea typeface="Franklin Gothic Book"/>
                <a:cs typeface="Franklin Gothic Book"/>
              </a:rPr>
              <a:t>R(b/c) </a:t>
            </a:r>
            <a:r>
              <a:rPr lang="en-US" sz="4000" b="1">
                <a:solidFill>
                  <a:schemeClr val="tx1"/>
                </a:solidFill>
                <a:latin typeface="Franklin Gothic Book"/>
                <a:ea typeface="Franklin Gothic Book"/>
                <a:cs typeface="Franklin Gothic Book"/>
              </a:rPr>
              <a:t>x</a:t>
            </a:r>
            <a:r>
              <a:rPr lang="en-US" sz="4000" b="1" baseline="-25000">
                <a:solidFill>
                  <a:schemeClr val="tx1"/>
                </a:solidFill>
                <a:latin typeface="Franklin Gothic Book"/>
                <a:ea typeface="Franklin Gothic Book"/>
                <a:cs typeface="Franklin Gothic Book"/>
              </a:rPr>
              <a:t> </a:t>
            </a:r>
            <a:r>
              <a:rPr lang="en-US" sz="4000" b="1">
                <a:solidFill>
                  <a:schemeClr val="tx1"/>
                </a:solidFill>
                <a:latin typeface="Franklin Gothic Book"/>
                <a:ea typeface="Franklin Gothic Book"/>
                <a:cs typeface="Franklin Gothic Book"/>
              </a:rPr>
              <a:t>[1- f</a:t>
            </a:r>
            <a:r>
              <a:rPr lang="en-US" sz="4000" b="1" baseline="-25000">
                <a:solidFill>
                  <a:schemeClr val="tx1"/>
                </a:solidFill>
                <a:latin typeface="Franklin Gothic Book"/>
                <a:ea typeface="Franklin Gothic Book"/>
                <a:cs typeface="Franklin Gothic Book"/>
              </a:rPr>
              <a:t>R(a/b])</a:t>
            </a:r>
            <a:r>
              <a:rPr lang="en-US" sz="4000" b="1">
                <a:solidFill>
                  <a:schemeClr val="tx1"/>
                </a:solidFill>
                <a:latin typeface="Franklin Gothic Book"/>
                <a:ea typeface="Franklin Gothic Book"/>
                <a:cs typeface="Franklin Gothic Book"/>
              </a:rPr>
              <a:t> x CC]</a:t>
            </a:r>
          </a:p>
          <a:p>
            <a:pPr algn="ctr"/>
            <a:r>
              <a:rPr lang="en-US" sz="4000" b="1">
                <a:solidFill>
                  <a:schemeClr val="tx1"/>
                </a:solidFill>
                <a:latin typeface="Franklin Gothic Book"/>
                <a:ea typeface="Franklin Gothic Book"/>
                <a:cs typeface="Franklin Gothic Book"/>
              </a:rPr>
              <a:t>In altre parole:</a:t>
            </a:r>
            <a:endParaRPr lang="en-US" sz="4000">
              <a:solidFill>
                <a:schemeClr val="tx1"/>
              </a:solidFill>
              <a:latin typeface="Franklin Gothic Book"/>
              <a:ea typeface="Franklin Gothic Book"/>
              <a:cs typeface="Franklin Gothic Book"/>
            </a:endParaRPr>
          </a:p>
          <a:p>
            <a:pPr algn="ctr"/>
            <a:r>
              <a:rPr lang="en-US" sz="3200">
                <a:solidFill>
                  <a:srgbClr val="800000"/>
                </a:solidFill>
                <a:latin typeface="Franklin Gothic Book"/>
                <a:ea typeface="Franklin Gothic Book"/>
                <a:cs typeface="Franklin Gothic Book"/>
              </a:rPr>
              <a:t>La frequenza dei ricombinanti nella regione è uguale al prodotto tra la probabilità che avvenga un CO in quella regione X la probabilità che non avvenga nella regione adiacente</a:t>
            </a:r>
          </a:p>
          <a:p>
            <a:pPr algn="ctr"/>
            <a:endParaRPr lang="en-US" sz="4000">
              <a:solidFill>
                <a:schemeClr val="tx1"/>
              </a:solidFill>
              <a:latin typeface="Franklin Gothic Book"/>
              <a:ea typeface="Franklin Gothic Book"/>
              <a:cs typeface="Franklin Gothic Book"/>
            </a:endParaRPr>
          </a:p>
          <a:p>
            <a:pPr algn="ctr"/>
            <a:endParaRPr lang="en-US" sz="4000">
              <a:solidFill>
                <a:schemeClr val="tx1"/>
              </a:solidFill>
              <a:latin typeface="Franklin Gothic Book"/>
              <a:ea typeface="Franklin Gothic Book"/>
              <a:cs typeface="Franklin Gothic Book"/>
            </a:endParaRPr>
          </a:p>
          <a:p>
            <a:pPr algn="ctr"/>
            <a:endParaRPr kumimoji="0" lang="en-US" sz="4000" b="0" i="0" u="none" strike="noStrike" cap="none" spc="0" normalizeH="0">
              <a:ln>
                <a:noFill/>
              </a:ln>
              <a:solidFill>
                <a:schemeClr val="tx1"/>
              </a:solidFill>
              <a:effectLst/>
              <a:uFillTx/>
              <a:latin typeface="Franklin Gothic Book"/>
              <a:ea typeface="Franklin Gothic Book"/>
              <a:cs typeface="Franklin Gothic Book"/>
              <a:sym typeface="American Typewriter"/>
            </a:endParaRPr>
          </a:p>
        </p:txBody>
      </p:sp>
      <p:sp>
        <p:nvSpPr>
          <p:cNvPr id="3" name="CasellaDiTesto 2"/>
          <p:cNvSpPr txBox="1"/>
          <p:nvPr/>
        </p:nvSpPr>
        <p:spPr>
          <a:xfrm>
            <a:off x="362614" y="37398"/>
            <a:ext cx="11864535"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a:ln>
                  <a:noFill/>
                </a:ln>
                <a:solidFill>
                  <a:srgbClr val="800000"/>
                </a:solidFill>
                <a:effectLst/>
                <a:uFillTx/>
                <a:latin typeface="Franklin Gothic Book"/>
                <a:ea typeface="Franklin Gothic Book"/>
                <a:cs typeface="Franklin Gothic Book"/>
                <a:sym typeface="Gill Sans"/>
              </a:rPr>
              <a:t>Calcolare il numero dei ricombinanti </a:t>
            </a:r>
            <a:r>
              <a:rPr kumimoji="0" lang="en-US" sz="4400" b="0" i="0" u="none" strike="noStrike" cap="none" spc="0" normalizeH="0" baseline="0">
                <a:ln>
                  <a:noFill/>
                </a:ln>
                <a:solidFill>
                  <a:srgbClr val="800000"/>
                </a:solidFill>
                <a:effectLst/>
                <a:uFillTx/>
                <a:latin typeface="Franklin Gothic Book"/>
                <a:ea typeface="Franklin Gothic Book"/>
                <a:cs typeface="Franklin Gothic Book"/>
                <a:sym typeface="Gill Sans"/>
              </a:rPr>
              <a:t>conoscendo</a:t>
            </a:r>
            <a:r>
              <a:rPr kumimoji="0" lang="en-US" sz="4400" b="0" i="0" u="none" strike="noStrike" cap="none" spc="0" normalizeH="0">
                <a:ln>
                  <a:noFill/>
                </a:ln>
                <a:solidFill>
                  <a:srgbClr val="800000"/>
                </a:solidFill>
                <a:effectLst/>
                <a:uFillTx/>
                <a:latin typeface="Franklin Gothic Book"/>
                <a:ea typeface="Franklin Gothic Book"/>
                <a:cs typeface="Franklin Gothic Book"/>
                <a:sym typeface="Gill Sans"/>
              </a:rPr>
              <a:t> le distanze tra I </a:t>
            </a:r>
            <a:r>
              <a:rPr kumimoji="0" lang="en-US" sz="4800" b="0" i="0" u="none" strike="noStrike" cap="none" spc="0" normalizeH="0">
                <a:ln>
                  <a:noFill/>
                </a:ln>
                <a:solidFill>
                  <a:srgbClr val="800000"/>
                </a:solidFill>
                <a:effectLst/>
                <a:uFillTx/>
                <a:latin typeface="Franklin Gothic Book"/>
                <a:ea typeface="Franklin Gothic Book"/>
                <a:cs typeface="Franklin Gothic Book"/>
                <a:sym typeface="Gill Sans"/>
              </a:rPr>
              <a:t>geni</a:t>
            </a:r>
            <a:endParaRPr kumimoji="0" lang="en-US" sz="4800" b="0" i="0" u="none" strike="noStrike" cap="none" spc="0" normalizeH="0" baseline="0">
              <a:ln>
                <a:noFill/>
              </a:ln>
              <a:solidFill>
                <a:srgbClr val="800000"/>
              </a:solidFill>
              <a:effectLst/>
              <a:uFillTx/>
              <a:latin typeface="Franklin Gothic Book"/>
              <a:ea typeface="Franklin Gothic Book"/>
              <a:cs typeface="Franklin Gothic Book"/>
              <a:sym typeface="Gill Sans"/>
            </a:endParaRPr>
          </a:p>
        </p:txBody>
      </p:sp>
    </p:spTree>
    <p:extLst>
      <p:ext uri="{BB962C8B-B14F-4D97-AF65-F5344CB8AC3E}">
        <p14:creationId xmlns:p14="http://schemas.microsoft.com/office/powerpoint/2010/main" val="34891784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droppedImage.pdf"/>
          <p:cNvPicPr>
            <a:picLocks noChangeAspect="1"/>
          </p:cNvPicPr>
          <p:nvPr/>
        </p:nvPicPr>
        <p:blipFill>
          <a:blip r:embed="rId2"/>
          <a:stretch>
            <a:fillRect/>
          </a:stretch>
        </p:blipFill>
        <p:spPr>
          <a:xfrm>
            <a:off x="2813473" y="1231900"/>
            <a:ext cx="7359227" cy="7289800"/>
          </a:xfrm>
          <a:prstGeom prst="rect">
            <a:avLst/>
          </a:prstGeom>
          <a:ln w="12700">
            <a:miter lim="400000"/>
          </a:ln>
        </p:spPr>
      </p:pic>
    </p:spTree>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p:nvPr/>
        </p:nvSpPr>
        <p:spPr>
          <a:xfrm>
            <a:off x="0" y="184028"/>
            <a:ext cx="12848133" cy="182614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5600">
                <a:solidFill>
                  <a:schemeClr val="accent2">
                    <a:hueOff val="-2473793"/>
                    <a:satOff val="-50209"/>
                    <a:lumOff val="23543"/>
                  </a:schemeClr>
                </a:solidFill>
              </a:defRPr>
            </a:lvl1pPr>
          </a:lstStyle>
          <a:p>
            <a:r>
              <a:rPr>
                <a:solidFill>
                  <a:srgbClr val="800000"/>
                </a:solidFill>
                <a:latin typeface="Franklin Gothic Book"/>
                <a:ea typeface="Franklin Gothic Book"/>
                <a:cs typeface="Franklin Gothic Book"/>
              </a:rPr>
              <a:t>Correlazione tra mappa genetica e posizione fisica dei geni</a:t>
            </a:r>
          </a:p>
        </p:txBody>
      </p:sp>
      <p:sp>
        <p:nvSpPr>
          <p:cNvPr id="294" name="Shape 294"/>
          <p:cNvSpPr/>
          <p:nvPr/>
        </p:nvSpPr>
        <p:spPr>
          <a:xfrm>
            <a:off x="558800" y="1971349"/>
            <a:ext cx="12289334" cy="462690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a:solidFill>
                  <a:srgbClr val="FFFFFF"/>
                </a:solidFill>
              </a:defRPr>
            </a:pPr>
            <a:r>
              <a:rPr>
                <a:solidFill>
                  <a:schemeClr val="tx1">
                    <a:lumMod val="85000"/>
                    <a:lumOff val="15000"/>
                  </a:schemeClr>
                </a:solidFill>
                <a:latin typeface="Franklin Gothic Book"/>
                <a:ea typeface="Franklin Gothic Book"/>
                <a:cs typeface="Franklin Gothic Book"/>
              </a:rPr>
              <a:t>Le distanze fisiche reali tra i geni (cioè la quantità di DNA che separa i geni) non sono sempre corrispondenti con le distanze genetiche</a:t>
            </a:r>
          </a:p>
          <a:p>
            <a:pPr marL="2462257" lvl="3" indent="-561490" algn="l">
              <a:buSzPct val="120000"/>
              <a:buChar char="•"/>
              <a:defRPr>
                <a:solidFill>
                  <a:srgbClr val="FFFFFF"/>
                </a:solidFill>
              </a:defRPr>
            </a:pPr>
            <a:r>
              <a:rPr>
                <a:solidFill>
                  <a:schemeClr val="tx1">
                    <a:lumMod val="85000"/>
                    <a:lumOff val="15000"/>
                  </a:schemeClr>
                </a:solidFill>
                <a:latin typeface="Franklin Gothic Book"/>
                <a:ea typeface="Franklin Gothic Book"/>
                <a:cs typeface="Franklin Gothic Book"/>
              </a:rPr>
              <a:t>La correlazione tra FR e distanza fisica non è lineare</a:t>
            </a:r>
          </a:p>
          <a:p>
            <a:pPr marL="2462257" lvl="3" indent="-561490" algn="l">
              <a:buSzPct val="120000"/>
              <a:buChar char="•"/>
              <a:defRPr>
                <a:solidFill>
                  <a:srgbClr val="FFFFFF"/>
                </a:solidFill>
              </a:defRPr>
            </a:pPr>
            <a:r>
              <a:rPr>
                <a:solidFill>
                  <a:schemeClr val="tx1">
                    <a:lumMod val="85000"/>
                    <a:lumOff val="15000"/>
                  </a:schemeClr>
                </a:solidFill>
                <a:latin typeface="Franklin Gothic Book"/>
                <a:ea typeface="Franklin Gothic Book"/>
                <a:cs typeface="Franklin Gothic Book"/>
              </a:rPr>
              <a:t>Esistenza di doppi, tripli o multipli CO</a:t>
            </a:r>
          </a:p>
          <a:p>
            <a:pPr marL="2462257" lvl="3" indent="-561490" algn="l">
              <a:buSzPct val="120000"/>
              <a:buChar char="•"/>
              <a:defRPr>
                <a:solidFill>
                  <a:srgbClr val="FFFFFF"/>
                </a:solidFill>
              </a:defRPr>
            </a:pPr>
            <a:r>
              <a:rPr>
                <a:solidFill>
                  <a:schemeClr val="tx1">
                    <a:lumMod val="85000"/>
                    <a:lumOff val="15000"/>
                  </a:schemeClr>
                </a:solidFill>
                <a:latin typeface="Franklin Gothic Book"/>
                <a:ea typeface="Franklin Gothic Book"/>
                <a:cs typeface="Franklin Gothic Book"/>
              </a:rPr>
              <a:t>hot spot di ricombinazione</a:t>
            </a:r>
          </a:p>
        </p:txBody>
      </p:sp>
      <p:sp>
        <p:nvSpPr>
          <p:cNvPr id="295" name="Shape 295"/>
          <p:cNvSpPr/>
          <p:nvPr/>
        </p:nvSpPr>
        <p:spPr>
          <a:xfrm>
            <a:off x="1032043" y="6640537"/>
            <a:ext cx="10377411" cy="2949525"/>
          </a:xfrm>
          <a:prstGeom prst="rect">
            <a:avLst/>
          </a:prstGeom>
          <a:ln w="12700">
            <a:solidFill>
              <a:srgbClr val="800000"/>
            </a:solidFill>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defRPr sz="5900">
                <a:solidFill>
                  <a:srgbClr val="FAF200"/>
                </a:solidFill>
              </a:defRPr>
            </a:pPr>
            <a:r>
              <a:rPr>
                <a:solidFill>
                  <a:srgbClr val="800000"/>
                </a:solidFill>
                <a:latin typeface="Franklin Gothic Book"/>
                <a:ea typeface="Franklin Gothic Book"/>
                <a:cs typeface="Franklin Gothic Book"/>
              </a:rPr>
              <a:t>Utilizzo di Funzioni di mappa</a:t>
            </a:r>
          </a:p>
          <a:p>
            <a:pPr>
              <a:defRPr>
                <a:solidFill>
                  <a:srgbClr val="FFFFFF"/>
                </a:solidFill>
              </a:defRPr>
            </a:pPr>
            <a:r>
              <a:rPr>
                <a:solidFill>
                  <a:srgbClr val="262626"/>
                </a:solidFill>
                <a:latin typeface="Franklin Gothic Book"/>
                <a:ea typeface="Franklin Gothic Book"/>
                <a:cs typeface="Franklin Gothic Book"/>
              </a:rPr>
              <a:t>Equazioni matematiche che compensano le discrepanze insiste nella correlazione tra FR e distanze fisiche</a:t>
            </a:r>
          </a:p>
        </p:txBody>
      </p:sp>
    </p:spTree>
    <p:extLst>
      <p:ext uri="{BB962C8B-B14F-4D97-AF65-F5344CB8AC3E}">
        <p14:creationId xmlns:p14="http://schemas.microsoft.com/office/powerpoint/2010/main" val="44163419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66806" y="2461790"/>
            <a:ext cx="361905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a:ln>
                  <a:noFill/>
                </a:ln>
                <a:solidFill>
                  <a:srgbClr val="800000"/>
                </a:solidFill>
                <a:effectLst/>
                <a:uFillTx/>
                <a:latin typeface="Franklin Gothic Book"/>
                <a:ea typeface="Franklin Gothic Book"/>
                <a:cs typeface="Franklin Gothic Book"/>
                <a:sym typeface="Gill Sans"/>
              </a:rPr>
              <a:t>f</a:t>
            </a:r>
            <a:r>
              <a:rPr kumimoji="0" lang="en-US" sz="6000" b="0" i="0" u="none" strike="noStrike" cap="none" spc="0" normalizeH="0" baseline="-25000">
                <a:ln>
                  <a:noFill/>
                </a:ln>
                <a:solidFill>
                  <a:srgbClr val="800000"/>
                </a:solidFill>
                <a:effectLst/>
                <a:uFillTx/>
                <a:latin typeface="Franklin Gothic Book"/>
                <a:ea typeface="Franklin Gothic Book"/>
                <a:cs typeface="Franklin Gothic Book"/>
                <a:sym typeface="Gill Sans"/>
              </a:rPr>
              <a:t>i</a:t>
            </a:r>
            <a:r>
              <a:rPr kumimoji="0" lang="en-US" sz="6000" b="0" i="0" u="none" strike="noStrike" cap="none" spc="0" normalizeH="0" baseline="0">
                <a:ln>
                  <a:noFill/>
                </a:ln>
                <a:solidFill>
                  <a:srgbClr val="800000"/>
                </a:solidFill>
                <a:effectLst/>
                <a:uFillTx/>
                <a:latin typeface="Franklin Gothic Book"/>
                <a:ea typeface="Franklin Gothic Book"/>
                <a:cs typeface="Franklin Gothic Book"/>
                <a:sym typeface="Gill Sans"/>
              </a:rPr>
              <a:t>= (e</a:t>
            </a:r>
            <a:r>
              <a:rPr kumimoji="0" lang="en-US" sz="6000" b="0" i="0" u="none" strike="noStrike" cap="none" spc="0" normalizeH="0" baseline="30000">
                <a:ln>
                  <a:noFill/>
                </a:ln>
                <a:solidFill>
                  <a:srgbClr val="800000"/>
                </a:solidFill>
                <a:effectLst/>
                <a:uFillTx/>
                <a:latin typeface="Franklin Gothic Book"/>
                <a:ea typeface="Franklin Gothic Book"/>
                <a:cs typeface="Franklin Gothic Book"/>
                <a:sym typeface="Gill Sans"/>
              </a:rPr>
              <a:t>-m</a:t>
            </a:r>
            <a:r>
              <a:rPr kumimoji="0" lang="en-US" sz="6000" b="0" i="0" u="none" strike="noStrike" cap="none" spc="0" normalizeH="0" baseline="0">
                <a:ln>
                  <a:noFill/>
                </a:ln>
                <a:solidFill>
                  <a:srgbClr val="800000"/>
                </a:solidFill>
                <a:effectLst/>
                <a:uFillTx/>
                <a:latin typeface="Franklin Gothic Book"/>
                <a:ea typeface="Franklin Gothic Book"/>
                <a:cs typeface="Franklin Gothic Book"/>
                <a:sym typeface="Gill Sans"/>
              </a:rPr>
              <a:t>m</a:t>
            </a:r>
            <a:r>
              <a:rPr kumimoji="0" lang="en-US" sz="6000" b="0" i="0" u="none" strike="noStrike" cap="none" spc="0" normalizeH="0" baseline="30000">
                <a:ln>
                  <a:noFill/>
                </a:ln>
                <a:solidFill>
                  <a:srgbClr val="800000"/>
                </a:solidFill>
                <a:effectLst/>
                <a:uFillTx/>
                <a:latin typeface="Franklin Gothic Book"/>
                <a:ea typeface="Franklin Gothic Book"/>
                <a:cs typeface="Franklin Gothic Book"/>
                <a:sym typeface="Gill Sans"/>
              </a:rPr>
              <a:t>i</a:t>
            </a:r>
            <a:r>
              <a:rPr kumimoji="0" lang="en-US" sz="6000" b="0" i="0" u="none" strike="noStrike" cap="none" spc="0" normalizeH="0" baseline="0">
                <a:ln>
                  <a:noFill/>
                </a:ln>
                <a:solidFill>
                  <a:srgbClr val="800000"/>
                </a:solidFill>
                <a:effectLst/>
                <a:uFillTx/>
                <a:latin typeface="Franklin Gothic Book"/>
                <a:ea typeface="Franklin Gothic Book"/>
                <a:cs typeface="Franklin Gothic Book"/>
                <a:sym typeface="Gill Sans"/>
              </a:rPr>
              <a:t>)i!</a:t>
            </a:r>
          </a:p>
        </p:txBody>
      </p:sp>
      <p:sp>
        <p:nvSpPr>
          <p:cNvPr id="3" name="CasellaDiTesto 2"/>
          <p:cNvSpPr txBox="1"/>
          <p:nvPr/>
        </p:nvSpPr>
        <p:spPr>
          <a:xfrm>
            <a:off x="3306257" y="3924412"/>
            <a:ext cx="494015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a:ln>
                  <a:noFill/>
                </a:ln>
                <a:solidFill>
                  <a:srgbClr val="800000"/>
                </a:solidFill>
                <a:effectLst/>
                <a:uFillTx/>
                <a:latin typeface="Franklin Gothic Book"/>
                <a:ea typeface="Franklin Gothic Book"/>
                <a:cs typeface="Franklin Gothic Book"/>
                <a:sym typeface="Gill Sans"/>
              </a:rPr>
              <a:t>FR= 1/2(1-e</a:t>
            </a:r>
            <a:r>
              <a:rPr kumimoji="0" lang="en-US" sz="6000" b="0" i="0" u="none" strike="noStrike" cap="none" spc="0" normalizeH="0" baseline="30000">
                <a:ln>
                  <a:noFill/>
                </a:ln>
                <a:solidFill>
                  <a:srgbClr val="800000"/>
                </a:solidFill>
                <a:effectLst/>
                <a:uFillTx/>
                <a:latin typeface="Franklin Gothic Book"/>
                <a:ea typeface="Franklin Gothic Book"/>
                <a:cs typeface="Franklin Gothic Book"/>
                <a:sym typeface="Gill Sans"/>
              </a:rPr>
              <a:t>-m</a:t>
            </a:r>
            <a:r>
              <a:rPr kumimoji="0" lang="en-US" sz="6000" b="0" i="0" u="none" strike="noStrike" cap="none" spc="0" normalizeH="0">
                <a:ln>
                  <a:noFill/>
                </a:ln>
                <a:solidFill>
                  <a:srgbClr val="800000"/>
                </a:solidFill>
                <a:effectLst/>
                <a:uFillTx/>
                <a:latin typeface="Franklin Gothic Book"/>
                <a:ea typeface="Franklin Gothic Book"/>
                <a:cs typeface="Franklin Gothic Book"/>
                <a:sym typeface="Gill Sans"/>
              </a:rPr>
              <a:t>)</a:t>
            </a:r>
          </a:p>
        </p:txBody>
      </p:sp>
    </p:spTree>
    <p:extLst>
      <p:ext uri="{BB962C8B-B14F-4D97-AF65-F5344CB8AC3E}">
        <p14:creationId xmlns:p14="http://schemas.microsoft.com/office/powerpoint/2010/main" val="13444231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p:cNvSpPr>
          <p:nvPr>
            <p:ph type="title"/>
          </p:nvPr>
        </p:nvSpPr>
        <p:spPr>
          <a:xfrm>
            <a:off x="267365" y="-75218"/>
            <a:ext cx="12415761" cy="3628083"/>
          </a:xfrm>
          <a:prstGeom prst="rect">
            <a:avLst/>
          </a:prstGeom>
        </p:spPr>
        <p:txBody>
          <a:bodyPr/>
          <a:lstStyle>
            <a:lvl1pPr>
              <a:defRPr>
                <a:solidFill>
                  <a:schemeClr val="accent2">
                    <a:hueOff val="-2473793"/>
                    <a:satOff val="-50209"/>
                    <a:lumOff val="23543"/>
                  </a:schemeClr>
                </a:solidFill>
                <a:latin typeface="+mj-lt"/>
                <a:ea typeface="+mj-ea"/>
                <a:cs typeface="+mj-cs"/>
                <a:sym typeface="Gill Sans"/>
              </a:defRPr>
            </a:lvl1pPr>
          </a:lstStyle>
          <a:p>
            <a:pPr>
              <a:lnSpc>
                <a:spcPct val="70000"/>
              </a:lnSpc>
            </a:pPr>
            <a:r>
              <a:rPr>
                <a:solidFill>
                  <a:srgbClr val="800000"/>
                </a:solidFill>
                <a:latin typeface="Franklin Gothic Book"/>
                <a:ea typeface="Franklin Gothic Book"/>
                <a:cs typeface="Franklin Gothic Book"/>
              </a:rPr>
              <a:t>Le Frequenze di ricombinazione possono variare da specie a specie</a:t>
            </a:r>
          </a:p>
        </p:txBody>
      </p:sp>
      <p:sp>
        <p:nvSpPr>
          <p:cNvPr id="298" name="Shape 298"/>
          <p:cNvSpPr>
            <a:spLocks noGrp="1"/>
          </p:cNvSpPr>
          <p:nvPr>
            <p:ph type="body" idx="1"/>
          </p:nvPr>
        </p:nvSpPr>
        <p:spPr>
          <a:xfrm>
            <a:off x="1295400" y="3552864"/>
            <a:ext cx="10845800" cy="4719625"/>
          </a:xfrm>
          <a:prstGeom prst="rect">
            <a:avLst/>
          </a:prstGeom>
        </p:spPr>
        <p:txBody>
          <a:bodyPr/>
          <a:lstStyle/>
          <a:p>
            <a:pPr>
              <a:defRPr>
                <a:latin typeface="+mj-lt"/>
                <a:ea typeface="+mj-ea"/>
                <a:cs typeface="+mj-cs"/>
                <a:sym typeface="Gill Sans"/>
              </a:defRPr>
            </a:pPr>
            <a:r>
              <a:rPr>
                <a:solidFill>
                  <a:schemeClr val="tx1"/>
                </a:solidFill>
              </a:rPr>
              <a:t>in uomo 1um = 10</a:t>
            </a:r>
            <a:r>
              <a:rPr baseline="31999">
                <a:solidFill>
                  <a:schemeClr val="tx1"/>
                </a:solidFill>
              </a:rPr>
              <a:t>6 </a:t>
            </a:r>
            <a:r>
              <a:rPr>
                <a:solidFill>
                  <a:schemeClr val="tx1"/>
                </a:solidFill>
              </a:rPr>
              <a:t>bp</a:t>
            </a:r>
          </a:p>
          <a:p>
            <a:pPr>
              <a:defRPr>
                <a:latin typeface="+mj-lt"/>
                <a:ea typeface="+mj-ea"/>
                <a:cs typeface="+mj-cs"/>
                <a:sym typeface="Gill Sans"/>
              </a:defRPr>
            </a:pPr>
            <a:r>
              <a:rPr>
                <a:solidFill>
                  <a:schemeClr val="tx1"/>
                </a:solidFill>
              </a:rPr>
              <a:t>in lievito 1 um= 2500 bp</a:t>
            </a:r>
          </a:p>
          <a:p>
            <a:pPr>
              <a:defRPr>
                <a:latin typeface="+mj-lt"/>
                <a:ea typeface="+mj-ea"/>
                <a:cs typeface="+mj-cs"/>
                <a:sym typeface="Gill Sans"/>
              </a:defRPr>
            </a:pPr>
            <a:r>
              <a:rPr>
                <a:solidFill>
                  <a:schemeClr val="tx1"/>
                </a:solidFill>
              </a:rPr>
              <a:t>Nei maschi di Drosophila non avviene ricombinazione!!!</a:t>
            </a:r>
          </a:p>
        </p:txBody>
      </p:sp>
    </p:spTree>
    <p:extLst>
      <p:ext uri="{BB962C8B-B14F-4D97-AF65-F5344CB8AC3E}">
        <p14:creationId xmlns:p14="http://schemas.microsoft.com/office/powerpoint/2010/main" val="3359187325"/>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droppedImage.pdf"/>
          <p:cNvPicPr>
            <a:picLocks noChangeAspect="1"/>
          </p:cNvPicPr>
          <p:nvPr/>
        </p:nvPicPr>
        <p:blipFill>
          <a:blip r:embed="rId2"/>
          <a:stretch>
            <a:fillRect/>
          </a:stretch>
        </p:blipFill>
        <p:spPr>
          <a:xfrm>
            <a:off x="2729232" y="876300"/>
            <a:ext cx="6921501" cy="8514685"/>
          </a:xfrm>
          <a:prstGeom prst="rect">
            <a:avLst/>
          </a:prstGeom>
          <a:ln w="12700">
            <a:miter lim="400000"/>
          </a:ln>
        </p:spPr>
      </p:pic>
      <p:sp>
        <p:nvSpPr>
          <p:cNvPr id="301" name="Shape 301"/>
          <p:cNvSpPr/>
          <p:nvPr/>
        </p:nvSpPr>
        <p:spPr>
          <a:xfrm>
            <a:off x="1707089" y="-128672"/>
            <a:ext cx="8536523" cy="113364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6700">
                <a:solidFill>
                  <a:schemeClr val="accent1">
                    <a:satOff val="-3355"/>
                    <a:lumOff val="26614"/>
                  </a:schemeClr>
                </a:solidFill>
              </a:defRPr>
            </a:lvl1pPr>
          </a:lstStyle>
          <a:p>
            <a:r>
              <a:rPr>
                <a:solidFill>
                  <a:srgbClr val="800000"/>
                </a:solidFill>
                <a:latin typeface="Franklin Gothic Book"/>
                <a:ea typeface="Franklin Gothic Book"/>
                <a:cs typeface="Franklin Gothic Book"/>
              </a:rPr>
              <a:t>Gruppo di Associazione</a:t>
            </a:r>
          </a:p>
        </p:txBody>
      </p:sp>
    </p:spTree>
    <p:extLst>
      <p:ext uri="{BB962C8B-B14F-4D97-AF65-F5344CB8AC3E}">
        <p14:creationId xmlns:p14="http://schemas.microsoft.com/office/powerpoint/2010/main" val="340550894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pasted-image.tiff"/>
          <p:cNvPicPr>
            <a:picLocks noChangeAspect="1"/>
          </p:cNvPicPr>
          <p:nvPr/>
        </p:nvPicPr>
        <p:blipFill>
          <a:blip r:embed="rId2"/>
          <a:stretch>
            <a:fillRect/>
          </a:stretch>
        </p:blipFill>
        <p:spPr>
          <a:xfrm>
            <a:off x="1722938" y="2690491"/>
            <a:ext cx="3695701" cy="3340101"/>
          </a:xfrm>
          <a:prstGeom prst="rect">
            <a:avLst/>
          </a:prstGeom>
          <a:ln w="12700">
            <a:miter lim="400000"/>
          </a:ln>
        </p:spPr>
      </p:pic>
      <p:pic>
        <p:nvPicPr>
          <p:cNvPr id="304" name="pasted-image.tiff"/>
          <p:cNvPicPr>
            <a:picLocks noChangeAspect="1"/>
          </p:cNvPicPr>
          <p:nvPr/>
        </p:nvPicPr>
        <p:blipFill>
          <a:blip r:embed="rId3"/>
          <a:stretch>
            <a:fillRect/>
          </a:stretch>
        </p:blipFill>
        <p:spPr>
          <a:xfrm>
            <a:off x="7041825" y="2607941"/>
            <a:ext cx="3530601" cy="3505201"/>
          </a:xfrm>
          <a:prstGeom prst="rect">
            <a:avLst/>
          </a:prstGeom>
          <a:ln w="12700">
            <a:miter lim="400000"/>
          </a:ln>
        </p:spPr>
      </p:pic>
      <p:sp>
        <p:nvSpPr>
          <p:cNvPr id="305" name="Shape 305"/>
          <p:cNvSpPr/>
          <p:nvPr/>
        </p:nvSpPr>
        <p:spPr>
          <a:xfrm>
            <a:off x="6078905" y="6604248"/>
            <a:ext cx="5898951" cy="74892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chemeClr val="accent3">
                    <a:satOff val="18648"/>
                    <a:lumOff val="5971"/>
                  </a:schemeClr>
                </a:solidFill>
              </a:defRPr>
            </a:lvl1pPr>
          </a:lstStyle>
          <a:p>
            <a:r>
              <a:rPr>
                <a:solidFill>
                  <a:srgbClr val="000000"/>
                </a:solidFill>
                <a:latin typeface="Franklin Gothic Book"/>
                <a:ea typeface="Franklin Gothic Book"/>
                <a:cs typeface="Franklin Gothic Book"/>
              </a:rPr>
              <a:t>MLH1= mismatch protein</a:t>
            </a:r>
          </a:p>
        </p:txBody>
      </p:sp>
    </p:spTree>
    <p:extLst>
      <p:ext uri="{BB962C8B-B14F-4D97-AF65-F5344CB8AC3E}">
        <p14:creationId xmlns:p14="http://schemas.microsoft.com/office/powerpoint/2010/main" val="2890451705"/>
      </p:ext>
    </p:extLst>
  </p:cSld>
  <p:clrMapOvr>
    <a:masterClrMapping/>
  </p:clrMapOvr>
  <p:transition spd="slow">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asted-image.tiff"/>
          <p:cNvPicPr>
            <a:picLocks noChangeAspect="1"/>
          </p:cNvPicPr>
          <p:nvPr/>
        </p:nvPicPr>
        <p:blipFill>
          <a:blip r:embed="rId2"/>
          <a:stretch>
            <a:fillRect/>
          </a:stretch>
        </p:blipFill>
        <p:spPr>
          <a:xfrm>
            <a:off x="844550" y="488950"/>
            <a:ext cx="11315700" cy="8775700"/>
          </a:xfrm>
          <a:prstGeom prst="rect">
            <a:avLst/>
          </a:prstGeom>
          <a:ln w="12700">
            <a:miter lim="400000"/>
          </a:ln>
        </p:spPr>
      </p:pic>
    </p:spTree>
    <p:extLst>
      <p:ext uri="{BB962C8B-B14F-4D97-AF65-F5344CB8AC3E}">
        <p14:creationId xmlns:p14="http://schemas.microsoft.com/office/powerpoint/2010/main" val="4106086243"/>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7365" y="149330"/>
            <a:ext cx="12415762" cy="53655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n-US" sz="1800">
                <a:latin typeface="Franklin Gothic Book"/>
                <a:ea typeface="Franklin Gothic Book"/>
                <a:cs typeface="Franklin Gothic Book"/>
              </a:rPr>
              <a:t>I fiori tubulari della digitale di tipo selvatico sono rossi, mentre la mutazione white produce fiori bianchi. Un’altra mutazione, peloria, determina la formazione di fiori enormi all’apice dello stelo. Un’altra mutazione ancora, dwarf, influenza la lunghezza degli steli rendendoli più corti del normale. Incrociando una pianta a fiori bianchi con una pianta dwarf e peloria tutte le piante della F1 sono alte con fiori bianchi e di grandezza normale. Incrociando una pianta della F1 con la pianta parentale dwarf e peloria si ottenie la progenia indicata sotto. (Come al solito sono indicati solo i caratteri mutanti.)</a:t>
            </a:r>
          </a:p>
          <a:p>
            <a:pPr algn="just"/>
            <a:endParaRPr lang="en-US" sz="1800">
              <a:latin typeface="Franklin Gothic Book"/>
              <a:ea typeface="Franklin Gothic Book"/>
              <a:cs typeface="Franklin Gothic Book"/>
            </a:endParaRPr>
          </a:p>
          <a:p>
            <a:pPr indent="2957513" algn="just"/>
            <a:r>
              <a:rPr lang="en-US" sz="1800">
                <a:latin typeface="Franklin Gothic Book"/>
                <a:ea typeface="Franklin Gothic Book"/>
                <a:cs typeface="Franklin Gothic Book"/>
              </a:rPr>
              <a:t>darf, peloria	 		172</a:t>
            </a:r>
          </a:p>
          <a:p>
            <a:pPr indent="2957513" algn="just"/>
            <a:r>
              <a:rPr lang="en-US" sz="1800">
                <a:latin typeface="Franklin Gothic Book"/>
                <a:ea typeface="Franklin Gothic Book"/>
                <a:cs typeface="Franklin Gothic Book"/>
              </a:rPr>
              <a:t>white 			162</a:t>
            </a:r>
          </a:p>
          <a:p>
            <a:pPr indent="2957513" algn="just"/>
            <a:r>
              <a:rPr lang="en-US" sz="1800">
                <a:latin typeface="Franklin Gothic Book"/>
                <a:ea typeface="Franklin Gothic Book"/>
                <a:cs typeface="Franklin Gothic Book"/>
              </a:rPr>
              <a:t>darf, peloria, white 	56</a:t>
            </a:r>
          </a:p>
          <a:p>
            <a:pPr indent="2957513" algn="just"/>
            <a:r>
              <a:rPr lang="en-US" sz="1800">
                <a:latin typeface="Franklin Gothic Book"/>
                <a:ea typeface="Franklin Gothic Book"/>
                <a:cs typeface="Franklin Gothic Book"/>
              </a:rPr>
              <a:t>tipo selvatico 		48</a:t>
            </a:r>
          </a:p>
          <a:p>
            <a:pPr indent="2957513" algn="just"/>
            <a:r>
              <a:rPr lang="en-US" sz="1800">
                <a:latin typeface="Franklin Gothic Book"/>
                <a:ea typeface="Franklin Gothic Book"/>
                <a:cs typeface="Franklin Gothic Book"/>
              </a:rPr>
              <a:t>darf, white 			51</a:t>
            </a:r>
          </a:p>
          <a:p>
            <a:pPr indent="2957513" algn="just"/>
            <a:r>
              <a:rPr lang="en-US" sz="1800">
                <a:latin typeface="Franklin Gothic Book"/>
                <a:ea typeface="Franklin Gothic Book"/>
                <a:cs typeface="Franklin Gothic Book"/>
              </a:rPr>
              <a:t>peloria 			43</a:t>
            </a:r>
          </a:p>
          <a:p>
            <a:pPr indent="2957513" algn="just"/>
            <a:r>
              <a:rPr lang="en-US" sz="1800">
                <a:latin typeface="Franklin Gothic Book"/>
                <a:ea typeface="Franklin Gothic Book"/>
                <a:cs typeface="Franklin Gothic Book"/>
              </a:rPr>
              <a:t>darf 				6</a:t>
            </a:r>
          </a:p>
          <a:p>
            <a:pPr indent="2957513" algn="just"/>
            <a:r>
              <a:rPr lang="en-US" sz="1800">
                <a:latin typeface="Franklin Gothic Book"/>
                <a:ea typeface="Franklin Gothic Book"/>
                <a:cs typeface="Franklin Gothic Book"/>
              </a:rPr>
              <a:t>peloria, white 		5</a:t>
            </a:r>
          </a:p>
          <a:p>
            <a:pPr indent="2957513" algn="just"/>
            <a:endParaRPr lang="en-US" sz="1800">
              <a:latin typeface="Franklin Gothic Book"/>
              <a:ea typeface="Franklin Gothic Book"/>
              <a:cs typeface="Franklin Gothic Book"/>
            </a:endParaRPr>
          </a:p>
          <a:p>
            <a:pPr algn="just"/>
            <a:r>
              <a:rPr lang="en-US" sz="1800">
                <a:latin typeface="Franklin Gothic Book"/>
                <a:ea typeface="Franklin Gothic Book"/>
                <a:cs typeface="Franklin Gothic Book"/>
              </a:rPr>
              <a:t>a. Quali alleli sono dominanti? b. Quali erano i genotipi parentali nell’incrocio iniziale? c. Disegnare una mappa mostrando le relazioni di associazione di questi tre loci. d. C’è interferenza? Se sì, calcolare il coefficiente di coincidenza e il valore dell’interferenza. e) Quale proporzione di piante white peloria vi aspettereste da un incrocio di individui della F2 peloria white con i parentali dwarf e peloria considerando che non avvenga nessun evento di ricombinazione?</a:t>
            </a:r>
            <a:endParaRPr kumimoji="0" lang="en-US" sz="1800" b="0" i="0" u="none" strike="noStrike" cap="none" spc="0" normalizeH="0" baseline="0">
              <a:ln>
                <a:noFill/>
              </a:ln>
              <a:solidFill>
                <a:srgbClr val="000000"/>
              </a:solidFill>
              <a:effectLst/>
              <a:uFillTx/>
              <a:latin typeface="Franklin Gothic Book"/>
              <a:ea typeface="Franklin Gothic Book"/>
              <a:cs typeface="Franklin Gothic Book"/>
              <a:sym typeface="Gill Sans"/>
            </a:endParaRPr>
          </a:p>
        </p:txBody>
      </p:sp>
    </p:spTree>
    <p:extLst>
      <p:ext uri="{BB962C8B-B14F-4D97-AF65-F5344CB8AC3E}">
        <p14:creationId xmlns:p14="http://schemas.microsoft.com/office/powerpoint/2010/main" val="320204853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9254B04-5950-CCA4-42E2-F3C4D9B13102}"/>
              </a:ext>
            </a:extLst>
          </p:cNvPr>
          <p:cNvPicPr>
            <a:picLocks noChangeAspect="1"/>
          </p:cNvPicPr>
          <p:nvPr/>
        </p:nvPicPr>
        <p:blipFill>
          <a:blip r:embed="rId2"/>
          <a:stretch>
            <a:fillRect/>
          </a:stretch>
        </p:blipFill>
        <p:spPr>
          <a:xfrm>
            <a:off x="0" y="0"/>
            <a:ext cx="6895361" cy="9753600"/>
          </a:xfrm>
          <a:prstGeom prst="rect">
            <a:avLst/>
          </a:prstGeom>
        </p:spPr>
      </p:pic>
      <p:pic>
        <p:nvPicPr>
          <p:cNvPr id="3" name="Immagine 2">
            <a:extLst>
              <a:ext uri="{FF2B5EF4-FFF2-40B4-BE49-F238E27FC236}">
                <a16:creationId xmlns:a16="http://schemas.microsoft.com/office/drawing/2014/main" id="{66497B7B-9F32-F78B-A933-F24BB99C33DA}"/>
              </a:ext>
            </a:extLst>
          </p:cNvPr>
          <p:cNvPicPr>
            <a:picLocks noChangeAspect="1"/>
          </p:cNvPicPr>
          <p:nvPr/>
        </p:nvPicPr>
        <p:blipFill>
          <a:blip r:embed="rId3"/>
          <a:stretch>
            <a:fillRect/>
          </a:stretch>
        </p:blipFill>
        <p:spPr>
          <a:xfrm>
            <a:off x="6895361" y="0"/>
            <a:ext cx="6895361" cy="9753600"/>
          </a:xfrm>
          <a:prstGeom prst="rect">
            <a:avLst/>
          </a:prstGeom>
        </p:spPr>
      </p:pic>
    </p:spTree>
    <p:extLst>
      <p:ext uri="{BB962C8B-B14F-4D97-AF65-F5344CB8AC3E}">
        <p14:creationId xmlns:p14="http://schemas.microsoft.com/office/powerpoint/2010/main" val="214834008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97064" y="164574"/>
            <a:ext cx="9843140"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just"/>
            <a:r>
              <a:rPr lang="en-US" sz="2800">
                <a:latin typeface="Franklin Gothic Book"/>
                <a:ea typeface="Franklin Gothic Book"/>
                <a:cs typeface="Franklin Gothic Book"/>
              </a:rPr>
              <a:t>Una linea pura di tabacco Virginia presenta degli alleli dominanti</a:t>
            </a:r>
          </a:p>
          <a:p>
            <a:pPr algn="just"/>
            <a:r>
              <a:rPr lang="en-US" sz="2800">
                <a:latin typeface="Franklin Gothic Book"/>
                <a:ea typeface="Franklin Gothic Book"/>
                <a:cs typeface="Franklin Gothic Book"/>
              </a:rPr>
              <a:t>che determinano la morforlogia della foglia (M), il colore</a:t>
            </a:r>
          </a:p>
          <a:p>
            <a:pPr algn="just"/>
            <a:r>
              <a:rPr lang="en-US" sz="2800">
                <a:latin typeface="Franklin Gothic Book"/>
                <a:ea typeface="Franklin Gothic Book"/>
                <a:cs typeface="Franklin Gothic Book"/>
              </a:rPr>
              <a:t>della foglia (C), e la grandezza della foglia (S). Una linea</a:t>
            </a:r>
          </a:p>
          <a:p>
            <a:pPr algn="just"/>
            <a:r>
              <a:rPr lang="en-US" sz="2800">
                <a:latin typeface="Franklin Gothic Book"/>
                <a:ea typeface="Franklin Gothic Book"/>
                <a:cs typeface="Franklin Gothic Book"/>
              </a:rPr>
              <a:t>Carolina è omozigote per gli alleli recessivi di questi tre geni.</a:t>
            </a:r>
          </a:p>
          <a:p>
            <a:pPr algn="just"/>
            <a:r>
              <a:rPr lang="en-US" sz="2800">
                <a:latin typeface="Franklin Gothic Book"/>
                <a:ea typeface="Franklin Gothic Book"/>
                <a:cs typeface="Franklin Gothic Book"/>
              </a:rPr>
              <a:t>La distribuzione di questi geni sul cromosoma è la seguente:</a:t>
            </a:r>
            <a:endParaRPr kumimoji="0" lang="en-US" sz="2800" b="0" i="0" u="none" strike="noStrike" cap="none" spc="0" normalizeH="0" baseline="0">
              <a:ln>
                <a:noFill/>
              </a:ln>
              <a:solidFill>
                <a:srgbClr val="000000"/>
              </a:solidFill>
              <a:effectLst/>
              <a:uFillTx/>
              <a:latin typeface="Franklin Gothic Book"/>
              <a:ea typeface="Franklin Gothic Book"/>
              <a:cs typeface="Franklin Gothic Book"/>
              <a:sym typeface="Gill Sans"/>
            </a:endParaRPr>
          </a:p>
        </p:txBody>
      </p:sp>
      <p:sp>
        <p:nvSpPr>
          <p:cNvPr id="3" name="CasellaDiTesto 2"/>
          <p:cNvSpPr txBox="1"/>
          <p:nvPr/>
        </p:nvSpPr>
        <p:spPr>
          <a:xfrm>
            <a:off x="1034740" y="4371604"/>
            <a:ext cx="10018164" cy="5273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n-US" sz="2800">
                <a:latin typeface="Franklin Gothic Book"/>
                <a:ea typeface="Franklin Gothic Book"/>
                <a:cs typeface="Franklin Gothic Book"/>
              </a:rPr>
              <a:t>Un ibrido della F1 tra le due linee viene incrociato con la linea</a:t>
            </a:r>
          </a:p>
          <a:p>
            <a:pPr algn="just"/>
            <a:r>
              <a:rPr lang="en-US" sz="2800">
                <a:latin typeface="Franklin Gothic Book"/>
                <a:ea typeface="Franklin Gothic Book"/>
                <a:cs typeface="Franklin Gothic Book"/>
              </a:rPr>
              <a:t>parentale Carolina. Assumendo assenza di interferenza:</a:t>
            </a:r>
          </a:p>
          <a:p>
            <a:pPr algn="just"/>
            <a:r>
              <a:rPr lang="en-US" sz="2800">
                <a:latin typeface="Franklin Gothic Book"/>
                <a:ea typeface="Franklin Gothic Book"/>
                <a:cs typeface="Franklin Gothic Book"/>
              </a:rPr>
              <a:t>a. Quale proporzione della progenie di quest’ultimo incrocio</a:t>
            </a:r>
          </a:p>
          <a:p>
            <a:pPr algn="just"/>
            <a:r>
              <a:rPr lang="en-US" sz="2800">
                <a:latin typeface="Franklin Gothic Book"/>
                <a:ea typeface="Franklin Gothic Book"/>
                <a:cs typeface="Franklin Gothic Book"/>
              </a:rPr>
              <a:t>somiglierà alla linea Virginia per tutti e tre i caratteri?</a:t>
            </a:r>
          </a:p>
          <a:p>
            <a:pPr algn="just"/>
            <a:r>
              <a:rPr lang="en-US" sz="2800">
                <a:latin typeface="Franklin Gothic Book"/>
                <a:ea typeface="Franklin Gothic Book"/>
                <a:cs typeface="Franklin Gothic Book"/>
              </a:rPr>
              <a:t>b. Quale proporzione della progenie di quest’ultimo incrocio</a:t>
            </a:r>
          </a:p>
          <a:p>
            <a:pPr algn="just"/>
            <a:r>
              <a:rPr lang="en-US" sz="2800">
                <a:latin typeface="Franklin Gothic Book"/>
                <a:ea typeface="Franklin Gothic Book"/>
                <a:cs typeface="Franklin Gothic Book"/>
              </a:rPr>
              <a:t>presenterà la morfologia delle foglie e la grandezza delle</a:t>
            </a:r>
          </a:p>
          <a:p>
            <a:pPr algn="just"/>
            <a:r>
              <a:rPr lang="en-US" sz="2800">
                <a:latin typeface="Franklin Gothic Book"/>
                <a:ea typeface="Franklin Gothic Book"/>
                <a:cs typeface="Franklin Gothic Book"/>
              </a:rPr>
              <a:t>foglie della linea Virginia ma il colore delle foglie della linea</a:t>
            </a:r>
          </a:p>
          <a:p>
            <a:pPr algn="just"/>
            <a:r>
              <a:rPr lang="en-US" sz="2800">
                <a:latin typeface="Franklin Gothic Book"/>
                <a:ea typeface="Franklin Gothic Book"/>
                <a:cs typeface="Franklin Gothic Book"/>
              </a:rPr>
              <a:t>Carolina?</a:t>
            </a:r>
          </a:p>
          <a:p>
            <a:pPr algn="just"/>
            <a:r>
              <a:rPr lang="en-US" sz="2800">
                <a:latin typeface="Franklin Gothic Book"/>
                <a:ea typeface="Franklin Gothic Book"/>
                <a:cs typeface="Franklin Gothic Book"/>
              </a:rPr>
              <a:t>c. Quale proporzione della progenie di quest’ultimo incrocio</a:t>
            </a:r>
          </a:p>
          <a:p>
            <a:pPr algn="just"/>
            <a:r>
              <a:rPr lang="en-US" sz="2800">
                <a:latin typeface="Franklin Gothic Book"/>
                <a:ea typeface="Franklin Gothic Book"/>
                <a:cs typeface="Franklin Gothic Book"/>
              </a:rPr>
              <a:t>presenterà la morfologia delle foglie e il colore delle foglie</a:t>
            </a:r>
          </a:p>
          <a:p>
            <a:pPr algn="just"/>
            <a:r>
              <a:rPr lang="en-US" sz="2800">
                <a:latin typeface="Franklin Gothic Book"/>
                <a:ea typeface="Franklin Gothic Book"/>
                <a:cs typeface="Franklin Gothic Book"/>
              </a:rPr>
              <a:t>della linea Virginia ma la grandezza delle foglie della linea</a:t>
            </a:r>
          </a:p>
          <a:p>
            <a:pPr algn="just"/>
            <a:r>
              <a:rPr lang="en-US" sz="2800">
                <a:latin typeface="Franklin Gothic Book"/>
                <a:ea typeface="Franklin Gothic Book"/>
                <a:cs typeface="Franklin Gothic Book"/>
              </a:rPr>
              <a:t>Carolina?</a:t>
            </a:r>
            <a:endParaRPr kumimoji="0" lang="en-US" sz="2800" b="0" i="0" u="none" strike="noStrike" cap="none" spc="0" normalizeH="0" baseline="0">
              <a:ln>
                <a:noFill/>
              </a:ln>
              <a:solidFill>
                <a:srgbClr val="000000"/>
              </a:solidFill>
              <a:effectLst/>
              <a:uFillTx/>
              <a:latin typeface="Franklin Gothic Book"/>
              <a:ea typeface="Franklin Gothic Book"/>
              <a:cs typeface="Franklin Gothic Book"/>
              <a:sym typeface="Gill Sans"/>
            </a:endParaRPr>
          </a:p>
        </p:txBody>
      </p:sp>
      <p:pic>
        <p:nvPicPr>
          <p:cNvPr id="4" name="Immagine 3"/>
          <p:cNvPicPr>
            <a:picLocks noChangeAspect="1"/>
          </p:cNvPicPr>
          <p:nvPr/>
        </p:nvPicPr>
        <p:blipFill>
          <a:blip r:embed="rId2"/>
          <a:stretch>
            <a:fillRect/>
          </a:stretch>
        </p:blipFill>
        <p:spPr>
          <a:xfrm>
            <a:off x="2203278" y="2514600"/>
            <a:ext cx="6845300" cy="1574800"/>
          </a:xfrm>
          <a:prstGeom prst="rect">
            <a:avLst/>
          </a:prstGeom>
        </p:spPr>
      </p:pic>
    </p:spTree>
    <p:extLst>
      <p:ext uri="{BB962C8B-B14F-4D97-AF65-F5344CB8AC3E}">
        <p14:creationId xmlns:p14="http://schemas.microsoft.com/office/powerpoint/2010/main" val="2301712545"/>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4C710A8-A7E9-B6DA-6CFF-A99107863A5D}"/>
              </a:ext>
            </a:extLst>
          </p:cNvPr>
          <p:cNvPicPr>
            <a:picLocks noChangeAspect="1"/>
          </p:cNvPicPr>
          <p:nvPr/>
        </p:nvPicPr>
        <p:blipFill>
          <a:blip r:embed="rId2"/>
          <a:stretch>
            <a:fillRect/>
          </a:stretch>
        </p:blipFill>
        <p:spPr>
          <a:xfrm>
            <a:off x="3054719" y="0"/>
            <a:ext cx="6895361" cy="9753600"/>
          </a:xfrm>
          <a:prstGeom prst="rect">
            <a:avLst/>
          </a:prstGeom>
        </p:spPr>
      </p:pic>
    </p:spTree>
    <p:extLst>
      <p:ext uri="{BB962C8B-B14F-4D97-AF65-F5344CB8AC3E}">
        <p14:creationId xmlns:p14="http://schemas.microsoft.com/office/powerpoint/2010/main" val="344702717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droppedImage.pdf"/>
          <p:cNvPicPr>
            <a:picLocks noChangeAspect="1"/>
          </p:cNvPicPr>
          <p:nvPr/>
        </p:nvPicPr>
        <p:blipFill>
          <a:blip r:embed="rId2"/>
          <a:stretch>
            <a:fillRect/>
          </a:stretch>
        </p:blipFill>
        <p:spPr>
          <a:xfrm>
            <a:off x="2324100" y="1600200"/>
            <a:ext cx="5435600" cy="6553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10bio.gif"/>
          <p:cNvPicPr>
            <a:picLocks noChangeAspect="1"/>
          </p:cNvPicPr>
          <p:nvPr/>
        </p:nvPicPr>
        <p:blipFill>
          <a:blip r:embed="rId2"/>
          <a:stretch>
            <a:fillRect/>
          </a:stretch>
        </p:blipFill>
        <p:spPr>
          <a:xfrm>
            <a:off x="838200" y="469900"/>
            <a:ext cx="2286000" cy="3937000"/>
          </a:xfrm>
          <a:prstGeom prst="rect">
            <a:avLst/>
          </a:prstGeom>
          <a:ln w="12700">
            <a:miter lim="400000"/>
          </a:ln>
        </p:spPr>
      </p:pic>
      <p:pic>
        <p:nvPicPr>
          <p:cNvPr id="301" name="11bbio.gif"/>
          <p:cNvPicPr>
            <a:picLocks noChangeAspect="1"/>
          </p:cNvPicPr>
          <p:nvPr/>
        </p:nvPicPr>
        <p:blipFill>
          <a:blip r:embed="rId3"/>
          <a:stretch>
            <a:fillRect/>
          </a:stretch>
        </p:blipFill>
        <p:spPr>
          <a:xfrm>
            <a:off x="7112000" y="5435600"/>
            <a:ext cx="2286000" cy="3657600"/>
          </a:xfrm>
          <a:prstGeom prst="rect">
            <a:avLst/>
          </a:prstGeom>
          <a:ln w="12700">
            <a:miter lim="400000"/>
          </a:ln>
        </p:spPr>
      </p:pic>
      <p:pic>
        <p:nvPicPr>
          <p:cNvPr id="302" name="27bio.jpg"/>
          <p:cNvPicPr>
            <a:picLocks noChangeAspect="1"/>
          </p:cNvPicPr>
          <p:nvPr/>
        </p:nvPicPr>
        <p:blipFill>
          <a:blip r:embed="rId4"/>
          <a:stretch>
            <a:fillRect/>
          </a:stretch>
        </p:blipFill>
        <p:spPr>
          <a:xfrm>
            <a:off x="10071100" y="5676900"/>
            <a:ext cx="2540000" cy="3175000"/>
          </a:xfrm>
          <a:prstGeom prst="rect">
            <a:avLst/>
          </a:prstGeom>
          <a:ln w="12700">
            <a:miter lim="400000"/>
          </a:ln>
        </p:spPr>
      </p:pic>
      <p:pic>
        <p:nvPicPr>
          <p:cNvPr id="303" name="11bio.gif"/>
          <p:cNvPicPr>
            <a:picLocks noChangeAspect="1"/>
          </p:cNvPicPr>
          <p:nvPr/>
        </p:nvPicPr>
        <p:blipFill>
          <a:blip r:embed="rId5"/>
          <a:stretch>
            <a:fillRect/>
          </a:stretch>
        </p:blipFill>
        <p:spPr>
          <a:xfrm>
            <a:off x="3898900" y="5321300"/>
            <a:ext cx="2247900" cy="3886200"/>
          </a:xfrm>
          <a:prstGeom prst="rect">
            <a:avLst/>
          </a:prstGeom>
          <a:ln w="12700">
            <a:miter lim="400000"/>
          </a:ln>
        </p:spPr>
      </p:pic>
      <p:sp>
        <p:nvSpPr>
          <p:cNvPr id="304" name="Shape 304"/>
          <p:cNvSpPr/>
          <p:nvPr/>
        </p:nvSpPr>
        <p:spPr>
          <a:xfrm>
            <a:off x="3124200" y="2501900"/>
            <a:ext cx="8978900" cy="25401"/>
          </a:xfrm>
          <a:prstGeom prst="line">
            <a:avLst/>
          </a:prstGeom>
          <a:ln w="254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latin typeface="Franklin Gothic Book"/>
              <a:ea typeface="Franklin Gothic Book"/>
              <a:cs typeface="Franklin Gothic Book"/>
            </a:endParaRPr>
          </a:p>
        </p:txBody>
      </p:sp>
      <p:sp>
        <p:nvSpPr>
          <p:cNvPr id="305" name="Shape 305"/>
          <p:cNvSpPr/>
          <p:nvPr/>
        </p:nvSpPr>
        <p:spPr>
          <a:xfrm flipH="1">
            <a:off x="4952999" y="2540000"/>
            <a:ext cx="1" cy="2286000"/>
          </a:xfrm>
          <a:prstGeom prst="line">
            <a:avLst/>
          </a:prstGeom>
          <a:ln w="254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latin typeface="Franklin Gothic Book"/>
              <a:ea typeface="Franklin Gothic Book"/>
              <a:cs typeface="Franklin Gothic Book"/>
            </a:endParaRPr>
          </a:p>
        </p:txBody>
      </p:sp>
      <p:sp>
        <p:nvSpPr>
          <p:cNvPr id="306" name="Shape 306"/>
          <p:cNvSpPr/>
          <p:nvPr/>
        </p:nvSpPr>
        <p:spPr>
          <a:xfrm>
            <a:off x="8153400" y="2540000"/>
            <a:ext cx="0" cy="2286000"/>
          </a:xfrm>
          <a:prstGeom prst="line">
            <a:avLst/>
          </a:prstGeom>
          <a:ln w="254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latin typeface="Franklin Gothic Book"/>
              <a:ea typeface="Franklin Gothic Book"/>
              <a:cs typeface="Franklin Gothic Book"/>
            </a:endParaRPr>
          </a:p>
        </p:txBody>
      </p:sp>
      <p:sp>
        <p:nvSpPr>
          <p:cNvPr id="307" name="Shape 307"/>
          <p:cNvSpPr/>
          <p:nvPr/>
        </p:nvSpPr>
        <p:spPr>
          <a:xfrm>
            <a:off x="12039600" y="2540000"/>
            <a:ext cx="0" cy="2286000"/>
          </a:xfrm>
          <a:prstGeom prst="line">
            <a:avLst/>
          </a:prstGeom>
          <a:ln w="254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latin typeface="Franklin Gothic Book"/>
              <a:ea typeface="Franklin Gothic Book"/>
              <a:cs typeface="Franklin Gothic Book"/>
            </a:endParaRPr>
          </a:p>
        </p:txBody>
      </p:sp>
      <p:sp>
        <p:nvSpPr>
          <p:cNvPr id="308" name="Shape 308"/>
          <p:cNvSpPr/>
          <p:nvPr/>
        </p:nvSpPr>
        <p:spPr>
          <a:xfrm>
            <a:off x="7445500" y="914400"/>
            <a:ext cx="5617417" cy="685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600">
                <a:solidFill>
                  <a:srgbClr val="00C7FC"/>
                </a:solidFill>
                <a:latin typeface="Franklin Gothic Book"/>
                <a:ea typeface="Franklin Gothic Book"/>
                <a:cs typeface="Franklin Gothic Book"/>
                <a:sym typeface="Franklin Gothic Book"/>
              </a:defRPr>
            </a:lvl1pPr>
          </a:lstStyle>
          <a:p>
            <a:r>
              <a:t>MORGAN’S FLY ROOM</a:t>
            </a: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phpThumb_generated_thumbnailjpg.jpg"/>
          <p:cNvPicPr>
            <a:picLocks noChangeAspect="1"/>
          </p:cNvPicPr>
          <p:nvPr/>
        </p:nvPicPr>
        <p:blipFill>
          <a:blip r:embed="rId2"/>
          <a:stretch>
            <a:fillRect/>
          </a:stretch>
        </p:blipFill>
        <p:spPr>
          <a:xfrm>
            <a:off x="406400" y="749300"/>
            <a:ext cx="12192000" cy="4114800"/>
          </a:xfrm>
          <a:prstGeom prst="rect">
            <a:avLst/>
          </a:prstGeom>
          <a:ln w="12700">
            <a:miter lim="400000"/>
          </a:ln>
        </p:spPr>
      </p:pic>
      <p:pic>
        <p:nvPicPr>
          <p:cNvPr id="311" name="phpThumb_generated_thumbnailjpg.jpg"/>
          <p:cNvPicPr>
            <a:picLocks noChangeAspect="1"/>
          </p:cNvPicPr>
          <p:nvPr/>
        </p:nvPicPr>
        <p:blipFill>
          <a:blip r:embed="rId3"/>
          <a:stretch>
            <a:fillRect/>
          </a:stretch>
        </p:blipFill>
        <p:spPr>
          <a:xfrm>
            <a:off x="2788384" y="5029200"/>
            <a:ext cx="8908316" cy="4622800"/>
          </a:xfrm>
          <a:prstGeom prst="rect">
            <a:avLst/>
          </a:prstGeom>
          <a:ln w="12700">
            <a:miter lim="400000"/>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droppedImage.pdf"/>
          <p:cNvPicPr>
            <a:picLocks noChangeAspect="1"/>
          </p:cNvPicPr>
          <p:nvPr/>
        </p:nvPicPr>
        <p:blipFill>
          <a:blip r:embed="rId2"/>
          <a:stretch>
            <a:fillRect/>
          </a:stretch>
        </p:blipFill>
        <p:spPr>
          <a:xfrm>
            <a:off x="5295900" y="4457700"/>
            <a:ext cx="7505700" cy="2019300"/>
          </a:xfrm>
          <a:prstGeom prst="rect">
            <a:avLst/>
          </a:prstGeom>
          <a:ln w="12700">
            <a:miter lim="400000"/>
          </a:ln>
        </p:spPr>
      </p:pic>
      <p:sp>
        <p:nvSpPr>
          <p:cNvPr id="314" name="Shape 314"/>
          <p:cNvSpPr/>
          <p:nvPr/>
        </p:nvSpPr>
        <p:spPr>
          <a:xfrm>
            <a:off x="508000" y="-28991"/>
            <a:ext cx="11850238" cy="231858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r">
              <a:defRPr sz="4800" b="1" i="1">
                <a:solidFill>
                  <a:srgbClr val="EDE125"/>
                </a:solidFill>
                <a:latin typeface="Trebuchet MS"/>
                <a:ea typeface="Trebuchet MS"/>
                <a:cs typeface="Trebuchet MS"/>
                <a:sym typeface="Trebuchet MS"/>
              </a:defRPr>
            </a:pPr>
            <a:r>
              <a:rPr>
                <a:solidFill>
                  <a:srgbClr val="800000"/>
                </a:solidFill>
                <a:latin typeface="Franklin Gothic Book"/>
                <a:ea typeface="Franklin Gothic Book"/>
                <a:cs typeface="Franklin Gothic Book"/>
              </a:rPr>
              <a:t>Le frequenze di ricombinazione fra coppie di geni sono</a:t>
            </a:r>
          </a:p>
          <a:p>
            <a:pPr algn="r">
              <a:defRPr sz="4800" b="1" i="1">
                <a:solidFill>
                  <a:srgbClr val="EDE125"/>
                </a:solidFill>
                <a:latin typeface="Trebuchet MS"/>
                <a:ea typeface="Trebuchet MS"/>
                <a:cs typeface="Trebuchet MS"/>
                <a:sym typeface="Trebuchet MS"/>
              </a:defRPr>
            </a:pPr>
            <a:r>
              <a:rPr>
                <a:solidFill>
                  <a:srgbClr val="800000"/>
                </a:solidFill>
                <a:latin typeface="Franklin Gothic Book"/>
                <a:ea typeface="Franklin Gothic Book"/>
                <a:cs typeface="Franklin Gothic Book"/>
              </a:rPr>
              <a:t>in funzione delle loro distanze</a:t>
            </a:r>
          </a:p>
        </p:txBody>
      </p:sp>
      <p:pic>
        <p:nvPicPr>
          <p:cNvPr id="315" name="5.4.png"/>
          <p:cNvPicPr>
            <a:picLocks noChangeAspect="1"/>
          </p:cNvPicPr>
          <p:nvPr/>
        </p:nvPicPr>
        <p:blipFill>
          <a:blip r:embed="rId3"/>
          <a:stretch>
            <a:fillRect/>
          </a:stretch>
        </p:blipFill>
        <p:spPr>
          <a:xfrm>
            <a:off x="371323" y="6032225"/>
            <a:ext cx="4724401" cy="3581675"/>
          </a:xfrm>
          <a:prstGeom prst="rect">
            <a:avLst/>
          </a:prstGeom>
          <a:ln w="12700">
            <a:miter lim="400000"/>
          </a:ln>
        </p:spPr>
      </p:pic>
      <p:pic>
        <p:nvPicPr>
          <p:cNvPr id="316" name="droppedImage.pdf"/>
          <p:cNvPicPr>
            <a:picLocks noChangeAspect="1"/>
          </p:cNvPicPr>
          <p:nvPr/>
        </p:nvPicPr>
        <p:blipFill>
          <a:blip r:embed="rId4"/>
          <a:stretch>
            <a:fillRect/>
          </a:stretch>
        </p:blipFill>
        <p:spPr>
          <a:xfrm>
            <a:off x="406400" y="2692400"/>
            <a:ext cx="4370103" cy="30988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5.10.png"/>
          <p:cNvPicPr>
            <a:picLocks noChangeAspect="1"/>
          </p:cNvPicPr>
          <p:nvPr/>
        </p:nvPicPr>
        <p:blipFill>
          <a:blip r:embed="rId2"/>
          <a:stretch>
            <a:fillRect/>
          </a:stretch>
        </p:blipFill>
        <p:spPr>
          <a:xfrm>
            <a:off x="-88900" y="0"/>
            <a:ext cx="13182600" cy="9753600"/>
          </a:xfrm>
          <a:prstGeom prst="rect">
            <a:avLst/>
          </a:prstGeom>
          <a:ln w="12700">
            <a:miter lim="400000"/>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tiff"/>
          <p:cNvPicPr>
            <a:picLocks noChangeAspect="1"/>
          </p:cNvPicPr>
          <p:nvPr/>
        </p:nvPicPr>
        <p:blipFill>
          <a:blip r:embed="rId2"/>
          <a:stretch>
            <a:fillRect/>
          </a:stretch>
        </p:blipFill>
        <p:spPr>
          <a:xfrm>
            <a:off x="546100" y="114300"/>
            <a:ext cx="11303000" cy="2616200"/>
          </a:xfrm>
          <a:prstGeom prst="rect">
            <a:avLst/>
          </a:prstGeom>
          <a:ln w="12700">
            <a:miter lim="400000"/>
          </a:ln>
        </p:spPr>
      </p:pic>
    </p:spTree>
    <p:extLst>
      <p:ext uri="{BB962C8B-B14F-4D97-AF65-F5344CB8AC3E}">
        <p14:creationId xmlns:p14="http://schemas.microsoft.com/office/powerpoint/2010/main" val="377538398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tiff"/>
          <p:cNvPicPr>
            <a:picLocks noChangeAspect="1"/>
          </p:cNvPicPr>
          <p:nvPr/>
        </p:nvPicPr>
        <p:blipFill>
          <a:blip r:embed="rId2"/>
          <a:stretch>
            <a:fillRect/>
          </a:stretch>
        </p:blipFill>
        <p:spPr>
          <a:xfrm>
            <a:off x="425450" y="533160"/>
            <a:ext cx="11239500" cy="1905000"/>
          </a:xfrm>
          <a:prstGeom prst="rect">
            <a:avLst/>
          </a:prstGeom>
          <a:ln w="12700">
            <a:miter lim="400000"/>
          </a:ln>
        </p:spPr>
      </p:pic>
    </p:spTree>
    <p:extLst>
      <p:ext uri="{BB962C8B-B14F-4D97-AF65-F5344CB8AC3E}">
        <p14:creationId xmlns:p14="http://schemas.microsoft.com/office/powerpoint/2010/main" val="2769045979"/>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Franklin Gothic Medium"/>
        <a:ea typeface="Franklin Gothic Medium"/>
        <a:cs typeface="Franklin Gothic Medium"/>
      </a:majorFont>
      <a:minorFont>
        <a:latin typeface="American Typewriter"/>
        <a:ea typeface="American Typewriter"/>
        <a:cs typeface="American Typewrite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Franklin Gothic Medium"/>
        <a:ea typeface="Franklin Gothic Medium"/>
        <a:cs typeface="Franklin Gothic Medium"/>
      </a:majorFont>
      <a:minorFont>
        <a:latin typeface="American Typewriter"/>
        <a:ea typeface="American Typewriter"/>
        <a:cs typeface="American Typewrite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317</TotalTime>
  <Words>995</Words>
  <Application>Microsoft Macintosh PowerPoint</Application>
  <PresentationFormat>Personalizzato</PresentationFormat>
  <Paragraphs>89</Paragraphs>
  <Slides>29</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29</vt:i4>
      </vt:variant>
    </vt:vector>
  </HeadingPairs>
  <TitlesOfParts>
    <vt:vector size="34" baseType="lpstr">
      <vt:lpstr>American Typewriter</vt:lpstr>
      <vt:lpstr>Franklin Gothic Book</vt:lpstr>
      <vt:lpstr>Franklin Gothic Medium</vt:lpstr>
      <vt:lpstr>Gill Sans</vt:lpstr>
      <vt:lpstr>White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Frequenze di ricombinazione possono variare da specie a specie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Genetica -Lezione 6- Cenci</dc:title>
  <cp:lastModifiedBy>Microsoft Office User</cp:lastModifiedBy>
  <cp:revision>17</cp:revision>
  <dcterms:modified xsi:type="dcterms:W3CDTF">2026-04-03T12:13:10Z</dcterms:modified>
</cp:coreProperties>
</file>