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13004800" cy="9753600"/>
  <p:notesSz cx="6858000" cy="9144000"/>
  <p:embeddedFontLst>
    <p:embeddedFont>
      <p:font typeface="Cutive" pitchFamily="2" charset="0"/>
      <p:regular r:id="rId32"/>
    </p:embeddedFont>
    <p:embeddedFont>
      <p:font typeface="Libre Franklin" pitchFamily="2" charset="77"/>
      <p:regular r:id="rId33"/>
      <p:bold r:id="rId34"/>
      <p:italic r:id="rId35"/>
      <p:boldItalic r:id="rId36"/>
    </p:embeddedFont>
    <p:embeddedFont>
      <p:font typeface="Libre Franklin Medium" pitchFamily="2" charset="77"/>
      <p:regular r:id="rId37"/>
      <p:bold r:id="rId38"/>
      <p:italic r:id="rId39"/>
      <p:boldItalic r:id="rId40"/>
    </p:embeddedFont>
    <p:embeddedFont>
      <p:font typeface="Libre Franklin SemiBold" pitchFamily="2" charset="77"/>
      <p:regular r:id="rId41"/>
      <p:bold r:id="rId42"/>
      <p:italic r:id="rId43"/>
      <p:boldItalic r:id="rId44"/>
    </p:embeddedFont>
    <p:embeddedFont>
      <p:font typeface="Merriweather Sans" pitchFamily="2" charset="77"/>
      <p:regular r:id="rId45"/>
      <p:bold r:id="rId46"/>
      <p:italic r:id="rId47"/>
      <p:boldItalic r:id="rId48"/>
    </p:embeddedFont>
    <p:embeddedFont>
      <p:font typeface="Trebuchet MS" panose="020B0703020202090204" pitchFamily="34" charset="0"/>
      <p:regular r:id="rId49"/>
      <p:bold r:id="rId50"/>
      <p:italic r:id="rId5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5" roundtripDataSignature="AMtx7mgrK+ty/xh4EpBiWS4jtcV8wfuJ9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85" d="100"/>
          <a:sy n="85" d="100"/>
        </p:scale>
        <p:origin x="1912" y="184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font" Target="fonts/font16.fntdata"/><Relationship Id="rId50" Type="http://schemas.openxmlformats.org/officeDocument/2006/relationships/font" Target="fonts/font19.fntdata"/><Relationship Id="rId55" Type="http://customschemas.google.com/relationships/presentationmetadata" Target="meta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font" Target="fonts/font14.fntdata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font" Target="fonts/font17.fntdata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20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font" Target="fonts/font15.fntdata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49" Type="http://schemas.openxmlformats.org/officeDocument/2006/relationships/font" Target="fonts/font18.fntdata"/><Relationship Id="rId5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34084a6c90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7" name="Google Shape;47;g34084a6c909_0_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0" name="Google Shape;10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5" name="Google Shape;10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0" name="Google Shape;11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7" name="Google Shape;11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3" name="Google Shape;12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9" name="Google Shape;12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4" name="Google Shape;13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3" name="Google Shape;14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1" name="Google Shape;15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6" name="Google Shape;156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3" name="Google Shape;5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3" name="Google Shape;163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8" name="Google Shape;168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4" name="Google Shape;174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0" name="Google Shape;180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6" name="Google Shape;186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7" name="Google Shape;197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2" name="Google Shape;202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0" name="Google Shape;210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8" name="Google Shape;218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6" name="Google Shape;22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9" name="Google Shape;5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5" name="Google Shape;6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1" name="Google Shape;7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8" name="Google Shape;7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3" name="Google Shape;8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9" name="Google Shape;8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5" name="Google Shape;9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sottotitolo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1"/>
          <p:cNvSpPr txBox="1">
            <a:spLocks noGrp="1"/>
          </p:cNvSpPr>
          <p:nvPr>
            <p:ph type="title"/>
          </p:nvPr>
        </p:nvSpPr>
        <p:spPr>
          <a:xfrm>
            <a:off x="1079500" y="2921000"/>
            <a:ext cx="10845800" cy="24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Cutive"/>
              <a:buNone/>
              <a:defRPr sz="8000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FA35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FA35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FA35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FA35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FA35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FA35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FA35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FA35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41"/>
          <p:cNvSpPr txBox="1">
            <a:spLocks noGrp="1"/>
          </p:cNvSpPr>
          <p:nvPr>
            <p:ph type="body" idx="1"/>
          </p:nvPr>
        </p:nvSpPr>
        <p:spPr>
          <a:xfrm>
            <a:off x="1079500" y="5359400"/>
            <a:ext cx="10845800" cy="1380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9696"/>
              </a:buClr>
              <a:buSzPts val="4200"/>
              <a:buFont typeface="Cutive"/>
              <a:buNone/>
              <a:defRPr>
                <a:solidFill>
                  <a:srgbClr val="909696"/>
                </a:solidFill>
              </a:defRPr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9696"/>
              </a:buClr>
              <a:buSzPts val="4200"/>
              <a:buFont typeface="Cutive"/>
              <a:buNone/>
              <a:defRPr>
                <a:solidFill>
                  <a:srgbClr val="909696"/>
                </a:solidFill>
              </a:defRPr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9696"/>
              </a:buClr>
              <a:buSzPts val="4200"/>
              <a:buFont typeface="Cutive"/>
              <a:buNone/>
              <a:defRPr>
                <a:solidFill>
                  <a:srgbClr val="909696"/>
                </a:solidFill>
              </a:defRPr>
            </a:lvl3pPr>
            <a:lvl4pPr marL="182880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9696"/>
              </a:buClr>
              <a:buSzPts val="4200"/>
              <a:buFont typeface="Cutive"/>
              <a:buNone/>
              <a:defRPr>
                <a:solidFill>
                  <a:srgbClr val="909696"/>
                </a:solidFill>
              </a:defRPr>
            </a:lvl4pPr>
            <a:lvl5pPr marL="228600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9696"/>
              </a:buClr>
              <a:buSzPts val="4200"/>
              <a:buFont typeface="Cutive"/>
              <a:buNone/>
              <a:defRPr>
                <a:solidFill>
                  <a:srgbClr val="909696"/>
                </a:solidFill>
              </a:defRPr>
            </a:lvl5pPr>
            <a:lvl6pPr marL="2743200" lvl="5" indent="-36576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6pPr>
            <a:lvl7pPr marL="3200400" lvl="6" indent="-36576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7pPr>
            <a:lvl8pPr marL="3657600" lvl="7" indent="-365759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8pPr>
            <a:lvl9pPr marL="4114800" lvl="8" indent="-365759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9pPr>
          </a:lstStyle>
          <a:p>
            <a:endParaRPr/>
          </a:p>
        </p:txBody>
      </p:sp>
      <p:sp>
        <p:nvSpPr>
          <p:cNvPr id="12" name="Google Shape;12;p41"/>
          <p:cNvSpPr txBox="1">
            <a:spLocks noGrp="1"/>
          </p:cNvSpPr>
          <p:nvPr>
            <p:ph type="sldNum" idx="12"/>
          </p:nvPr>
        </p:nvSpPr>
        <p:spPr>
          <a:xfrm>
            <a:off x="6504151" y="9080500"/>
            <a:ext cx="373708" cy="3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F1FD"/>
              </a:buClr>
              <a:buSzPts val="1800"/>
              <a:buFont typeface="Libre Franklin"/>
              <a:buNone/>
              <a:defRPr sz="1800" b="0" i="0" u="none" strike="noStrike" cap="none">
                <a:solidFill>
                  <a:srgbClr val="EAF1F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F1FD"/>
              </a:buClr>
              <a:buSzPts val="1800"/>
              <a:buFont typeface="Libre Franklin"/>
              <a:buNone/>
              <a:defRPr sz="1800" b="0" i="0" u="none" strike="noStrike" cap="none">
                <a:solidFill>
                  <a:srgbClr val="EAF1F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F1FD"/>
              </a:buClr>
              <a:buSzPts val="1800"/>
              <a:buFont typeface="Libre Franklin"/>
              <a:buNone/>
              <a:defRPr sz="1800" b="0" i="0" u="none" strike="noStrike" cap="none">
                <a:solidFill>
                  <a:srgbClr val="EAF1F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F1FD"/>
              </a:buClr>
              <a:buSzPts val="1800"/>
              <a:buFont typeface="Libre Franklin"/>
              <a:buNone/>
              <a:defRPr sz="1800" b="0" i="0" u="none" strike="noStrike" cap="none">
                <a:solidFill>
                  <a:srgbClr val="EAF1F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F1FD"/>
              </a:buClr>
              <a:buSzPts val="1800"/>
              <a:buFont typeface="Libre Franklin"/>
              <a:buNone/>
              <a:defRPr sz="1800" b="0" i="0" u="none" strike="noStrike" cap="none">
                <a:solidFill>
                  <a:srgbClr val="EAF1F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F1FD"/>
              </a:buClr>
              <a:buSzPts val="1800"/>
              <a:buFont typeface="Libre Franklin"/>
              <a:buNone/>
              <a:defRPr sz="1800" b="0" i="0" u="none" strike="noStrike" cap="none">
                <a:solidFill>
                  <a:srgbClr val="EAF1F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F1FD"/>
              </a:buClr>
              <a:buSzPts val="1800"/>
              <a:buFont typeface="Libre Franklin"/>
              <a:buNone/>
              <a:defRPr sz="1800" b="0" i="0" u="none" strike="noStrike" cap="none">
                <a:solidFill>
                  <a:srgbClr val="EAF1F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F1FD"/>
              </a:buClr>
              <a:buSzPts val="1800"/>
              <a:buFont typeface="Libre Franklin"/>
              <a:buNone/>
              <a:defRPr sz="1800" b="0" i="0" u="none" strike="noStrike" cap="none">
                <a:solidFill>
                  <a:srgbClr val="EAF1F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F1FD"/>
              </a:buClr>
              <a:buSzPts val="1800"/>
              <a:buFont typeface="Libre Franklin"/>
              <a:buNone/>
              <a:defRPr sz="1800" b="0" i="0" u="none" strike="noStrike" cap="none">
                <a:solidFill>
                  <a:srgbClr val="EAF1F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- In alto">
  <p:cSld name="Titolo - In alto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9"/>
          <p:cNvSpPr txBox="1">
            <a:spLocks noGrp="1"/>
          </p:cNvSpPr>
          <p:nvPr>
            <p:ph type="title"/>
          </p:nvPr>
        </p:nvSpPr>
        <p:spPr>
          <a:xfrm>
            <a:off x="1079500" y="152400"/>
            <a:ext cx="10845800" cy="20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FA35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FA35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FA35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FA35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FA35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FA35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FA35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FA35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FA35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9"/>
          <p:cNvSpPr txBox="1">
            <a:spLocks noGrp="1"/>
          </p:cNvSpPr>
          <p:nvPr>
            <p:ph type="sldNum" idx="12"/>
          </p:nvPr>
        </p:nvSpPr>
        <p:spPr>
          <a:xfrm>
            <a:off x="6504151" y="9080500"/>
            <a:ext cx="373708" cy="3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F1FD"/>
              </a:buClr>
              <a:buSzPts val="1800"/>
              <a:buFont typeface="Libre Franklin"/>
              <a:buNone/>
              <a:defRPr sz="1800" b="0" i="0" u="none" strike="noStrike" cap="none">
                <a:solidFill>
                  <a:srgbClr val="EAF1F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F1FD"/>
              </a:buClr>
              <a:buSzPts val="1800"/>
              <a:buFont typeface="Libre Franklin"/>
              <a:buNone/>
              <a:defRPr sz="1800" b="0" i="0" u="none" strike="noStrike" cap="none">
                <a:solidFill>
                  <a:srgbClr val="EAF1F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F1FD"/>
              </a:buClr>
              <a:buSzPts val="1800"/>
              <a:buFont typeface="Libre Franklin"/>
              <a:buNone/>
              <a:defRPr sz="1800" b="0" i="0" u="none" strike="noStrike" cap="none">
                <a:solidFill>
                  <a:srgbClr val="EAF1F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F1FD"/>
              </a:buClr>
              <a:buSzPts val="1800"/>
              <a:buFont typeface="Libre Franklin"/>
              <a:buNone/>
              <a:defRPr sz="1800" b="0" i="0" u="none" strike="noStrike" cap="none">
                <a:solidFill>
                  <a:srgbClr val="EAF1F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F1FD"/>
              </a:buClr>
              <a:buSzPts val="1800"/>
              <a:buFont typeface="Libre Franklin"/>
              <a:buNone/>
              <a:defRPr sz="1800" b="0" i="0" u="none" strike="noStrike" cap="none">
                <a:solidFill>
                  <a:srgbClr val="EAF1F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F1FD"/>
              </a:buClr>
              <a:buSzPts val="1800"/>
              <a:buFont typeface="Libre Franklin"/>
              <a:buNone/>
              <a:defRPr sz="1800" b="0" i="0" u="none" strike="noStrike" cap="none">
                <a:solidFill>
                  <a:srgbClr val="EAF1F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F1FD"/>
              </a:buClr>
              <a:buSzPts val="1800"/>
              <a:buFont typeface="Libre Franklin"/>
              <a:buNone/>
              <a:defRPr sz="1800" b="0" i="0" u="none" strike="noStrike" cap="none">
                <a:solidFill>
                  <a:srgbClr val="EAF1F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F1FD"/>
              </a:buClr>
              <a:buSzPts val="1800"/>
              <a:buFont typeface="Libre Franklin"/>
              <a:buNone/>
              <a:defRPr sz="1800" b="0" i="0" u="none" strike="noStrike" cap="none">
                <a:solidFill>
                  <a:srgbClr val="EAF1F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F1FD"/>
              </a:buClr>
              <a:buSzPts val="1800"/>
              <a:buFont typeface="Libre Franklin"/>
              <a:buNone/>
              <a:defRPr sz="1800" b="0" i="0" u="none" strike="noStrike" cap="none">
                <a:solidFill>
                  <a:srgbClr val="EAF1F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o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8"/>
          <p:cNvSpPr txBox="1">
            <a:spLocks noGrp="1"/>
          </p:cNvSpPr>
          <p:nvPr>
            <p:ph type="sldNum" idx="12"/>
          </p:nvPr>
        </p:nvSpPr>
        <p:spPr>
          <a:xfrm>
            <a:off x="6504151" y="9080500"/>
            <a:ext cx="373708" cy="3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F1FD"/>
              </a:buClr>
              <a:buSzPts val="1800"/>
              <a:buFont typeface="Libre Franklin"/>
              <a:buNone/>
              <a:defRPr sz="1800" b="0" i="0" u="none" strike="noStrike" cap="none">
                <a:solidFill>
                  <a:srgbClr val="EAF1F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F1FD"/>
              </a:buClr>
              <a:buSzPts val="1800"/>
              <a:buFont typeface="Libre Franklin"/>
              <a:buNone/>
              <a:defRPr sz="1800" b="0" i="0" u="none" strike="noStrike" cap="none">
                <a:solidFill>
                  <a:srgbClr val="EAF1F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F1FD"/>
              </a:buClr>
              <a:buSzPts val="1800"/>
              <a:buFont typeface="Libre Franklin"/>
              <a:buNone/>
              <a:defRPr sz="1800" b="0" i="0" u="none" strike="noStrike" cap="none">
                <a:solidFill>
                  <a:srgbClr val="EAF1F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F1FD"/>
              </a:buClr>
              <a:buSzPts val="1800"/>
              <a:buFont typeface="Libre Franklin"/>
              <a:buNone/>
              <a:defRPr sz="1800" b="0" i="0" u="none" strike="noStrike" cap="none">
                <a:solidFill>
                  <a:srgbClr val="EAF1F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F1FD"/>
              </a:buClr>
              <a:buSzPts val="1800"/>
              <a:buFont typeface="Libre Franklin"/>
              <a:buNone/>
              <a:defRPr sz="1800" b="0" i="0" u="none" strike="noStrike" cap="none">
                <a:solidFill>
                  <a:srgbClr val="EAF1F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F1FD"/>
              </a:buClr>
              <a:buSzPts val="1800"/>
              <a:buFont typeface="Libre Franklin"/>
              <a:buNone/>
              <a:defRPr sz="1800" b="0" i="0" u="none" strike="noStrike" cap="none">
                <a:solidFill>
                  <a:srgbClr val="EAF1F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F1FD"/>
              </a:buClr>
              <a:buSzPts val="1800"/>
              <a:buFont typeface="Libre Franklin"/>
              <a:buNone/>
              <a:defRPr sz="1800" b="0" i="0" u="none" strike="noStrike" cap="none">
                <a:solidFill>
                  <a:srgbClr val="EAF1F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F1FD"/>
              </a:buClr>
              <a:buSzPts val="1800"/>
              <a:buFont typeface="Libre Franklin"/>
              <a:buNone/>
              <a:defRPr sz="1800" b="0" i="0" u="none" strike="noStrike" cap="none">
                <a:solidFill>
                  <a:srgbClr val="EAF1F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F1FD"/>
              </a:buClr>
              <a:buSzPts val="1800"/>
              <a:buFont typeface="Libre Franklin"/>
              <a:buNone/>
              <a:defRPr sz="1800" b="0" i="0" u="none" strike="noStrike" cap="none">
                <a:solidFill>
                  <a:srgbClr val="EAF1F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punti elenco - A destra">
  <p:cSld name="Titolo e punti elenco - A destra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0"/>
          <p:cNvSpPr txBox="1">
            <a:spLocks noGrp="1"/>
          </p:cNvSpPr>
          <p:nvPr>
            <p:ph type="title"/>
          </p:nvPr>
        </p:nvSpPr>
        <p:spPr>
          <a:xfrm>
            <a:off x="1079500" y="152400"/>
            <a:ext cx="10845800" cy="20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FA35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FA35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FA35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FA35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FA35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FA35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FA35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FA35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FA35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0"/>
          <p:cNvSpPr txBox="1">
            <a:spLocks noGrp="1"/>
          </p:cNvSpPr>
          <p:nvPr>
            <p:ph type="body" idx="1"/>
          </p:nvPr>
        </p:nvSpPr>
        <p:spPr>
          <a:xfrm>
            <a:off x="7772400" y="2527300"/>
            <a:ext cx="4152900" cy="61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>
            <a:lvl1pPr marL="457200" lvl="0" indent="-47244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3840"/>
              <a:buFont typeface="Cutive"/>
              <a:buChar char="•"/>
              <a:defRPr sz="3200"/>
            </a:lvl1pPr>
            <a:lvl2pPr marL="914400" lvl="1" indent="-47244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3840"/>
              <a:buFont typeface="Cutive"/>
              <a:buChar char="•"/>
              <a:defRPr sz="3200"/>
            </a:lvl2pPr>
            <a:lvl3pPr marL="1371600" lvl="2" indent="-472439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3840"/>
              <a:buFont typeface="Cutive"/>
              <a:buChar char="•"/>
              <a:defRPr sz="3200"/>
            </a:lvl3pPr>
            <a:lvl4pPr marL="1828800" lvl="3" indent="-472439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3840"/>
              <a:buFont typeface="Cutive"/>
              <a:buChar char="•"/>
              <a:defRPr sz="3200"/>
            </a:lvl4pPr>
            <a:lvl5pPr marL="2286000" lvl="4" indent="-472439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3840"/>
              <a:buFont typeface="Cutive"/>
              <a:buChar char="•"/>
              <a:defRPr sz="3200"/>
            </a:lvl5pPr>
            <a:lvl6pPr marL="2743200" lvl="5" indent="-36576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6pPr>
            <a:lvl7pPr marL="3200400" lvl="6" indent="-36576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7pPr>
            <a:lvl8pPr marL="3657600" lvl="7" indent="-365759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8pPr>
            <a:lvl9pPr marL="4114800" lvl="8" indent="-365759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40"/>
          <p:cNvSpPr txBox="1">
            <a:spLocks noGrp="1"/>
          </p:cNvSpPr>
          <p:nvPr>
            <p:ph type="sldNum" idx="12"/>
          </p:nvPr>
        </p:nvSpPr>
        <p:spPr>
          <a:xfrm>
            <a:off x="6504151" y="9080500"/>
            <a:ext cx="373708" cy="3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F1FD"/>
              </a:buClr>
              <a:buSzPts val="1800"/>
              <a:buFont typeface="Libre Franklin"/>
              <a:buNone/>
              <a:defRPr sz="1800" b="0" i="0" u="none" strike="noStrike" cap="none">
                <a:solidFill>
                  <a:srgbClr val="EAF1F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F1FD"/>
              </a:buClr>
              <a:buSzPts val="1800"/>
              <a:buFont typeface="Libre Franklin"/>
              <a:buNone/>
              <a:defRPr sz="1800" b="0" i="0" u="none" strike="noStrike" cap="none">
                <a:solidFill>
                  <a:srgbClr val="EAF1F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F1FD"/>
              </a:buClr>
              <a:buSzPts val="1800"/>
              <a:buFont typeface="Libre Franklin"/>
              <a:buNone/>
              <a:defRPr sz="1800" b="0" i="0" u="none" strike="noStrike" cap="none">
                <a:solidFill>
                  <a:srgbClr val="EAF1F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F1FD"/>
              </a:buClr>
              <a:buSzPts val="1800"/>
              <a:buFont typeface="Libre Franklin"/>
              <a:buNone/>
              <a:defRPr sz="1800" b="0" i="0" u="none" strike="noStrike" cap="none">
                <a:solidFill>
                  <a:srgbClr val="EAF1F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F1FD"/>
              </a:buClr>
              <a:buSzPts val="1800"/>
              <a:buFont typeface="Libre Franklin"/>
              <a:buNone/>
              <a:defRPr sz="1800" b="0" i="0" u="none" strike="noStrike" cap="none">
                <a:solidFill>
                  <a:srgbClr val="EAF1F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F1FD"/>
              </a:buClr>
              <a:buSzPts val="1800"/>
              <a:buFont typeface="Libre Franklin"/>
              <a:buNone/>
              <a:defRPr sz="1800" b="0" i="0" u="none" strike="noStrike" cap="none">
                <a:solidFill>
                  <a:srgbClr val="EAF1F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F1FD"/>
              </a:buClr>
              <a:buSzPts val="1800"/>
              <a:buFont typeface="Libre Franklin"/>
              <a:buNone/>
              <a:defRPr sz="1800" b="0" i="0" u="none" strike="noStrike" cap="none">
                <a:solidFill>
                  <a:srgbClr val="EAF1F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F1FD"/>
              </a:buClr>
              <a:buSzPts val="1800"/>
              <a:buFont typeface="Libre Franklin"/>
              <a:buNone/>
              <a:defRPr sz="1800" b="0" i="0" u="none" strike="noStrike" cap="none">
                <a:solidFill>
                  <a:srgbClr val="EAF1F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F1FD"/>
              </a:buClr>
              <a:buSzPts val="1800"/>
              <a:buFont typeface="Libre Franklin"/>
              <a:buNone/>
              <a:defRPr sz="1800" b="0" i="0" u="none" strike="noStrike" cap="none">
                <a:solidFill>
                  <a:srgbClr val="EAF1F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to - Orizzontale">
  <p:cSld name="Foto - Orizzontal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2"/>
          <p:cNvSpPr>
            <a:spLocks noGrp="1"/>
          </p:cNvSpPr>
          <p:nvPr>
            <p:ph type="pic" idx="2"/>
          </p:nvPr>
        </p:nvSpPr>
        <p:spPr>
          <a:xfrm>
            <a:off x="2451100" y="952500"/>
            <a:ext cx="8102600" cy="6096000"/>
          </a:xfrm>
          <a:prstGeom prst="rect">
            <a:avLst/>
          </a:prstGeom>
          <a:noFill/>
          <a:ln>
            <a:noFill/>
          </a:ln>
          <a:effectLst>
            <a:outerShdw blurRad="254000" dist="254000" dir="5400000" rotWithShape="0">
              <a:srgbClr val="000000">
                <a:alpha val="74901"/>
              </a:srgbClr>
            </a:outerShdw>
          </a:effectLst>
        </p:spPr>
      </p:sp>
      <p:sp>
        <p:nvSpPr>
          <p:cNvPr id="24" name="Google Shape;24;p42"/>
          <p:cNvSpPr txBox="1">
            <a:spLocks noGrp="1"/>
          </p:cNvSpPr>
          <p:nvPr>
            <p:ph type="title"/>
          </p:nvPr>
        </p:nvSpPr>
        <p:spPr>
          <a:xfrm>
            <a:off x="1079500" y="7480300"/>
            <a:ext cx="10845800" cy="1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Cutive"/>
              <a:buNone/>
              <a:defRPr sz="8000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FA35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FA35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FA35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FA35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FA35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FA35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FA35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FA35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2"/>
          <p:cNvSpPr txBox="1">
            <a:spLocks noGrp="1"/>
          </p:cNvSpPr>
          <p:nvPr>
            <p:ph type="sldNum" idx="12"/>
          </p:nvPr>
        </p:nvSpPr>
        <p:spPr>
          <a:xfrm>
            <a:off x="6504151" y="9080500"/>
            <a:ext cx="373708" cy="3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F1FD"/>
              </a:buClr>
              <a:buSzPts val="1800"/>
              <a:buFont typeface="Libre Franklin"/>
              <a:buNone/>
              <a:defRPr sz="1800" b="0" i="0" u="none" strike="noStrike" cap="none">
                <a:solidFill>
                  <a:srgbClr val="EAF1F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F1FD"/>
              </a:buClr>
              <a:buSzPts val="1800"/>
              <a:buFont typeface="Libre Franklin"/>
              <a:buNone/>
              <a:defRPr sz="1800" b="0" i="0" u="none" strike="noStrike" cap="none">
                <a:solidFill>
                  <a:srgbClr val="EAF1F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F1FD"/>
              </a:buClr>
              <a:buSzPts val="1800"/>
              <a:buFont typeface="Libre Franklin"/>
              <a:buNone/>
              <a:defRPr sz="1800" b="0" i="0" u="none" strike="noStrike" cap="none">
                <a:solidFill>
                  <a:srgbClr val="EAF1F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F1FD"/>
              </a:buClr>
              <a:buSzPts val="1800"/>
              <a:buFont typeface="Libre Franklin"/>
              <a:buNone/>
              <a:defRPr sz="1800" b="0" i="0" u="none" strike="noStrike" cap="none">
                <a:solidFill>
                  <a:srgbClr val="EAF1F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F1FD"/>
              </a:buClr>
              <a:buSzPts val="1800"/>
              <a:buFont typeface="Libre Franklin"/>
              <a:buNone/>
              <a:defRPr sz="1800" b="0" i="0" u="none" strike="noStrike" cap="none">
                <a:solidFill>
                  <a:srgbClr val="EAF1F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F1FD"/>
              </a:buClr>
              <a:buSzPts val="1800"/>
              <a:buFont typeface="Libre Franklin"/>
              <a:buNone/>
              <a:defRPr sz="1800" b="0" i="0" u="none" strike="noStrike" cap="none">
                <a:solidFill>
                  <a:srgbClr val="EAF1F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F1FD"/>
              </a:buClr>
              <a:buSzPts val="1800"/>
              <a:buFont typeface="Libre Franklin"/>
              <a:buNone/>
              <a:defRPr sz="1800" b="0" i="0" u="none" strike="noStrike" cap="none">
                <a:solidFill>
                  <a:srgbClr val="EAF1F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F1FD"/>
              </a:buClr>
              <a:buSzPts val="1800"/>
              <a:buFont typeface="Libre Franklin"/>
              <a:buNone/>
              <a:defRPr sz="1800" b="0" i="0" u="none" strike="noStrike" cap="none">
                <a:solidFill>
                  <a:srgbClr val="EAF1F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F1FD"/>
              </a:buClr>
              <a:buSzPts val="1800"/>
              <a:buFont typeface="Libre Franklin"/>
              <a:buNone/>
              <a:defRPr sz="1800" b="0" i="0" u="none" strike="noStrike" cap="none">
                <a:solidFill>
                  <a:srgbClr val="EAF1F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to - 6 su">
  <p:cSld name="Foto - 6 su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3"/>
          <p:cNvSpPr>
            <a:spLocks noGrp="1"/>
          </p:cNvSpPr>
          <p:nvPr>
            <p:ph type="pic" idx="2"/>
          </p:nvPr>
        </p:nvSpPr>
        <p:spPr>
          <a:xfrm>
            <a:off x="4978400" y="1041400"/>
            <a:ext cx="3048000" cy="2286000"/>
          </a:xfrm>
          <a:prstGeom prst="rect">
            <a:avLst/>
          </a:prstGeom>
          <a:noFill/>
          <a:ln>
            <a:noFill/>
          </a:ln>
          <a:effectLst>
            <a:outerShdw blurRad="254000" dist="254000" dir="5400000" rotWithShape="0">
              <a:srgbClr val="000000">
                <a:alpha val="74901"/>
              </a:srgbClr>
            </a:outerShdw>
          </a:effectLst>
        </p:spPr>
      </p:sp>
      <p:sp>
        <p:nvSpPr>
          <p:cNvPr id="28" name="Google Shape;28;p43"/>
          <p:cNvSpPr>
            <a:spLocks noGrp="1"/>
          </p:cNvSpPr>
          <p:nvPr>
            <p:ph type="pic" idx="3"/>
          </p:nvPr>
        </p:nvSpPr>
        <p:spPr>
          <a:xfrm>
            <a:off x="1333500" y="1041400"/>
            <a:ext cx="3048000" cy="2286000"/>
          </a:xfrm>
          <a:prstGeom prst="rect">
            <a:avLst/>
          </a:prstGeom>
          <a:noFill/>
          <a:ln>
            <a:noFill/>
          </a:ln>
          <a:effectLst>
            <a:outerShdw blurRad="254000" dist="254000" dir="5400000" rotWithShape="0">
              <a:srgbClr val="000000">
                <a:alpha val="74901"/>
              </a:srgbClr>
            </a:outerShdw>
          </a:effectLst>
        </p:spPr>
      </p:sp>
      <p:sp>
        <p:nvSpPr>
          <p:cNvPr id="29" name="Google Shape;29;p43"/>
          <p:cNvSpPr>
            <a:spLocks noGrp="1"/>
          </p:cNvSpPr>
          <p:nvPr>
            <p:ph type="pic" idx="4"/>
          </p:nvPr>
        </p:nvSpPr>
        <p:spPr>
          <a:xfrm>
            <a:off x="8623300" y="1041400"/>
            <a:ext cx="3048000" cy="2286000"/>
          </a:xfrm>
          <a:prstGeom prst="rect">
            <a:avLst/>
          </a:prstGeom>
          <a:noFill/>
          <a:ln>
            <a:noFill/>
          </a:ln>
          <a:effectLst>
            <a:outerShdw blurRad="254000" dist="254000" dir="5400000" rotWithShape="0">
              <a:srgbClr val="000000">
                <a:alpha val="74901"/>
              </a:srgbClr>
            </a:outerShdw>
          </a:effectLst>
        </p:spPr>
      </p:sp>
      <p:sp>
        <p:nvSpPr>
          <p:cNvPr id="30" name="Google Shape;30;p43"/>
          <p:cNvSpPr>
            <a:spLocks noGrp="1"/>
          </p:cNvSpPr>
          <p:nvPr>
            <p:ph type="pic" idx="5"/>
          </p:nvPr>
        </p:nvSpPr>
        <p:spPr>
          <a:xfrm>
            <a:off x="4978400" y="3975100"/>
            <a:ext cx="3048000" cy="2286000"/>
          </a:xfrm>
          <a:prstGeom prst="rect">
            <a:avLst/>
          </a:prstGeom>
          <a:noFill/>
          <a:ln>
            <a:noFill/>
          </a:ln>
          <a:effectLst>
            <a:outerShdw blurRad="254000" dist="254000" dir="5400000" rotWithShape="0">
              <a:srgbClr val="000000">
                <a:alpha val="74901"/>
              </a:srgbClr>
            </a:outerShdw>
          </a:effectLst>
        </p:spPr>
      </p:sp>
      <p:sp>
        <p:nvSpPr>
          <p:cNvPr id="31" name="Google Shape;31;p43"/>
          <p:cNvSpPr>
            <a:spLocks noGrp="1"/>
          </p:cNvSpPr>
          <p:nvPr>
            <p:ph type="pic" idx="6"/>
          </p:nvPr>
        </p:nvSpPr>
        <p:spPr>
          <a:xfrm>
            <a:off x="1333500" y="3975100"/>
            <a:ext cx="3048000" cy="2286000"/>
          </a:xfrm>
          <a:prstGeom prst="rect">
            <a:avLst/>
          </a:prstGeom>
          <a:noFill/>
          <a:ln>
            <a:noFill/>
          </a:ln>
          <a:effectLst>
            <a:outerShdw blurRad="254000" dist="254000" dir="5400000" rotWithShape="0">
              <a:srgbClr val="000000">
                <a:alpha val="74901"/>
              </a:srgbClr>
            </a:outerShdw>
          </a:effectLst>
        </p:spPr>
      </p:sp>
      <p:sp>
        <p:nvSpPr>
          <p:cNvPr id="32" name="Google Shape;32;p43"/>
          <p:cNvSpPr>
            <a:spLocks noGrp="1"/>
          </p:cNvSpPr>
          <p:nvPr>
            <p:ph type="pic" idx="7"/>
          </p:nvPr>
        </p:nvSpPr>
        <p:spPr>
          <a:xfrm>
            <a:off x="8623300" y="3975100"/>
            <a:ext cx="3048000" cy="2286000"/>
          </a:xfrm>
          <a:prstGeom prst="rect">
            <a:avLst/>
          </a:prstGeom>
          <a:noFill/>
          <a:ln>
            <a:noFill/>
          </a:ln>
          <a:effectLst>
            <a:outerShdw blurRad="254000" dist="254000" dir="5400000" rotWithShape="0">
              <a:srgbClr val="000000">
                <a:alpha val="74901"/>
              </a:srgbClr>
            </a:outerShdw>
          </a:effectLst>
        </p:spPr>
      </p:sp>
      <p:sp>
        <p:nvSpPr>
          <p:cNvPr id="33" name="Google Shape;33;p43"/>
          <p:cNvSpPr txBox="1">
            <a:spLocks noGrp="1"/>
          </p:cNvSpPr>
          <p:nvPr>
            <p:ph type="title"/>
          </p:nvPr>
        </p:nvSpPr>
        <p:spPr>
          <a:xfrm>
            <a:off x="1079500" y="7480300"/>
            <a:ext cx="10845800" cy="1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Cutive"/>
              <a:buNone/>
              <a:defRPr sz="8000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FA35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FA35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FA35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FA35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FA35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FA35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FA35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FA35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3"/>
          <p:cNvSpPr txBox="1">
            <a:spLocks noGrp="1"/>
          </p:cNvSpPr>
          <p:nvPr>
            <p:ph type="sldNum" idx="12"/>
          </p:nvPr>
        </p:nvSpPr>
        <p:spPr>
          <a:xfrm>
            <a:off x="6504151" y="9080500"/>
            <a:ext cx="373708" cy="3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F1FD"/>
              </a:buClr>
              <a:buSzPts val="1800"/>
              <a:buFont typeface="Libre Franklin"/>
              <a:buNone/>
              <a:defRPr sz="1800" b="0" i="0" u="none" strike="noStrike" cap="none">
                <a:solidFill>
                  <a:srgbClr val="EAF1F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F1FD"/>
              </a:buClr>
              <a:buSzPts val="1800"/>
              <a:buFont typeface="Libre Franklin"/>
              <a:buNone/>
              <a:defRPr sz="1800" b="0" i="0" u="none" strike="noStrike" cap="none">
                <a:solidFill>
                  <a:srgbClr val="EAF1F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F1FD"/>
              </a:buClr>
              <a:buSzPts val="1800"/>
              <a:buFont typeface="Libre Franklin"/>
              <a:buNone/>
              <a:defRPr sz="1800" b="0" i="0" u="none" strike="noStrike" cap="none">
                <a:solidFill>
                  <a:srgbClr val="EAF1F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F1FD"/>
              </a:buClr>
              <a:buSzPts val="1800"/>
              <a:buFont typeface="Libre Franklin"/>
              <a:buNone/>
              <a:defRPr sz="1800" b="0" i="0" u="none" strike="noStrike" cap="none">
                <a:solidFill>
                  <a:srgbClr val="EAF1F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F1FD"/>
              </a:buClr>
              <a:buSzPts val="1800"/>
              <a:buFont typeface="Libre Franklin"/>
              <a:buNone/>
              <a:defRPr sz="1800" b="0" i="0" u="none" strike="noStrike" cap="none">
                <a:solidFill>
                  <a:srgbClr val="EAF1F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F1FD"/>
              </a:buClr>
              <a:buSzPts val="1800"/>
              <a:buFont typeface="Libre Franklin"/>
              <a:buNone/>
              <a:defRPr sz="1800" b="0" i="0" u="none" strike="noStrike" cap="none">
                <a:solidFill>
                  <a:srgbClr val="EAF1F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F1FD"/>
              </a:buClr>
              <a:buSzPts val="1800"/>
              <a:buFont typeface="Libre Franklin"/>
              <a:buNone/>
              <a:defRPr sz="1800" b="0" i="0" u="none" strike="noStrike" cap="none">
                <a:solidFill>
                  <a:srgbClr val="EAF1F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F1FD"/>
              </a:buClr>
              <a:buSzPts val="1800"/>
              <a:buFont typeface="Libre Franklin"/>
              <a:buNone/>
              <a:defRPr sz="1800" b="0" i="0" u="none" strike="noStrike" cap="none">
                <a:solidFill>
                  <a:srgbClr val="EAF1F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F1FD"/>
              </a:buClr>
              <a:buSzPts val="1800"/>
              <a:buFont typeface="Libre Franklin"/>
              <a:buNone/>
              <a:defRPr sz="1800" b="0" i="0" u="none" strike="noStrike" cap="none">
                <a:solidFill>
                  <a:srgbClr val="EAF1F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to - Verticale">
  <p:cSld name="Foto - Verticale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4"/>
          <p:cNvSpPr>
            <a:spLocks noGrp="1"/>
          </p:cNvSpPr>
          <p:nvPr>
            <p:ph type="pic" idx="2"/>
          </p:nvPr>
        </p:nvSpPr>
        <p:spPr>
          <a:xfrm>
            <a:off x="6400800" y="2590800"/>
            <a:ext cx="6096000" cy="4572000"/>
          </a:xfrm>
          <a:prstGeom prst="rect">
            <a:avLst/>
          </a:prstGeom>
          <a:noFill/>
          <a:ln>
            <a:noFill/>
          </a:ln>
          <a:effectLst>
            <a:outerShdw blurRad="254000" dist="254000" dir="5400000" rotWithShape="0">
              <a:srgbClr val="000000">
                <a:alpha val="74901"/>
              </a:srgbClr>
            </a:outerShdw>
          </a:effectLst>
        </p:spPr>
      </p:sp>
      <p:sp>
        <p:nvSpPr>
          <p:cNvPr id="37" name="Google Shape;37;p44"/>
          <p:cNvSpPr txBox="1">
            <a:spLocks noGrp="1"/>
          </p:cNvSpPr>
          <p:nvPr>
            <p:ph type="title"/>
          </p:nvPr>
        </p:nvSpPr>
        <p:spPr>
          <a:xfrm>
            <a:off x="495300" y="1663700"/>
            <a:ext cx="5651500" cy="33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FA35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FA35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FA35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FA35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FA35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FA35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FA35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FA35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FA35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4"/>
          <p:cNvSpPr txBox="1">
            <a:spLocks noGrp="1"/>
          </p:cNvSpPr>
          <p:nvPr>
            <p:ph type="body" idx="1"/>
          </p:nvPr>
        </p:nvSpPr>
        <p:spPr>
          <a:xfrm>
            <a:off x="495300" y="4991100"/>
            <a:ext cx="5651500" cy="30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9696"/>
              </a:buClr>
              <a:buSzPts val="5000"/>
              <a:buFont typeface="Cutive"/>
              <a:buNone/>
              <a:defRPr sz="5000">
                <a:solidFill>
                  <a:srgbClr val="909696"/>
                </a:solidFill>
              </a:defRPr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9696"/>
              </a:buClr>
              <a:buSzPts val="5000"/>
              <a:buFont typeface="Cutive"/>
              <a:buNone/>
              <a:defRPr sz="5000">
                <a:solidFill>
                  <a:srgbClr val="909696"/>
                </a:solidFill>
              </a:defRPr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9696"/>
              </a:buClr>
              <a:buSzPts val="5000"/>
              <a:buFont typeface="Cutive"/>
              <a:buNone/>
              <a:defRPr sz="5000">
                <a:solidFill>
                  <a:srgbClr val="909696"/>
                </a:solidFill>
              </a:defRPr>
            </a:lvl3pPr>
            <a:lvl4pPr marL="182880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9696"/>
              </a:buClr>
              <a:buSzPts val="5000"/>
              <a:buFont typeface="Cutive"/>
              <a:buNone/>
              <a:defRPr sz="5000">
                <a:solidFill>
                  <a:srgbClr val="909696"/>
                </a:solidFill>
              </a:defRPr>
            </a:lvl4pPr>
            <a:lvl5pPr marL="228600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9696"/>
              </a:buClr>
              <a:buSzPts val="5000"/>
              <a:buFont typeface="Cutive"/>
              <a:buNone/>
              <a:defRPr sz="5000">
                <a:solidFill>
                  <a:srgbClr val="909696"/>
                </a:solidFill>
              </a:defRPr>
            </a:lvl5pPr>
            <a:lvl6pPr marL="2743200" lvl="5" indent="-36576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6pPr>
            <a:lvl7pPr marL="3200400" lvl="6" indent="-36576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7pPr>
            <a:lvl8pPr marL="3657600" lvl="7" indent="-365759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8pPr>
            <a:lvl9pPr marL="4114800" lvl="8" indent="-365759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44"/>
          <p:cNvSpPr txBox="1">
            <a:spLocks noGrp="1"/>
          </p:cNvSpPr>
          <p:nvPr>
            <p:ph type="sldNum" idx="12"/>
          </p:nvPr>
        </p:nvSpPr>
        <p:spPr>
          <a:xfrm>
            <a:off x="6504151" y="9080500"/>
            <a:ext cx="373708" cy="3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F1FD"/>
              </a:buClr>
              <a:buSzPts val="1800"/>
              <a:buFont typeface="Libre Franklin"/>
              <a:buNone/>
              <a:defRPr sz="1800" b="0" i="0" u="none" strike="noStrike" cap="none">
                <a:solidFill>
                  <a:srgbClr val="EAF1F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F1FD"/>
              </a:buClr>
              <a:buSzPts val="1800"/>
              <a:buFont typeface="Libre Franklin"/>
              <a:buNone/>
              <a:defRPr sz="1800" b="0" i="0" u="none" strike="noStrike" cap="none">
                <a:solidFill>
                  <a:srgbClr val="EAF1F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F1FD"/>
              </a:buClr>
              <a:buSzPts val="1800"/>
              <a:buFont typeface="Libre Franklin"/>
              <a:buNone/>
              <a:defRPr sz="1800" b="0" i="0" u="none" strike="noStrike" cap="none">
                <a:solidFill>
                  <a:srgbClr val="EAF1F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F1FD"/>
              </a:buClr>
              <a:buSzPts val="1800"/>
              <a:buFont typeface="Libre Franklin"/>
              <a:buNone/>
              <a:defRPr sz="1800" b="0" i="0" u="none" strike="noStrike" cap="none">
                <a:solidFill>
                  <a:srgbClr val="EAF1F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F1FD"/>
              </a:buClr>
              <a:buSzPts val="1800"/>
              <a:buFont typeface="Libre Franklin"/>
              <a:buNone/>
              <a:defRPr sz="1800" b="0" i="0" u="none" strike="noStrike" cap="none">
                <a:solidFill>
                  <a:srgbClr val="EAF1F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F1FD"/>
              </a:buClr>
              <a:buSzPts val="1800"/>
              <a:buFont typeface="Libre Franklin"/>
              <a:buNone/>
              <a:defRPr sz="1800" b="0" i="0" u="none" strike="noStrike" cap="none">
                <a:solidFill>
                  <a:srgbClr val="EAF1F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F1FD"/>
              </a:buClr>
              <a:buSzPts val="1800"/>
              <a:buFont typeface="Libre Franklin"/>
              <a:buNone/>
              <a:defRPr sz="1800" b="0" i="0" u="none" strike="noStrike" cap="none">
                <a:solidFill>
                  <a:srgbClr val="EAF1F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F1FD"/>
              </a:buClr>
              <a:buSzPts val="1800"/>
              <a:buFont typeface="Libre Franklin"/>
              <a:buNone/>
              <a:defRPr sz="1800" b="0" i="0" u="none" strike="noStrike" cap="none">
                <a:solidFill>
                  <a:srgbClr val="EAF1F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F1FD"/>
              </a:buClr>
              <a:buSzPts val="1800"/>
              <a:buFont typeface="Libre Franklin"/>
              <a:buNone/>
              <a:defRPr sz="1800" b="0" i="0" u="none" strike="noStrike" cap="none">
                <a:solidFill>
                  <a:srgbClr val="EAF1F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, punti elenco e foto">
  <p:cSld name="Titolo, punti elenco e foto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5"/>
          <p:cNvSpPr>
            <a:spLocks noGrp="1"/>
          </p:cNvSpPr>
          <p:nvPr>
            <p:ph type="pic" idx="2"/>
          </p:nvPr>
        </p:nvSpPr>
        <p:spPr>
          <a:xfrm>
            <a:off x="6400800" y="3302000"/>
            <a:ext cx="6096000" cy="4572000"/>
          </a:xfrm>
          <a:prstGeom prst="rect">
            <a:avLst/>
          </a:prstGeom>
          <a:noFill/>
          <a:ln>
            <a:noFill/>
          </a:ln>
          <a:effectLst>
            <a:outerShdw blurRad="254000" dist="254000" dir="5400000" rotWithShape="0">
              <a:srgbClr val="000000">
                <a:alpha val="74901"/>
              </a:srgbClr>
            </a:outerShdw>
          </a:effectLst>
        </p:spPr>
      </p:sp>
      <p:sp>
        <p:nvSpPr>
          <p:cNvPr id="42" name="Google Shape;42;p45"/>
          <p:cNvSpPr txBox="1">
            <a:spLocks noGrp="1"/>
          </p:cNvSpPr>
          <p:nvPr>
            <p:ph type="title"/>
          </p:nvPr>
        </p:nvSpPr>
        <p:spPr>
          <a:xfrm>
            <a:off x="1079500" y="152400"/>
            <a:ext cx="10845800" cy="20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FA35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FA35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FA35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FA35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FA35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FA35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FA35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FA35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FA35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45"/>
          <p:cNvSpPr txBox="1">
            <a:spLocks noGrp="1"/>
          </p:cNvSpPr>
          <p:nvPr>
            <p:ph type="body" idx="1"/>
          </p:nvPr>
        </p:nvSpPr>
        <p:spPr>
          <a:xfrm>
            <a:off x="1079500" y="2527300"/>
            <a:ext cx="5232400" cy="61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>
            <a:lvl1pPr marL="457200" lvl="0" indent="-47244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3840"/>
              <a:buFont typeface="Cutive"/>
              <a:buChar char="•"/>
              <a:defRPr sz="3200"/>
            </a:lvl1pPr>
            <a:lvl2pPr marL="914400" lvl="1" indent="-47244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3840"/>
              <a:buFont typeface="Cutive"/>
              <a:buChar char="•"/>
              <a:defRPr sz="3200"/>
            </a:lvl2pPr>
            <a:lvl3pPr marL="1371600" lvl="2" indent="-472439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3840"/>
              <a:buFont typeface="Cutive"/>
              <a:buChar char="•"/>
              <a:defRPr sz="3200"/>
            </a:lvl3pPr>
            <a:lvl4pPr marL="1828800" lvl="3" indent="-472439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3840"/>
              <a:buFont typeface="Cutive"/>
              <a:buChar char="•"/>
              <a:defRPr sz="3200"/>
            </a:lvl4pPr>
            <a:lvl5pPr marL="2286000" lvl="4" indent="-472439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3840"/>
              <a:buFont typeface="Cutive"/>
              <a:buChar char="•"/>
              <a:defRPr sz="3200"/>
            </a:lvl5pPr>
            <a:lvl6pPr marL="2743200" lvl="5" indent="-36576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6pPr>
            <a:lvl7pPr marL="3200400" lvl="6" indent="-36576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7pPr>
            <a:lvl8pPr marL="3657600" lvl="7" indent="-365759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8pPr>
            <a:lvl9pPr marL="4114800" lvl="8" indent="-365759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45"/>
          <p:cNvSpPr txBox="1">
            <a:spLocks noGrp="1"/>
          </p:cNvSpPr>
          <p:nvPr>
            <p:ph type="sldNum" idx="12"/>
          </p:nvPr>
        </p:nvSpPr>
        <p:spPr>
          <a:xfrm>
            <a:off x="6504151" y="9080500"/>
            <a:ext cx="373708" cy="3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F1FD"/>
              </a:buClr>
              <a:buSzPts val="1800"/>
              <a:buFont typeface="Libre Franklin"/>
              <a:buNone/>
              <a:defRPr sz="1800" b="0" i="0" u="none" strike="noStrike" cap="none">
                <a:solidFill>
                  <a:srgbClr val="EAF1F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F1FD"/>
              </a:buClr>
              <a:buSzPts val="1800"/>
              <a:buFont typeface="Libre Franklin"/>
              <a:buNone/>
              <a:defRPr sz="1800" b="0" i="0" u="none" strike="noStrike" cap="none">
                <a:solidFill>
                  <a:srgbClr val="EAF1F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F1FD"/>
              </a:buClr>
              <a:buSzPts val="1800"/>
              <a:buFont typeface="Libre Franklin"/>
              <a:buNone/>
              <a:defRPr sz="1800" b="0" i="0" u="none" strike="noStrike" cap="none">
                <a:solidFill>
                  <a:srgbClr val="EAF1F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F1FD"/>
              </a:buClr>
              <a:buSzPts val="1800"/>
              <a:buFont typeface="Libre Franklin"/>
              <a:buNone/>
              <a:defRPr sz="1800" b="0" i="0" u="none" strike="noStrike" cap="none">
                <a:solidFill>
                  <a:srgbClr val="EAF1F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F1FD"/>
              </a:buClr>
              <a:buSzPts val="1800"/>
              <a:buFont typeface="Libre Franklin"/>
              <a:buNone/>
              <a:defRPr sz="1800" b="0" i="0" u="none" strike="noStrike" cap="none">
                <a:solidFill>
                  <a:srgbClr val="EAF1F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F1FD"/>
              </a:buClr>
              <a:buSzPts val="1800"/>
              <a:buFont typeface="Libre Franklin"/>
              <a:buNone/>
              <a:defRPr sz="1800" b="0" i="0" u="none" strike="noStrike" cap="none">
                <a:solidFill>
                  <a:srgbClr val="EAF1F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F1FD"/>
              </a:buClr>
              <a:buSzPts val="1800"/>
              <a:buFont typeface="Libre Franklin"/>
              <a:buNone/>
              <a:defRPr sz="1800" b="0" i="0" u="none" strike="noStrike" cap="none">
                <a:solidFill>
                  <a:srgbClr val="EAF1F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F1FD"/>
              </a:buClr>
              <a:buSzPts val="1800"/>
              <a:buFont typeface="Libre Franklin"/>
              <a:buNone/>
              <a:defRPr sz="1800" b="0" i="0" u="none" strike="noStrike" cap="none">
                <a:solidFill>
                  <a:srgbClr val="EAF1F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F1FD"/>
              </a:buClr>
              <a:buSzPts val="1800"/>
              <a:buFont typeface="Libre Franklin"/>
              <a:buNone/>
              <a:defRPr sz="1800" b="0" i="0" u="none" strike="noStrike" cap="none">
                <a:solidFill>
                  <a:srgbClr val="EAF1F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7"/>
          <p:cNvSpPr txBox="1">
            <a:spLocks noGrp="1"/>
          </p:cNvSpPr>
          <p:nvPr>
            <p:ph type="title"/>
          </p:nvPr>
        </p:nvSpPr>
        <p:spPr>
          <a:xfrm>
            <a:off x="1079500" y="152400"/>
            <a:ext cx="10845800" cy="20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FA35"/>
              </a:buClr>
              <a:buSzPts val="6000"/>
              <a:buFont typeface="Libre Franklin Medium"/>
              <a:buNone/>
              <a:defRPr sz="6000" b="0" i="0" u="none" strike="noStrike" cap="none">
                <a:solidFill>
                  <a:srgbClr val="6FFA35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FA35"/>
              </a:buClr>
              <a:buSzPts val="6000"/>
              <a:buFont typeface="Libre Franklin Medium"/>
              <a:buNone/>
              <a:defRPr sz="6000" b="0" i="0" u="none" strike="noStrike" cap="none">
                <a:solidFill>
                  <a:srgbClr val="6FFA35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FA35"/>
              </a:buClr>
              <a:buSzPts val="6000"/>
              <a:buFont typeface="Libre Franklin Medium"/>
              <a:buNone/>
              <a:defRPr sz="6000" b="0" i="0" u="none" strike="noStrike" cap="none">
                <a:solidFill>
                  <a:srgbClr val="6FFA35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FA35"/>
              </a:buClr>
              <a:buSzPts val="6000"/>
              <a:buFont typeface="Libre Franklin Medium"/>
              <a:buNone/>
              <a:defRPr sz="6000" b="0" i="0" u="none" strike="noStrike" cap="none">
                <a:solidFill>
                  <a:srgbClr val="6FFA35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FA35"/>
              </a:buClr>
              <a:buSzPts val="6000"/>
              <a:buFont typeface="Libre Franklin Medium"/>
              <a:buNone/>
              <a:defRPr sz="6000" b="0" i="0" u="none" strike="noStrike" cap="none">
                <a:solidFill>
                  <a:srgbClr val="6FFA35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FA35"/>
              </a:buClr>
              <a:buSzPts val="6000"/>
              <a:buFont typeface="Libre Franklin Medium"/>
              <a:buNone/>
              <a:defRPr sz="6000" b="0" i="0" u="none" strike="noStrike" cap="none">
                <a:solidFill>
                  <a:srgbClr val="6FFA35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FA35"/>
              </a:buClr>
              <a:buSzPts val="6000"/>
              <a:buFont typeface="Libre Franklin Medium"/>
              <a:buNone/>
              <a:defRPr sz="6000" b="0" i="0" u="none" strike="noStrike" cap="none">
                <a:solidFill>
                  <a:srgbClr val="6FFA35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FA35"/>
              </a:buClr>
              <a:buSzPts val="6000"/>
              <a:buFont typeface="Libre Franklin Medium"/>
              <a:buNone/>
              <a:defRPr sz="6000" b="0" i="0" u="none" strike="noStrike" cap="none">
                <a:solidFill>
                  <a:srgbClr val="6FFA35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FA35"/>
              </a:buClr>
              <a:buSzPts val="6000"/>
              <a:buFont typeface="Libre Franklin Medium"/>
              <a:buNone/>
              <a:defRPr sz="6000" b="0" i="0" u="none" strike="noStrike" cap="none">
                <a:solidFill>
                  <a:srgbClr val="6FFA35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9pPr>
          </a:lstStyle>
          <a:p>
            <a:endParaRPr/>
          </a:p>
        </p:txBody>
      </p:sp>
      <p:sp>
        <p:nvSpPr>
          <p:cNvPr id="7" name="Google Shape;7;p37"/>
          <p:cNvSpPr txBox="1">
            <a:spLocks noGrp="1"/>
          </p:cNvSpPr>
          <p:nvPr>
            <p:ph type="body" idx="1"/>
          </p:nvPr>
        </p:nvSpPr>
        <p:spPr>
          <a:xfrm>
            <a:off x="1079500" y="2527300"/>
            <a:ext cx="10845800" cy="61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>
            <a:lvl1pPr marL="457200" marR="0" lvl="0" indent="-548640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5040"/>
              <a:buFont typeface="Cutive"/>
              <a:buChar char="•"/>
              <a:defRPr sz="4200" b="0" i="0" u="none" strike="noStrike" cap="non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1pPr>
            <a:lvl2pPr marL="914400" marR="0" lvl="1" indent="-548640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5040"/>
              <a:buFont typeface="Cutive"/>
              <a:buChar char="•"/>
              <a:defRPr sz="4200" b="0" i="0" u="none" strike="noStrike" cap="non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2pPr>
            <a:lvl3pPr marL="1371600" marR="0" lvl="2" indent="-548639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5040"/>
              <a:buFont typeface="Cutive"/>
              <a:buChar char="•"/>
              <a:defRPr sz="4200" b="0" i="0" u="none" strike="noStrike" cap="non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3pPr>
            <a:lvl4pPr marL="1828800" marR="0" lvl="3" indent="-548639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5040"/>
              <a:buFont typeface="Cutive"/>
              <a:buChar char="•"/>
              <a:defRPr sz="4200" b="0" i="0" u="none" strike="noStrike" cap="non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4pPr>
            <a:lvl5pPr marL="2286000" marR="0" lvl="4" indent="-548639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5040"/>
              <a:buFont typeface="Cutive"/>
              <a:buChar char="•"/>
              <a:defRPr sz="4200" b="0" i="0" u="none" strike="noStrike" cap="non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5pPr>
            <a:lvl6pPr marL="2743200" marR="0" lvl="5" indent="-548639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5040"/>
              <a:buFont typeface="Cutive"/>
              <a:buChar char="•"/>
              <a:defRPr sz="4200" b="0" i="0" u="none" strike="noStrike" cap="non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6pPr>
            <a:lvl7pPr marL="3200400" marR="0" lvl="6" indent="-548639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5040"/>
              <a:buFont typeface="Cutive"/>
              <a:buChar char="•"/>
              <a:defRPr sz="4200" b="0" i="0" u="none" strike="noStrike" cap="non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7pPr>
            <a:lvl8pPr marL="3657600" marR="0" lvl="7" indent="-548639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5040"/>
              <a:buFont typeface="Cutive"/>
              <a:buChar char="•"/>
              <a:defRPr sz="4200" b="0" i="0" u="none" strike="noStrike" cap="non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8pPr>
            <a:lvl9pPr marL="4114800" marR="0" lvl="8" indent="-548640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5040"/>
              <a:buFont typeface="Cutive"/>
              <a:buChar char="•"/>
              <a:defRPr sz="4200" b="0" i="0" u="none" strike="noStrike" cap="non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9pPr>
          </a:lstStyle>
          <a:p>
            <a:endParaRPr/>
          </a:p>
        </p:txBody>
      </p:sp>
      <p:sp>
        <p:nvSpPr>
          <p:cNvPr id="8" name="Google Shape;8;p37"/>
          <p:cNvSpPr txBox="1">
            <a:spLocks noGrp="1"/>
          </p:cNvSpPr>
          <p:nvPr>
            <p:ph type="sldNum" idx="12"/>
          </p:nvPr>
        </p:nvSpPr>
        <p:spPr>
          <a:xfrm>
            <a:off x="6504151" y="9080500"/>
            <a:ext cx="373708" cy="3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F1FD"/>
              </a:buClr>
              <a:buSzPts val="1800"/>
              <a:buFont typeface="Libre Franklin"/>
              <a:buNone/>
              <a:defRPr sz="1800" b="0" i="0" u="none" strike="noStrike" cap="none">
                <a:solidFill>
                  <a:srgbClr val="EAF1F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F1FD"/>
              </a:buClr>
              <a:buSzPts val="1800"/>
              <a:buFont typeface="Libre Franklin"/>
              <a:buNone/>
              <a:defRPr sz="1800" b="0" i="0" u="none" strike="noStrike" cap="none">
                <a:solidFill>
                  <a:srgbClr val="EAF1F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F1FD"/>
              </a:buClr>
              <a:buSzPts val="1800"/>
              <a:buFont typeface="Libre Franklin"/>
              <a:buNone/>
              <a:defRPr sz="1800" b="0" i="0" u="none" strike="noStrike" cap="none">
                <a:solidFill>
                  <a:srgbClr val="EAF1F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F1FD"/>
              </a:buClr>
              <a:buSzPts val="1800"/>
              <a:buFont typeface="Libre Franklin"/>
              <a:buNone/>
              <a:defRPr sz="1800" b="0" i="0" u="none" strike="noStrike" cap="none">
                <a:solidFill>
                  <a:srgbClr val="EAF1F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F1FD"/>
              </a:buClr>
              <a:buSzPts val="1800"/>
              <a:buFont typeface="Libre Franklin"/>
              <a:buNone/>
              <a:defRPr sz="1800" b="0" i="0" u="none" strike="noStrike" cap="none">
                <a:solidFill>
                  <a:srgbClr val="EAF1F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F1FD"/>
              </a:buClr>
              <a:buSzPts val="1800"/>
              <a:buFont typeface="Libre Franklin"/>
              <a:buNone/>
              <a:defRPr sz="1800" b="0" i="0" u="none" strike="noStrike" cap="none">
                <a:solidFill>
                  <a:srgbClr val="EAF1F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F1FD"/>
              </a:buClr>
              <a:buSzPts val="1800"/>
              <a:buFont typeface="Libre Franklin"/>
              <a:buNone/>
              <a:defRPr sz="1800" b="0" i="0" u="none" strike="noStrike" cap="none">
                <a:solidFill>
                  <a:srgbClr val="EAF1F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F1FD"/>
              </a:buClr>
              <a:buSzPts val="1800"/>
              <a:buFont typeface="Libre Franklin"/>
              <a:buNone/>
              <a:defRPr sz="1800" b="0" i="0" u="none" strike="noStrike" cap="none">
                <a:solidFill>
                  <a:srgbClr val="EAF1F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F1FD"/>
              </a:buClr>
              <a:buSzPts val="1800"/>
              <a:buFont typeface="Libre Franklin"/>
              <a:buNone/>
              <a:defRPr sz="1800" b="0" i="0" u="none" strike="noStrike" cap="none">
                <a:solidFill>
                  <a:srgbClr val="EAF1F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34084a6c909_0_0"/>
          <p:cNvSpPr txBox="1">
            <a:spLocks noGrp="1"/>
          </p:cNvSpPr>
          <p:nvPr>
            <p:ph type="title"/>
          </p:nvPr>
        </p:nvSpPr>
        <p:spPr>
          <a:xfrm>
            <a:off x="1079500" y="2921000"/>
            <a:ext cx="10845900" cy="24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</a:pPr>
            <a:endParaRPr/>
          </a:p>
        </p:txBody>
      </p:sp>
      <p:sp>
        <p:nvSpPr>
          <p:cNvPr id="50" name="Google Shape;50;g34084a6c909_0_0"/>
          <p:cNvSpPr txBox="1">
            <a:spLocks noGrp="1"/>
          </p:cNvSpPr>
          <p:nvPr>
            <p:ph type="body" idx="1"/>
          </p:nvPr>
        </p:nvSpPr>
        <p:spPr>
          <a:xfrm>
            <a:off x="1163800" y="3437450"/>
            <a:ext cx="10845900" cy="13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-US" sz="6000" b="1">
                <a:solidFill>
                  <a:srgbClr val="A61C00"/>
                </a:solidFill>
                <a:latin typeface="Libre Franklin SemiBold"/>
                <a:ea typeface="Libre Franklin SemiBold"/>
                <a:cs typeface="Libre Franklin SemiBold"/>
                <a:sym typeface="Libre Franklin SemiBold"/>
              </a:rPr>
              <a:t>LEZIONE 6</a:t>
            </a:r>
            <a:endParaRPr sz="6000" b="1">
              <a:solidFill>
                <a:srgbClr val="A61C00"/>
              </a:solidFill>
              <a:latin typeface="Libre Franklin SemiBold"/>
              <a:ea typeface="Libre Franklin SemiBold"/>
              <a:cs typeface="Libre Franklin SemiBold"/>
              <a:sym typeface="Libre Franklin SemiBo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22600" y="800100"/>
            <a:ext cx="6959600" cy="816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33700" y="927100"/>
            <a:ext cx="7150100" cy="789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24509" y="2032000"/>
            <a:ext cx="4981730" cy="734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6"/>
          <p:cNvSpPr/>
          <p:nvPr/>
        </p:nvSpPr>
        <p:spPr>
          <a:xfrm>
            <a:off x="182824" y="98248"/>
            <a:ext cx="12865101" cy="1831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rgbClr val="8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L’esistenza di checkpoint garantisce</a:t>
            </a:r>
            <a:endParaRPr sz="1050" b="1" i="0" u="none" strike="noStrike" cap="none">
              <a:solidFill>
                <a:srgbClr val="00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rgbClr val="8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una corretta separazione dei cromosomi</a:t>
            </a:r>
            <a:endParaRPr sz="1050" b="1" i="0" u="none" strike="noStrike" cap="none">
              <a:solidFill>
                <a:srgbClr val="00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rgbClr val="8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durante la mitosi</a:t>
            </a:r>
            <a:endParaRPr sz="1050" b="1" i="0" u="none" strike="noStrike" cap="none">
              <a:solidFill>
                <a:srgbClr val="00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114" name="Google Shape;114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26839" y="1993900"/>
            <a:ext cx="4942333" cy="596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36900" y="2374900"/>
            <a:ext cx="6946900" cy="73279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7"/>
          <p:cNvSpPr/>
          <p:nvPr/>
        </p:nvSpPr>
        <p:spPr>
          <a:xfrm>
            <a:off x="228600" y="244202"/>
            <a:ext cx="12776200" cy="2026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>
                <a:solidFill>
                  <a:srgbClr val="8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La meiosi produce cellule germinali aploidi</a:t>
            </a:r>
            <a:r>
              <a:rPr lang="en-US" sz="6000" b="1" i="0" u="none" strike="noStrike" cap="none">
                <a:solidFill>
                  <a:srgbClr val="0D0A0F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en-US" sz="6500" b="1" i="0" u="none" strike="noStrike" cap="none">
                <a:solidFill>
                  <a:srgbClr val="0D0A0F"/>
                </a:solidFill>
                <a:latin typeface="Arial Rounded"/>
                <a:ea typeface="Arial Rounded"/>
                <a:cs typeface="Arial Rounded"/>
                <a:sym typeface="Arial Rounded"/>
              </a:rPr>
              <a:t>i gameti</a:t>
            </a:r>
            <a:endParaRPr sz="1400" b="1" i="0" u="none" strike="noStrike" cap="none">
              <a:solidFill>
                <a:srgbClr val="00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5223" y="893233"/>
            <a:ext cx="6198402" cy="7603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39384" y="1246000"/>
            <a:ext cx="6078204" cy="72334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3100" y="1352862"/>
            <a:ext cx="11658600" cy="70291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01800" y="3554610"/>
            <a:ext cx="9865846" cy="4765258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0"/>
          <p:cNvSpPr/>
          <p:nvPr/>
        </p:nvSpPr>
        <p:spPr>
          <a:xfrm>
            <a:off x="37914" y="1302219"/>
            <a:ext cx="12913271" cy="2441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 b="1" i="0" u="none" strike="noStrike" cap="none">
                <a:solidFill>
                  <a:srgbClr val="0D0A0F"/>
                </a:solidFill>
                <a:latin typeface="Arial Rounded"/>
                <a:ea typeface="Arial Rounded"/>
                <a:cs typeface="Arial Rounded"/>
                <a:sym typeface="Arial Rounded"/>
              </a:rPr>
              <a:t>Dopo il crossing over i cromatidi fratelli non sono più identici. Questo processo è infatti alla base della ricombinazione intracromosomica che genera nuove combinazioni di alleli su un cromatidio.</a:t>
            </a:r>
            <a:endParaRPr sz="1400" b="1" i="0" u="none" strike="noStrike" cap="none">
              <a:solidFill>
                <a:srgbClr val="00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38" name="Google Shape;138;p20"/>
          <p:cNvSpPr/>
          <p:nvPr/>
        </p:nvSpPr>
        <p:spPr>
          <a:xfrm>
            <a:off x="517875" y="8227541"/>
            <a:ext cx="11770125" cy="1241365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 b="0" i="0" u="none" strike="noStrike" cap="none">
                <a:solidFill>
                  <a:srgbClr val="290A01"/>
                </a:solidFill>
                <a:latin typeface="Trebuchet MS"/>
                <a:ea typeface="Trebuchet MS"/>
                <a:cs typeface="Trebuchet MS"/>
                <a:sym typeface="Trebuchet MS"/>
              </a:rPr>
              <a:t>Nota bene: Dopo la meiosi I e II ognuna delle cellule aploidi risultanti porta una sola combinazione di alleli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20"/>
          <p:cNvSpPr/>
          <p:nvPr/>
        </p:nvSpPr>
        <p:spPr>
          <a:xfrm>
            <a:off x="6502400" y="4610100"/>
            <a:ext cx="958900" cy="533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9C35"/>
              </a:buClr>
              <a:buSzPts val="4500"/>
              <a:buFont typeface="Trebuchet MS"/>
              <a:buNone/>
            </a:pPr>
            <a:endParaRPr sz="3600" b="0" i="0" u="none" strike="noStrike" cap="none">
              <a:solidFill>
                <a:srgbClr val="669C35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40" name="Google Shape;140;p20"/>
          <p:cNvSpPr/>
          <p:nvPr/>
        </p:nvSpPr>
        <p:spPr>
          <a:xfrm>
            <a:off x="1072561" y="206689"/>
            <a:ext cx="10245777" cy="1025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>
                <a:solidFill>
                  <a:srgbClr val="8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Il Crossing-Over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13070" y="2598437"/>
            <a:ext cx="9916112" cy="5713744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1"/>
          <p:cNvSpPr/>
          <p:nvPr/>
        </p:nvSpPr>
        <p:spPr>
          <a:xfrm>
            <a:off x="451606" y="967691"/>
            <a:ext cx="12424946" cy="1764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Libre Franklin"/>
              <a:buNone/>
            </a:pPr>
            <a:r>
              <a:rPr lang="en-US" sz="3600" b="1" i="0" u="none" strike="noStrike" cap="none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Le modalità con cui ogni coppia di omologhi si allinea e separa sono casuali e del tutto indipendenti da quelle delle altre coppie di cromosomi</a:t>
            </a:r>
            <a:endParaRPr sz="3600" b="1" i="0" u="none" strike="noStrike" cap="none">
              <a:solidFill>
                <a:srgbClr val="669C35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47" name="Google Shape;147;p21"/>
          <p:cNvSpPr/>
          <p:nvPr/>
        </p:nvSpPr>
        <p:spPr>
          <a:xfrm>
            <a:off x="224852" y="8312180"/>
            <a:ext cx="12216983" cy="1441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202"/>
              </a:buClr>
              <a:buSzPts val="3625"/>
              <a:buFont typeface="Libre Franklin"/>
              <a:buNone/>
            </a:pPr>
            <a:r>
              <a:rPr lang="en-US" sz="2900" b="0" i="0" u="none" strike="noStrike" cap="none">
                <a:solidFill>
                  <a:srgbClr val="02020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Nei gameti sono possibili otto diverse (2</a:t>
            </a:r>
            <a:r>
              <a:rPr lang="en-US" sz="2900" b="0" i="0" u="none" strike="noStrike" cap="none" baseline="30000">
                <a:solidFill>
                  <a:srgbClr val="02020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3</a:t>
            </a:r>
            <a:r>
              <a:rPr lang="en-US" sz="2900" b="0" i="0" u="none" strike="noStrike" cap="none">
                <a:solidFill>
                  <a:srgbClr val="02020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) combinazioni di cromosomi, a seconda di come i cromosomi si appaiano e si separano nella meiosi I e II (nell’uomo 2</a:t>
            </a:r>
            <a:r>
              <a:rPr lang="en-US" sz="2900" b="0" i="0" u="none" strike="noStrike" cap="none" baseline="30000">
                <a:solidFill>
                  <a:srgbClr val="02020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23</a:t>
            </a:r>
            <a:r>
              <a:rPr lang="en-US" sz="2900" b="0" i="0" u="none" strike="noStrike" cap="none">
                <a:solidFill>
                  <a:srgbClr val="02020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=8388068)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21"/>
          <p:cNvSpPr/>
          <p:nvPr/>
        </p:nvSpPr>
        <p:spPr>
          <a:xfrm>
            <a:off x="519369" y="0"/>
            <a:ext cx="14854437" cy="718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6000"/>
              <a:buFont typeface="Libre Franklin"/>
              <a:buNone/>
            </a:pPr>
            <a:r>
              <a:rPr lang="en-US" sz="4000" b="1" i="0" u="none" strike="noStrike" cap="none">
                <a:solidFill>
                  <a:srgbClr val="8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La separazione casuale dei cromosomi omologhi</a:t>
            </a:r>
            <a:endParaRPr sz="4000" b="1" i="0" u="none" strike="noStrike" cap="none">
              <a:solidFill>
                <a:srgbClr val="8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37000" y="127000"/>
            <a:ext cx="5373212" cy="949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72393" y="57150"/>
            <a:ext cx="5783581" cy="963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82833" y="-21946"/>
            <a:ext cx="6362701" cy="8279994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3"/>
          <p:cNvSpPr/>
          <p:nvPr/>
        </p:nvSpPr>
        <p:spPr>
          <a:xfrm>
            <a:off x="-2282" y="1105897"/>
            <a:ext cx="6539641" cy="8320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 i="0" u="none" strike="noStrike" cap="none">
                <a:solidFill>
                  <a:srgbClr val="8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Riassumendo</a:t>
            </a:r>
            <a:r>
              <a:rPr lang="en-US" sz="3700" i="0" u="none" strike="noStrike" cap="none">
                <a:solidFill>
                  <a:srgbClr val="0D0A0F"/>
                </a:solidFill>
                <a:latin typeface="Arial Rounded"/>
                <a:ea typeface="Arial Rounded"/>
                <a:cs typeface="Arial Rounded"/>
                <a:sym typeface="Arial Rounded"/>
              </a:rPr>
              <a:t>: il crossing-over crea nuove combinazioni rimescolando gli alleli presenti sullo </a:t>
            </a:r>
            <a:r>
              <a:rPr lang="en-US" sz="3700" i="1" u="none" strike="noStrike" cap="none">
                <a:solidFill>
                  <a:srgbClr val="0D0A0F"/>
                </a:solidFill>
                <a:latin typeface="Arial Rounded"/>
                <a:ea typeface="Arial Rounded"/>
                <a:cs typeface="Arial Rounded"/>
                <a:sym typeface="Arial Rounded"/>
              </a:rPr>
              <a:t>stesso</a:t>
            </a:r>
            <a:r>
              <a:rPr lang="en-US" sz="3700" i="0" u="none" strike="noStrike" cap="none">
                <a:solidFill>
                  <a:srgbClr val="0D0A0F"/>
                </a:solidFill>
                <a:latin typeface="Arial Rounded"/>
                <a:ea typeface="Arial Rounded"/>
                <a:cs typeface="Arial Rounded"/>
                <a:sym typeface="Arial Rounded"/>
              </a:rPr>
              <a:t> cromosoma, mentre la distribuzione casuale dei cromosomi materni e paterni determina nuove combinazioni rimescolando gli alleli portati da cromosomi </a:t>
            </a:r>
            <a:r>
              <a:rPr lang="en-US" sz="3700" i="1" u="none" strike="noStrike" cap="none">
                <a:solidFill>
                  <a:srgbClr val="0D0A0F"/>
                </a:solidFill>
                <a:latin typeface="Arial Rounded"/>
                <a:ea typeface="Arial Rounded"/>
                <a:cs typeface="Arial Rounded"/>
                <a:sym typeface="Arial Rounded"/>
              </a:rPr>
              <a:t>diversi</a:t>
            </a:r>
            <a:r>
              <a:rPr lang="en-US" sz="3700" i="0" u="none" strike="noStrike" cap="none">
                <a:solidFill>
                  <a:srgbClr val="0D0A0F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700" i="0" u="none" strike="noStrike" cap="none">
              <a:solidFill>
                <a:srgbClr val="0D0A0F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 i="0" u="none" strike="noStrike" cap="none">
                <a:solidFill>
                  <a:srgbClr val="0D0A0F"/>
                </a:solidFill>
                <a:latin typeface="Arial Rounded"/>
                <a:ea typeface="Arial Rounded"/>
                <a:cs typeface="Arial Rounded"/>
                <a:sym typeface="Arial Rounded"/>
              </a:rPr>
              <a:t> Questi due processi insieme riescono a spiegare la straordinaria quantità di variabilità genetica che si manifesta nelle cellule dopo la meiosi.</a:t>
            </a:r>
            <a:endParaRPr sz="1400" i="0" u="none" strike="noStrike" cap="none">
              <a:solidFill>
                <a:srgbClr val="00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</p:spTree>
  </p:cSld>
  <p:clrMapOvr>
    <a:masterClrMapping/>
  </p:clrMapOvr>
  <p:transition spd="slow">
    <p:blinds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6"/>
          <p:cNvSpPr txBox="1">
            <a:spLocks noGrp="1"/>
          </p:cNvSpPr>
          <p:nvPr>
            <p:ph type="title"/>
          </p:nvPr>
        </p:nvSpPr>
        <p:spPr>
          <a:xfrm>
            <a:off x="1079500" y="152400"/>
            <a:ext cx="10845900" cy="20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>
                <a:solidFill>
                  <a:srgbClr val="961B04"/>
                </a:solidFill>
              </a:rPr>
              <a:t>Quiz</a:t>
            </a:r>
            <a:endParaRPr>
              <a:solidFill>
                <a:srgbClr val="961B04"/>
              </a:solidFill>
            </a:endParaRPr>
          </a:p>
        </p:txBody>
      </p:sp>
      <p:pic>
        <p:nvPicPr>
          <p:cNvPr id="56" name="Google Shape;56;p6" title="mhz75z2f-qr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8050" y="2824150"/>
            <a:ext cx="4105275" cy="410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35200" y="14084"/>
            <a:ext cx="7505700" cy="97553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74381" y="1981200"/>
            <a:ext cx="10114419" cy="778510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5"/>
          <p:cNvSpPr/>
          <p:nvPr/>
        </p:nvSpPr>
        <p:spPr>
          <a:xfrm>
            <a:off x="330200" y="-162341"/>
            <a:ext cx="12890500" cy="2318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61B04"/>
              </a:buClr>
              <a:buSzPts val="6000"/>
              <a:buFont typeface="Libre Franklin"/>
              <a:buNone/>
            </a:pPr>
            <a:r>
              <a:rPr lang="en-US" sz="3800" i="0" u="none" strike="noStrike" cap="none">
                <a:solidFill>
                  <a:srgbClr val="961B04"/>
                </a:solidFill>
                <a:latin typeface="Arial Rounded"/>
                <a:ea typeface="Arial Rounded"/>
                <a:cs typeface="Arial Rounded"/>
                <a:sym typeface="Arial Rounded"/>
              </a:rPr>
              <a:t>L’oogenesi nell’uomo</a:t>
            </a:r>
            <a:r>
              <a:rPr lang="en-US" sz="3800" i="0" u="none" strike="noStrike" cap="none">
                <a:solidFill>
                  <a:srgbClr val="0D0A0F"/>
                </a:solidFill>
                <a:latin typeface="Arial Rounded"/>
                <a:ea typeface="Arial Rounded"/>
                <a:cs typeface="Arial Rounded"/>
                <a:sym typeface="Arial Rounded"/>
              </a:rPr>
              <a:t>: divisioni meiotiche</a:t>
            </a:r>
            <a:endParaRPr sz="2600" i="0" u="none" strike="noStrike" cap="none">
              <a:solidFill>
                <a:srgbClr val="0D0A0F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A0F"/>
              </a:buClr>
              <a:buSzPts val="6000"/>
              <a:buFont typeface="Libre Franklin"/>
              <a:buNone/>
            </a:pPr>
            <a:r>
              <a:rPr lang="en-US" sz="3800" i="0" u="none" strike="noStrike" cap="none">
                <a:solidFill>
                  <a:srgbClr val="0D0A0F"/>
                </a:solidFill>
                <a:latin typeface="Arial Rounded"/>
                <a:ea typeface="Arial Rounded"/>
                <a:cs typeface="Arial Rounded"/>
                <a:sym typeface="Arial Rounded"/>
              </a:rPr>
              <a:t>asimmetriche producono una cellula uovo</a:t>
            </a:r>
            <a:endParaRPr sz="2600" i="0" u="none" strike="noStrike" cap="none">
              <a:solidFill>
                <a:srgbClr val="0D0A0F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A0F"/>
              </a:buClr>
              <a:buSzPts val="6000"/>
              <a:buFont typeface="Libre Franklin"/>
              <a:buNone/>
            </a:pPr>
            <a:r>
              <a:rPr lang="en-US" sz="3800" i="0" u="none" strike="noStrike" cap="none">
                <a:solidFill>
                  <a:srgbClr val="0D0A0F"/>
                </a:solidFill>
                <a:latin typeface="Arial Rounded"/>
                <a:ea typeface="Arial Rounded"/>
                <a:cs typeface="Arial Rounded"/>
                <a:sym typeface="Arial Rounded"/>
              </a:rPr>
              <a:t>di grandi dimensioni</a:t>
            </a:r>
            <a:endParaRPr sz="2600" i="0" u="none" strike="noStrike" cap="none">
              <a:solidFill>
                <a:srgbClr val="0D0A0F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58087" y="2444165"/>
            <a:ext cx="8657613" cy="7149572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6"/>
          <p:cNvSpPr/>
          <p:nvPr/>
        </p:nvSpPr>
        <p:spPr>
          <a:xfrm>
            <a:off x="393038" y="-71897"/>
            <a:ext cx="13004801" cy="2349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700" i="0" u="none" strike="noStrike" cap="none">
                <a:solidFill>
                  <a:srgbClr val="8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La spermatogenesi nell’uomo</a:t>
            </a:r>
            <a:r>
              <a:rPr lang="en-US" sz="4700" i="0" u="none" strike="noStrike" cap="none">
                <a:solidFill>
                  <a:srgbClr val="290A01"/>
                </a:solidFill>
                <a:latin typeface="Arial Rounded"/>
                <a:ea typeface="Arial Rounded"/>
                <a:cs typeface="Arial Rounded"/>
                <a:sym typeface="Arial Rounded"/>
              </a:rPr>
              <a:t>: divisioni meiotiche simmetriche producono quattro spermatozoi</a:t>
            </a:r>
            <a:endParaRPr sz="100" i="0" u="none" strike="noStrike" cap="none">
              <a:solidFill>
                <a:srgbClr val="00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</p:spTree>
  </p:cSld>
  <p:clrMapOvr>
    <a:masterClrMapping/>
  </p:clrMapOvr>
  <p:transition spd="slow">
    <p:circl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7"/>
          <p:cNvSpPr/>
          <p:nvPr/>
        </p:nvSpPr>
        <p:spPr>
          <a:xfrm>
            <a:off x="1270000" y="3214563"/>
            <a:ext cx="11125200" cy="4950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742950" marR="0" lvl="0" indent="-742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A0F"/>
              </a:buClr>
              <a:buSzPts val="5375"/>
              <a:buFont typeface="Arial"/>
              <a:buAutoNum type="arabicPeriod"/>
            </a:pPr>
            <a:r>
              <a:rPr lang="en-US" sz="4300" i="0" u="none" strike="noStrike" cap="none">
                <a:solidFill>
                  <a:srgbClr val="0D0A0F"/>
                </a:solidFill>
                <a:latin typeface="Arial Rounded"/>
                <a:ea typeface="Arial Rounded"/>
                <a:cs typeface="Arial Rounded"/>
                <a:sym typeface="Arial Rounded"/>
              </a:rPr>
              <a:t>l’eredità dei geni corrisponde all’eredità</a:t>
            </a:r>
            <a:r>
              <a:rPr lang="en-US" sz="1400" i="0" u="none" strike="noStrike" cap="none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4300" i="0" u="none" strike="noStrike" cap="none">
                <a:solidFill>
                  <a:srgbClr val="0D0A0F"/>
                </a:solidFill>
                <a:latin typeface="Arial Rounded"/>
                <a:ea typeface="Arial Rounded"/>
                <a:cs typeface="Arial Rounded"/>
                <a:sym typeface="Arial Rounded"/>
              </a:rPr>
              <a:t>dei cromosomi in ogni dettaglio</a:t>
            </a:r>
            <a:endParaRPr sz="1400" i="0" u="none" strike="noStrike" cap="none">
              <a:solidFill>
                <a:srgbClr val="00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342900" marR="0" lvl="0" indent="-1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A0F"/>
              </a:buClr>
              <a:buSzPts val="5375"/>
              <a:buFont typeface="Arial"/>
              <a:buNone/>
            </a:pPr>
            <a:endParaRPr sz="1400" i="0" u="none" strike="noStrike" cap="none">
              <a:solidFill>
                <a:srgbClr val="00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742950" marR="0" lvl="0" indent="-742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A0F"/>
              </a:buClr>
              <a:buSzPts val="5375"/>
              <a:buFont typeface="Arial"/>
              <a:buAutoNum type="arabicPeriod"/>
            </a:pPr>
            <a:r>
              <a:rPr lang="en-US" sz="4300" i="0" u="none" strike="noStrike" cap="none">
                <a:solidFill>
                  <a:srgbClr val="0D0A0F"/>
                </a:solidFill>
                <a:latin typeface="Arial Rounded"/>
                <a:ea typeface="Arial Rounded"/>
                <a:cs typeface="Arial Rounded"/>
                <a:sym typeface="Arial Rounded"/>
              </a:rPr>
              <a:t> la trasmissione di particolari cromosomi coincide con la trasmissione di caratteri specifici oltre quelli della determinazione del sesso.</a:t>
            </a:r>
            <a:endParaRPr sz="1400" i="0" u="none" strike="noStrike" cap="none">
              <a:solidFill>
                <a:srgbClr val="00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83" name="Google Shape;183;p27"/>
          <p:cNvSpPr/>
          <p:nvPr/>
        </p:nvSpPr>
        <p:spPr>
          <a:xfrm>
            <a:off x="790308" y="375807"/>
            <a:ext cx="11628817" cy="1949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>
                <a:solidFill>
                  <a:srgbClr val="8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Validazione della teoria</a:t>
            </a:r>
            <a:endParaRPr sz="1400" b="1" i="0" u="none" strike="noStrike" cap="none">
              <a:solidFill>
                <a:srgbClr val="00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>
                <a:solidFill>
                  <a:srgbClr val="8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cromosomica</a:t>
            </a:r>
            <a:endParaRPr sz="1400" b="1" i="0" u="none" strike="noStrike" cap="none">
              <a:solidFill>
                <a:srgbClr val="00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8"/>
          <p:cNvSpPr/>
          <p:nvPr/>
        </p:nvSpPr>
        <p:spPr>
          <a:xfrm>
            <a:off x="206718" y="-4961"/>
            <a:ext cx="11458104" cy="1025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>
                <a:solidFill>
                  <a:srgbClr val="8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Ipotesi di Sutton (1903)</a:t>
            </a:r>
            <a:endParaRPr sz="1400" b="1" i="0" u="none" strike="noStrike" cap="none">
              <a:solidFill>
                <a:srgbClr val="00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89" name="Google Shape;189;p28"/>
          <p:cNvSpPr/>
          <p:nvPr/>
        </p:nvSpPr>
        <p:spPr>
          <a:xfrm>
            <a:off x="254000" y="2114338"/>
            <a:ext cx="12700000" cy="65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F821"/>
              </a:buClr>
              <a:buSzPts val="4500"/>
              <a:buFont typeface="Trebuchet MS"/>
              <a:buNone/>
            </a:pPr>
            <a:endParaRPr sz="3600" b="1" i="0" u="none" strike="noStrike" cap="none">
              <a:solidFill>
                <a:srgbClr val="290A0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90" name="Google Shape;190;p28"/>
          <p:cNvSpPr/>
          <p:nvPr/>
        </p:nvSpPr>
        <p:spPr>
          <a:xfrm>
            <a:off x="241300" y="3363171"/>
            <a:ext cx="12725400" cy="65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9C35"/>
              </a:buClr>
              <a:buSzPts val="4500"/>
              <a:buFont typeface="Trebuchet MS"/>
              <a:buNone/>
            </a:pPr>
            <a:endParaRPr sz="3600" b="1" i="0" u="none" strike="noStrike" cap="none">
              <a:solidFill>
                <a:srgbClr val="334E1A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91" name="Google Shape;191;p28"/>
          <p:cNvSpPr/>
          <p:nvPr/>
        </p:nvSpPr>
        <p:spPr>
          <a:xfrm>
            <a:off x="5448300" y="2401443"/>
            <a:ext cx="12801600" cy="65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018"/>
              </a:buClr>
              <a:buSzPts val="4500"/>
              <a:buFont typeface="Trebuchet MS"/>
              <a:buNone/>
            </a:pPr>
            <a:endParaRPr sz="3600" b="1" i="0" u="none" strike="noStrike" cap="none">
              <a:solidFill>
                <a:srgbClr val="669C35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92" name="Google Shape;192;p28"/>
          <p:cNvSpPr/>
          <p:nvPr/>
        </p:nvSpPr>
        <p:spPr>
          <a:xfrm>
            <a:off x="241300" y="8561704"/>
            <a:ext cx="13093700" cy="65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F72C"/>
              </a:buClr>
              <a:buSzPts val="4500"/>
              <a:buFont typeface="Trebuchet MS"/>
              <a:buNone/>
            </a:pPr>
            <a:endParaRPr sz="3600" b="1" i="0" u="none" strike="noStrike" cap="none">
              <a:solidFill>
                <a:srgbClr val="669C35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93" name="Google Shape;193;p28"/>
          <p:cNvSpPr/>
          <p:nvPr/>
        </p:nvSpPr>
        <p:spPr>
          <a:xfrm>
            <a:off x="254000" y="1102571"/>
            <a:ext cx="12446000" cy="65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9C35"/>
              </a:buClr>
              <a:buSzPts val="4500"/>
              <a:buFont typeface="Trebuchet MS"/>
              <a:buNone/>
            </a:pPr>
            <a:endParaRPr sz="3600" b="1" i="0" u="none" strike="noStrike" cap="none">
              <a:solidFill>
                <a:srgbClr val="0D0A0F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94" name="Google Shape;194;p28"/>
          <p:cNvSpPr txBox="1">
            <a:spLocks noGrp="1"/>
          </p:cNvSpPr>
          <p:nvPr>
            <p:ph type="body" idx="1"/>
          </p:nvPr>
        </p:nvSpPr>
        <p:spPr>
          <a:xfrm>
            <a:off x="38099" y="2681918"/>
            <a:ext cx="12445999" cy="8539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812801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A0F"/>
              </a:buClr>
              <a:buSzPts val="2400"/>
              <a:buFont typeface="Libre Franklin"/>
              <a:buChar char="•"/>
            </a:pPr>
            <a:r>
              <a:rPr lang="en-US" sz="2000" b="1">
                <a:solidFill>
                  <a:srgbClr val="0D0A0F"/>
                </a:solidFill>
                <a:latin typeface="Arial Rounded"/>
                <a:ea typeface="Arial Rounded"/>
                <a:cs typeface="Arial Rounded"/>
                <a:sym typeface="Arial Rounded"/>
              </a:rPr>
              <a:t>1. Ogni cellula contiene due copie di ciascun tipo di cromosoma e ci sono due copie di ciascun tipo di gene.</a:t>
            </a:r>
            <a:endParaRPr b="1"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812801" lvl="0" indent="-152400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024C90"/>
              </a:buClr>
              <a:buSzPts val="2400"/>
              <a:buFont typeface="Libre Franklin"/>
              <a:buChar char="•"/>
            </a:pPr>
            <a:r>
              <a:rPr lang="en-US" sz="2000" b="1">
                <a:solidFill>
                  <a:srgbClr val="024C90"/>
                </a:solidFill>
                <a:latin typeface="Arial Rounded"/>
                <a:ea typeface="Arial Rounded"/>
                <a:cs typeface="Arial Rounded"/>
                <a:sym typeface="Arial Rounded"/>
              </a:rPr>
              <a:t>2. Il complemento cromosomico, come i geni di Mendel, non mostra variazioni quando viene trasmesso dai genitori alla progenie.</a:t>
            </a:r>
            <a:endParaRPr b="1"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812801" lvl="0" indent="-152400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Libre Franklin"/>
              <a:buChar char="•"/>
            </a:pPr>
            <a:r>
              <a:rPr lang="en-US" sz="2000" b="1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3. Durante la meiosi, i cromosomi omologhi si appaiano e poi si separano in gameti differenti così come gli alleli alternativi di ciascun gene segregano in gameti diversi</a:t>
            </a:r>
            <a:endParaRPr b="1"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812801" lvl="0" indent="-152400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024C90"/>
              </a:buClr>
              <a:buSzPts val="2400"/>
              <a:buFont typeface="Libre Franklin"/>
              <a:buChar char="•"/>
            </a:pPr>
            <a:r>
              <a:rPr lang="en-US" sz="2000" b="1">
                <a:solidFill>
                  <a:srgbClr val="024C90"/>
                </a:solidFill>
                <a:latin typeface="Arial Rounded"/>
                <a:ea typeface="Arial Rounded"/>
                <a:cs typeface="Arial Rounded"/>
                <a:sym typeface="Arial Rounded"/>
              </a:rPr>
              <a:t>4. Le copie materne e paterne di ciascuna coppia cromosomica si separano ai poli opposti del fuso a prescindere dalla segregazione di ogni altra coppia di omologhi, così come alleli alternativi di geni non associati assortiscono in maniera indipendente.</a:t>
            </a:r>
            <a:endParaRPr b="1"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812801" lvl="0" indent="-152400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Libre Franklin"/>
              <a:buChar char="•"/>
            </a:pPr>
            <a:r>
              <a:rPr lang="en-US" sz="2000" b="1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5. Durante la fecondazione il gruppo di cromosomi di una cellula uovo si unisce con il gruppo dei cromosomi di uno spermatozoo incontrato a caso, così come gli alleli di un genitore si uniscono a caso con quelli provenienti dall’altro genitore.</a:t>
            </a:r>
            <a:endParaRPr b="1"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812801" lvl="0" indent="-152400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024B90"/>
              </a:buClr>
              <a:buSzPts val="2400"/>
              <a:buFont typeface="Libre Franklin"/>
              <a:buChar char="•"/>
            </a:pPr>
            <a:r>
              <a:rPr lang="en-US" sz="2000" b="1">
                <a:solidFill>
                  <a:srgbClr val="024B90"/>
                </a:solidFill>
                <a:latin typeface="Arial Rounded"/>
                <a:ea typeface="Arial Rounded"/>
                <a:cs typeface="Arial Rounded"/>
                <a:sym typeface="Arial Rounded"/>
              </a:rPr>
              <a:t>6. In tutte le cellule che derivano dalla fecondazione di una cellula uovo, metà dei cromosomi e metà dei geni sono di origine materna, l’altra metà di origine paterna</a:t>
            </a:r>
            <a:endParaRPr b="1"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812801" lvl="0" indent="141287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DF40D"/>
              </a:buClr>
              <a:buSzPts val="2400"/>
              <a:buFont typeface="Cutive"/>
              <a:buNone/>
            </a:pPr>
            <a:endParaRPr sz="2000" b="1">
              <a:solidFill>
                <a:srgbClr val="80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802738" lvl="0" indent="-307438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6018"/>
              </a:buClr>
              <a:buSzPts val="2400"/>
              <a:buFont typeface="Cutive"/>
              <a:buNone/>
            </a:pPr>
            <a:endParaRPr sz="2000" b="1"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802738" lvl="0" indent="-307438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utive"/>
              <a:buNone/>
            </a:pPr>
            <a:endParaRPr sz="2000" b="1">
              <a:solidFill>
                <a:srgbClr val="334E1A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802738" lvl="0" indent="-307438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E7F821"/>
              </a:buClr>
              <a:buSzPts val="2400"/>
              <a:buFont typeface="Cutive"/>
              <a:buNone/>
            </a:pPr>
            <a:endParaRPr sz="2000" b="1">
              <a:solidFill>
                <a:srgbClr val="290A01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802738" lvl="0" indent="-307438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utive"/>
              <a:buNone/>
            </a:pPr>
            <a:endParaRPr sz="2000" b="1">
              <a:solidFill>
                <a:srgbClr val="0D0A0F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802738" lvl="0" indent="-307438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utive"/>
              <a:buNone/>
            </a:pPr>
            <a:endParaRPr sz="2000" b="1">
              <a:latin typeface="Arial Rounded"/>
              <a:ea typeface="Arial Rounded"/>
              <a:cs typeface="Arial Rounded"/>
              <a:sym typeface="Arial Rounded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95500" y="88900"/>
            <a:ext cx="8242300" cy="9276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hecker/>
      </p:transition>
    </mc:Choice>
    <mc:Fallback>
      <p:transition spd="slow">
        <p:checker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5844" y="457200"/>
            <a:ext cx="5516556" cy="911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24300" y="1282700"/>
            <a:ext cx="4051300" cy="520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3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51420" y="224746"/>
            <a:ext cx="6235700" cy="8423954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30"/>
          <p:cNvSpPr/>
          <p:nvPr/>
        </p:nvSpPr>
        <p:spPr>
          <a:xfrm>
            <a:off x="4047344" y="224746"/>
            <a:ext cx="3928256" cy="8331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Font typeface="Cutive"/>
              <a:buNone/>
            </a:pPr>
            <a:endParaRPr sz="3600" b="0" i="0" u="none" strike="noStrike" cap="none">
              <a:solidFill>
                <a:srgbClr val="669C35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38300" y="2446815"/>
            <a:ext cx="10109200" cy="7116285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31"/>
          <p:cNvSpPr/>
          <p:nvPr/>
        </p:nvSpPr>
        <p:spPr>
          <a:xfrm>
            <a:off x="532870" y="332695"/>
            <a:ext cx="12320060" cy="1900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>
                <a:solidFill>
                  <a:srgbClr val="8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L’analisi dei rari errori della meiosi ha fornito un ulteriore sostegno alla teoria cromosomica</a:t>
            </a:r>
            <a:endParaRPr sz="1100" b="1" i="0" u="none" strike="noStrike" cap="none">
              <a:solidFill>
                <a:srgbClr val="00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214" name="Google Shape;214;p31"/>
          <p:cNvSpPr/>
          <p:nvPr/>
        </p:nvSpPr>
        <p:spPr>
          <a:xfrm>
            <a:off x="6767850" y="2278398"/>
            <a:ext cx="6160030" cy="634094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Font typeface="Cutive"/>
              <a:buNone/>
            </a:pPr>
            <a:endParaRPr sz="3600" b="0" i="0" u="none" strike="noStrike" cap="none">
              <a:solidFill>
                <a:srgbClr val="669C35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15" name="Google Shape;215;p31"/>
          <p:cNvSpPr/>
          <p:nvPr/>
        </p:nvSpPr>
        <p:spPr>
          <a:xfrm>
            <a:off x="532870" y="2278398"/>
            <a:ext cx="6160030" cy="634094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Font typeface="Cutive"/>
              <a:buNone/>
            </a:pPr>
            <a:endParaRPr sz="3600" b="0" i="0" u="none" strike="noStrike" cap="none">
              <a:solidFill>
                <a:srgbClr val="669C35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38300" y="2446815"/>
            <a:ext cx="10109200" cy="7116285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32"/>
          <p:cNvSpPr/>
          <p:nvPr/>
        </p:nvSpPr>
        <p:spPr>
          <a:xfrm>
            <a:off x="1257299" y="2457380"/>
            <a:ext cx="5578215" cy="623691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Font typeface="Cutive"/>
              <a:buNone/>
            </a:pPr>
            <a:endParaRPr sz="3600" b="0" i="0" u="none" strike="noStrike" cap="none">
              <a:solidFill>
                <a:srgbClr val="669C35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22" name="Google Shape;222;p32"/>
          <p:cNvSpPr/>
          <p:nvPr/>
        </p:nvSpPr>
        <p:spPr>
          <a:xfrm>
            <a:off x="6692900" y="2446815"/>
            <a:ext cx="5578215" cy="623691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Font typeface="Cutive"/>
              <a:buNone/>
            </a:pPr>
            <a:endParaRPr sz="3600" b="0" i="0" u="none" strike="noStrike" cap="none">
              <a:solidFill>
                <a:srgbClr val="669C35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23" name="Google Shape;223;p32"/>
          <p:cNvSpPr/>
          <p:nvPr/>
        </p:nvSpPr>
        <p:spPr>
          <a:xfrm>
            <a:off x="532870" y="332695"/>
            <a:ext cx="12320060" cy="1900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>
                <a:solidFill>
                  <a:srgbClr val="8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L’analisi dei rari errori della meiosi ha fornito un ulteriore sostegno alla teoria cromosomica</a:t>
            </a:r>
            <a:endParaRPr sz="1100" b="1" i="0" u="none" strike="noStrike" cap="none">
              <a:solidFill>
                <a:srgbClr val="00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30975" y="1892300"/>
            <a:ext cx="6241966" cy="7137400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1"/>
          <p:cNvSpPr/>
          <p:nvPr/>
        </p:nvSpPr>
        <p:spPr>
          <a:xfrm>
            <a:off x="635000" y="37499"/>
            <a:ext cx="11734800" cy="1787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1" i="0" u="none" strike="noStrike" cap="none">
                <a:solidFill>
                  <a:srgbClr val="8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I caratteri associati ai cromosomi X e Y nell’uomo sono identificati mediante l’analisi dei pedigree</a:t>
            </a:r>
            <a:endParaRPr sz="1400" b="1" i="0" u="none" strike="noStrike" cap="none">
              <a:solidFill>
                <a:srgbClr val="00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230" name="Google Shape;230;p1"/>
          <p:cNvSpPr txBox="1">
            <a:spLocks noGrp="1"/>
          </p:cNvSpPr>
          <p:nvPr>
            <p:ph type="body" idx="1"/>
          </p:nvPr>
        </p:nvSpPr>
        <p:spPr>
          <a:xfrm>
            <a:off x="6167226" y="2172953"/>
            <a:ext cx="6562378" cy="7253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457200" lvl="0" indent="-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2750"/>
              <a:buFont typeface="Arial"/>
              <a:buAutoNum type="arabicPeriod"/>
            </a:pPr>
            <a:r>
              <a:rPr lang="en-US" sz="2200" b="1">
                <a:solidFill>
                  <a:srgbClr val="008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Il carattere si manifesta più frequentemente nei maschi che nelle femmine</a:t>
            </a:r>
            <a:endParaRPr sz="2200" b="1"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457200" lvl="0" indent="-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5000"/>
              </a:buClr>
              <a:buSzPts val="2750"/>
              <a:buFont typeface="Arial"/>
              <a:buAutoNum type="arabicPeriod"/>
            </a:pPr>
            <a:r>
              <a:rPr lang="en-US" sz="2200" b="1">
                <a:solidFill>
                  <a:srgbClr val="D95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La mutazione e il carattere non vengono mai trasmessi dal padre al figlio poiché i figli ricevono dai propri padri solo il cromosoma Y.</a:t>
            </a:r>
            <a:endParaRPr sz="2200" b="1"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457200" lvl="0" indent="-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A0F"/>
              </a:buClr>
              <a:buSzPts val="2750"/>
              <a:buFont typeface="Arial"/>
              <a:buAutoNum type="arabicPeriod"/>
            </a:pPr>
            <a:r>
              <a:rPr lang="en-US" sz="2200" b="1">
                <a:solidFill>
                  <a:srgbClr val="0D0A0F"/>
                </a:solidFill>
                <a:latin typeface="Arial Rounded"/>
                <a:ea typeface="Arial Rounded"/>
                <a:cs typeface="Arial Rounded"/>
                <a:sym typeface="Arial Rounded"/>
              </a:rPr>
              <a:t>Un maschio malato, invece, trasmette la mutazione associata all’X a tutte le sue figlie, che si comportano da portatori eterozigoti senza manifestare il carattere</a:t>
            </a:r>
            <a:r>
              <a:rPr lang="en-US" sz="2200" b="1">
                <a:latin typeface="Arial Rounded"/>
                <a:ea typeface="Arial Rounded"/>
                <a:cs typeface="Arial Rounded"/>
                <a:sym typeface="Arial Rounded"/>
              </a:rPr>
              <a:t>,a trasmett</a:t>
            </a:r>
            <a:endParaRPr/>
          </a:p>
          <a:p>
            <a:pPr marL="457200" lvl="0" indent="-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A0F"/>
              </a:buClr>
              <a:buSzPts val="2750"/>
              <a:buFont typeface="Arial"/>
              <a:buAutoNum type="arabicPeriod"/>
            </a:pPr>
            <a:r>
              <a:rPr lang="en-US" sz="2200" b="1">
                <a:solidFill>
                  <a:srgbClr val="00A3D7"/>
                </a:solidFill>
                <a:latin typeface="Arial Rounded"/>
                <a:ea typeface="Arial Rounded"/>
                <a:cs typeface="Arial Rounded"/>
                <a:sym typeface="Arial Rounded"/>
              </a:rPr>
              <a:t>In questo modo, il carattere spesso salta una generazione, dato che la mutazione viene trasmessa dal nonno, tramite</a:t>
            </a:r>
            <a:r>
              <a:rPr lang="en-US" sz="2200" b="1"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200" b="1">
                <a:solidFill>
                  <a:srgbClr val="00A3D7"/>
                </a:solidFill>
                <a:latin typeface="Arial Rounded"/>
                <a:ea typeface="Arial Rounded"/>
                <a:cs typeface="Arial Rounded"/>
                <a:sym typeface="Arial Rounded"/>
              </a:rPr>
              <a:t>una figlia portatrice, al nipote maschio.</a:t>
            </a:r>
            <a:endParaRPr sz="2200" b="1"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457200" lvl="0" indent="-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CD21C"/>
              </a:buClr>
              <a:buSzPts val="2750"/>
              <a:buFont typeface="Arial"/>
              <a:buAutoNum type="arabicPeriod"/>
            </a:pPr>
            <a:r>
              <a:rPr lang="en-US" sz="2200" b="1">
                <a:solidFill>
                  <a:srgbClr val="8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Il solo modo in cui il carattere può comparire nelle generazioni successive è quando la sorella di un maschio ma-lato è portatrice. In tal caso, metà dei suoi figli maschi mostreranno il carattere</a:t>
            </a:r>
            <a:r>
              <a:rPr lang="en-US" sz="2200" b="1">
                <a:solidFill>
                  <a:srgbClr val="9CD21C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endParaRPr sz="2200" b="1"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457200" lvl="0" indent="-213359" algn="just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3840"/>
              <a:buFont typeface="Arial"/>
              <a:buNone/>
            </a:pPr>
            <a:endParaRPr sz="22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61200" y="38100"/>
            <a:ext cx="5486400" cy="9667016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7"/>
          <p:cNvSpPr/>
          <p:nvPr/>
        </p:nvSpPr>
        <p:spPr>
          <a:xfrm>
            <a:off x="533400" y="288270"/>
            <a:ext cx="6083300" cy="5519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1" i="0" u="none" strike="noStrike" cap="none">
                <a:solidFill>
                  <a:srgbClr val="8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Una coppia di cromosomi determina il sesso di un individuo</a:t>
            </a:r>
            <a:endParaRPr sz="1400" b="1" i="0" u="none" strike="noStrike" cap="none">
              <a:solidFill>
                <a:srgbClr val="80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9C35"/>
              </a:buClr>
              <a:buSzPts val="4500"/>
              <a:buFont typeface="Trebuchet MS"/>
              <a:buNone/>
            </a:pPr>
            <a:endParaRPr sz="3600" b="1" i="0" u="none" strike="noStrike" cap="none">
              <a:solidFill>
                <a:srgbClr val="00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9C35"/>
              </a:buClr>
              <a:buSzPts val="4500"/>
              <a:buFont typeface="Trebuchet MS"/>
              <a:buNone/>
            </a:pPr>
            <a:endParaRPr sz="3600" b="1" i="0" u="none" strike="noStrike" cap="none">
              <a:solidFill>
                <a:srgbClr val="00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Trebuchet MS"/>
              <a:buChar char="•"/>
            </a:pPr>
            <a:r>
              <a:rPr lang="en-US" sz="4000" b="1" i="0" u="none" strike="noStrike" cap="none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Cromosomi sessuali</a:t>
            </a:r>
            <a:endParaRPr sz="1400" b="1" i="0" u="none" strike="noStrike" cap="none">
              <a:solidFill>
                <a:srgbClr val="00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Trebuchet MS"/>
              <a:buChar char="•"/>
            </a:pPr>
            <a:r>
              <a:rPr lang="en-US" sz="4000" b="1" i="0" u="none" strike="noStrike" cap="none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Autosomi</a:t>
            </a:r>
            <a:endParaRPr sz="1400" b="1" i="0" u="none" strike="noStrike" cap="none">
              <a:solidFill>
                <a:srgbClr val="00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8"/>
          <p:cNvSpPr/>
          <p:nvPr/>
        </p:nvSpPr>
        <p:spPr>
          <a:xfrm>
            <a:off x="441126" y="333438"/>
            <a:ext cx="12563674" cy="1949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>
                <a:solidFill>
                  <a:srgbClr val="8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Con la fecondazione, i gameti aplodi formano zigoti diploidi</a:t>
            </a:r>
            <a:endParaRPr sz="1400" b="1" i="0" u="none" strike="noStrike" cap="none">
              <a:solidFill>
                <a:srgbClr val="00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68" name="Google Shape;68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99070" y="2491966"/>
            <a:ext cx="5806661" cy="7012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17900" y="1485900"/>
            <a:ext cx="6604000" cy="825500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9"/>
          <p:cNvSpPr/>
          <p:nvPr/>
        </p:nvSpPr>
        <p:spPr>
          <a:xfrm>
            <a:off x="749300" y="-53360"/>
            <a:ext cx="12141200" cy="1579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>
                <a:solidFill>
                  <a:srgbClr val="8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Il numero e la forma dei cromosomi variano da specie a specie</a:t>
            </a:r>
            <a:endParaRPr sz="1100" b="1" i="0" u="none" strike="noStrike" cap="none">
              <a:solidFill>
                <a:srgbClr val="00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75" name="Google Shape;75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42332" y="1536700"/>
            <a:ext cx="6357475" cy="547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98800" y="1587500"/>
            <a:ext cx="6819900" cy="657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46050" y="3970855"/>
            <a:ext cx="13296900" cy="5727712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1"/>
          <p:cNvSpPr/>
          <p:nvPr/>
        </p:nvSpPr>
        <p:spPr>
          <a:xfrm>
            <a:off x="-25400" y="706807"/>
            <a:ext cx="13004800" cy="2133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>
                <a:solidFill>
                  <a:srgbClr val="8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Il modo con cui i cromosomi determinano il sesso di un individuo non è uguale per tutte le specie</a:t>
            </a:r>
            <a:endParaRPr sz="1050" b="1" i="0" u="none" strike="noStrike" cap="none">
              <a:solidFill>
                <a:srgbClr val="00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11934" y="1054100"/>
            <a:ext cx="5665775" cy="85090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2"/>
          <p:cNvSpPr/>
          <p:nvPr/>
        </p:nvSpPr>
        <p:spPr>
          <a:xfrm>
            <a:off x="223044" y="1892583"/>
            <a:ext cx="5094193" cy="1949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>
                <a:solidFill>
                  <a:srgbClr val="8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Il ciclo cellulare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38100"/>
            <a:ext cx="13004800" cy="984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ip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White">
  <a:themeElements>
    <a:clrScheme name="White">
      <a:dk1>
        <a:srgbClr val="83689C"/>
      </a:dk1>
      <a:lt1>
        <a:srgbClr val="669C35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687</Words>
  <Application>Microsoft Macintosh PowerPoint</Application>
  <PresentationFormat>Personalizzato</PresentationFormat>
  <Paragraphs>52</Paragraphs>
  <Slides>29</Slides>
  <Notes>29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29</vt:i4>
      </vt:variant>
    </vt:vector>
  </HeadingPairs>
  <TitlesOfParts>
    <vt:vector size="38" baseType="lpstr">
      <vt:lpstr>Libre Franklin SemiBold</vt:lpstr>
      <vt:lpstr>Arial Rounded</vt:lpstr>
      <vt:lpstr>Libre Franklin Medium</vt:lpstr>
      <vt:lpstr>Arial</vt:lpstr>
      <vt:lpstr>Merriweather Sans</vt:lpstr>
      <vt:lpstr>Cutive</vt:lpstr>
      <vt:lpstr>Libre Franklin</vt:lpstr>
      <vt:lpstr>Trebuchet MS</vt:lpstr>
      <vt:lpstr>White</vt:lpstr>
      <vt:lpstr>Presentazione standard di PowerPoint</vt:lpstr>
      <vt:lpstr>Quiz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cp:lastModifiedBy>Microsoft Office User</cp:lastModifiedBy>
  <cp:revision>1</cp:revision>
  <dcterms:modified xsi:type="dcterms:W3CDTF">2026-03-25T08:50:54Z</dcterms:modified>
</cp:coreProperties>
</file>