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E5EE3-8366-4B45-972B-E02742EDB273}" type="datetimeFigureOut">
              <a:rPr lang="it-IT" smtClean="0"/>
              <a:pPr/>
              <a:t>23/07/2014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8793E-892D-4D75-A77A-01F845FE307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jpeg"/><Relationship Id="rId7" Type="http://schemas.openxmlformats.org/officeDocument/2006/relationships/image" Target="../media/image32.tiff"/><Relationship Id="rId12" Type="http://schemas.openxmlformats.org/officeDocument/2006/relationships/image" Target="../media/image37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11" Type="http://schemas.openxmlformats.org/officeDocument/2006/relationships/image" Target="../media/image36.tiff"/><Relationship Id="rId5" Type="http://schemas.openxmlformats.org/officeDocument/2006/relationships/image" Target="../media/image30.tiff"/><Relationship Id="rId10" Type="http://schemas.openxmlformats.org/officeDocument/2006/relationships/image" Target="../media/image35.tiff"/><Relationship Id="rId4" Type="http://schemas.openxmlformats.org/officeDocument/2006/relationships/image" Target="../media/image29.jpeg"/><Relationship Id="rId9" Type="http://schemas.openxmlformats.org/officeDocument/2006/relationships/image" Target="../media/image3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doardo\Desktop\Best_underwater_shots\Underwater (2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0"/>
            <a:ext cx="8286776" cy="6215082"/>
          </a:xfrm>
          <a:prstGeom prst="rect">
            <a:avLst/>
          </a:prstGeom>
          <a:noFill/>
        </p:spPr>
      </p:pic>
      <p:pic>
        <p:nvPicPr>
          <p:cNvPr id="4" name="Picture 13" descr="logo +march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589239"/>
            <a:ext cx="8244408" cy="1268761"/>
          </a:xfrm>
          <a:prstGeom prst="rect">
            <a:avLst/>
          </a:prstGeom>
          <a:noFill/>
        </p:spPr>
      </p:pic>
      <p:pic>
        <p:nvPicPr>
          <p:cNvPr id="5" name="Picture 13" descr="logo +march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2979203" y="2979204"/>
            <a:ext cx="6858002" cy="899592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857224" y="0"/>
            <a:ext cx="3929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400" b="1" dirty="0" smtClean="0"/>
          </a:p>
          <a:p>
            <a:pPr algn="ctr"/>
            <a:r>
              <a:rPr lang="it-IT" sz="1400" b="1" dirty="0" smtClean="0"/>
              <a:t>Edoardo </a:t>
            </a:r>
            <a:r>
              <a:rPr lang="it-IT" sz="1400" b="1" dirty="0" err="1" smtClean="0"/>
              <a:t>Casoli</a:t>
            </a:r>
            <a:r>
              <a:rPr lang="it-IT" sz="1400" b="1" dirty="0" smtClean="0"/>
              <a:t>, </a:t>
            </a:r>
            <a:r>
              <a:rPr lang="it-IT" sz="1400" b="1" dirty="0" err="1" smtClean="0"/>
              <a:t>PhD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student</a:t>
            </a:r>
            <a:endParaRPr lang="it-IT" sz="1400" b="1" dirty="0" smtClean="0"/>
          </a:p>
          <a:p>
            <a:pPr algn="ctr"/>
            <a:r>
              <a:rPr lang="en-US" sz="1400" b="1" dirty="0" smtClean="0"/>
              <a:t>Department of Environmental Biology</a:t>
            </a:r>
            <a:br>
              <a:rPr lang="en-US" sz="1400" b="1" dirty="0" smtClean="0"/>
            </a:br>
            <a:r>
              <a:rPr lang="en-US" sz="1400" b="1" dirty="0" smtClean="0"/>
              <a:t>Marine Ecology Laboratory</a:t>
            </a:r>
            <a:br>
              <a:rPr lang="en-US" sz="1400" b="1" dirty="0" smtClean="0"/>
            </a:br>
            <a:r>
              <a:rPr lang="en-US" sz="1400" b="1" dirty="0" err="1" smtClean="0"/>
              <a:t>Sapienza</a:t>
            </a:r>
            <a:r>
              <a:rPr lang="en-US" sz="1400" b="1" dirty="0" smtClean="0"/>
              <a:t> University of Rome</a:t>
            </a:r>
            <a:endParaRPr lang="it-IT" sz="1400" b="1" dirty="0" smtClean="0"/>
          </a:p>
          <a:p>
            <a:pPr algn="ctr"/>
            <a:endParaRPr lang="it-IT" sz="14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000100" y="5857892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 M. </a:t>
            </a:r>
            <a:r>
              <a:rPr lang="it-IT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Ecobiologia</a:t>
            </a:r>
            <a:r>
              <a:rPr lang="it-IT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Curriculum MARINO</a:t>
            </a:r>
            <a:endParaRPr lang="it-I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2928926" y="0"/>
            <a:ext cx="264320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© Edoardo </a:t>
            </a:r>
            <a:r>
              <a:rPr lang="it-IT" sz="600" dirty="0" err="1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Casoli</a:t>
            </a:r>
            <a:endParaRPr lang="it-IT" sz="600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643702" y="4500570"/>
            <a:ext cx="264320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© Edoardo </a:t>
            </a:r>
            <a:r>
              <a:rPr lang="it-IT" sz="600" dirty="0" err="1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Casoli</a:t>
            </a:r>
            <a:endParaRPr lang="it-IT" sz="600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642910" y="0"/>
            <a:ext cx="8501090" cy="6858000"/>
            <a:chOff x="0" y="0"/>
            <a:chExt cx="9144000" cy="6858000"/>
          </a:xfrm>
        </p:grpSpPr>
        <p:pic>
          <p:nvPicPr>
            <p:cNvPr id="2051" name="Picture 3" descr="C:\Users\Edoardo\Desktop\Isola del Giglio, 2014\02_1.tif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2571744"/>
              <a:ext cx="3029917" cy="2160000"/>
            </a:xfrm>
            <a:prstGeom prst="rect">
              <a:avLst/>
            </a:prstGeom>
            <a:noFill/>
          </p:spPr>
        </p:pic>
        <p:pic>
          <p:nvPicPr>
            <p:cNvPr id="4" name="Picture 6" descr="http://1.bp.blogspot.com/-k7_GiE690zU/Um91INlZOZI/AAAAAAAA3Rs/n523YHZeQPM/s1600/014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0"/>
              <a:ext cx="3784200" cy="2570400"/>
            </a:xfrm>
            <a:prstGeom prst="rect">
              <a:avLst/>
            </a:prstGeom>
            <a:noFill/>
          </p:spPr>
        </p:pic>
        <p:pic>
          <p:nvPicPr>
            <p:cNvPr id="5" name="Picture 10" descr="http://4.bp.blogspot.com/-1M8JTenADkg/UAbTf5lniwI/AAAAAAAAAY8/fv0TDHWK2hw/s1600/Pennatulaceans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381167" y="0"/>
              <a:ext cx="2762833" cy="2570400"/>
            </a:xfrm>
            <a:prstGeom prst="rect">
              <a:avLst/>
            </a:prstGeom>
            <a:noFill/>
          </p:spPr>
        </p:pic>
        <p:pic>
          <p:nvPicPr>
            <p:cNvPr id="2052" name="Picture 4" descr="F:\Pictures\Isola d'Elba, 2013\01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786182" y="0"/>
              <a:ext cx="2582350" cy="2570400"/>
            </a:xfrm>
            <a:prstGeom prst="rect">
              <a:avLst/>
            </a:prstGeom>
            <a:noFill/>
          </p:spPr>
        </p:pic>
        <p:pic>
          <p:nvPicPr>
            <p:cNvPr id="2053" name="Picture 5" descr="F:\Pictures\Isola del Giglio, 2012\Posidonia9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00364" y="2571744"/>
              <a:ext cx="6143636" cy="2160000"/>
            </a:xfrm>
            <a:prstGeom prst="rect">
              <a:avLst/>
            </a:prstGeom>
            <a:noFill/>
          </p:spPr>
        </p:pic>
        <p:pic>
          <p:nvPicPr>
            <p:cNvPr id="2054" name="Picture 6" descr="C:\Users\Edoardo\Desktop\Best_underwater_shots\Underwater (8)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0" y="4698000"/>
              <a:ext cx="1864929" cy="2160000"/>
            </a:xfrm>
            <a:prstGeom prst="rect">
              <a:avLst/>
            </a:prstGeom>
            <a:noFill/>
          </p:spPr>
        </p:pic>
        <p:pic>
          <p:nvPicPr>
            <p:cNvPr id="13" name="Picture 4" descr="http://i.huffpost.com/gen/416819/BRINICLE.jp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857356" y="4698000"/>
              <a:ext cx="4051428" cy="2160000"/>
            </a:xfrm>
            <a:prstGeom prst="rect">
              <a:avLst/>
            </a:prstGeom>
            <a:noFill/>
          </p:spPr>
        </p:pic>
        <p:pic>
          <p:nvPicPr>
            <p:cNvPr id="14" name="Picture 10" descr="http://oceanexplorer.noaa.gov/explorations/02arctic/background/benthos/media/echinoderms_600.jp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5879516" y="4698000"/>
              <a:ext cx="3264484" cy="2160000"/>
            </a:xfrm>
            <a:prstGeom prst="rect">
              <a:avLst/>
            </a:prstGeom>
            <a:noFill/>
          </p:spPr>
        </p:pic>
      </p:grpSp>
      <p:sp>
        <p:nvSpPr>
          <p:cNvPr id="15" name="CasellaDiTesto 14"/>
          <p:cNvSpPr txBox="1"/>
          <p:nvPr/>
        </p:nvSpPr>
        <p:spPr>
          <a:xfrm>
            <a:off x="647056" y="3000372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BENTHOS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3" descr="logo +marchi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-2979205" y="2979203"/>
            <a:ext cx="6858002" cy="899592"/>
          </a:xfrm>
          <a:prstGeom prst="rect">
            <a:avLst/>
          </a:prstGeom>
          <a:noFill/>
        </p:spPr>
      </p:pic>
      <p:sp>
        <p:nvSpPr>
          <p:cNvPr id="20" name="CasellaDiTesto 19"/>
          <p:cNvSpPr txBox="1"/>
          <p:nvPr/>
        </p:nvSpPr>
        <p:spPr>
          <a:xfrm>
            <a:off x="7715240" y="2571744"/>
            <a:ext cx="14287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" dirty="0" smtClean="0">
                <a:latin typeface="MV Boli" pitchFamily="2" charset="0"/>
                <a:cs typeface="MV Boli" pitchFamily="2" charset="0"/>
              </a:rPr>
              <a:t>© Edoardo </a:t>
            </a:r>
            <a:r>
              <a:rPr lang="it-IT" sz="600" dirty="0" err="1" smtClean="0">
                <a:latin typeface="MV Boli" pitchFamily="2" charset="0"/>
                <a:cs typeface="MV Boli" pitchFamily="2" charset="0"/>
              </a:rPr>
              <a:t>Casoli</a:t>
            </a:r>
            <a:endParaRPr lang="it-IT" sz="6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929058" y="0"/>
            <a:ext cx="14287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© Edoardo </a:t>
            </a:r>
            <a:r>
              <a:rPr lang="it-IT" sz="600" dirty="0" err="1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Casoli</a:t>
            </a:r>
            <a:endParaRPr lang="it-IT" sz="600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5572132" y="4000504"/>
            <a:ext cx="3286148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2" name="Immagine 11" descr="DSC07815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0"/>
            <a:ext cx="82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5"/>
          <p:cNvSpPr txBox="1"/>
          <p:nvPr/>
        </p:nvSpPr>
        <p:spPr>
          <a:xfrm>
            <a:off x="1183051" y="214290"/>
            <a:ext cx="76351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Tesi Magistrale:</a:t>
            </a:r>
          </a:p>
          <a:p>
            <a:pPr algn="ctr"/>
            <a:r>
              <a:rPr lang="it-IT" sz="36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Evoluzione Temporale </a:t>
            </a:r>
            <a:r>
              <a:rPr lang="it-IT" sz="36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it-IT" sz="36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it-IT" sz="36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it-IT" sz="36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it-IT" sz="36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sz="36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omunità </a:t>
            </a:r>
            <a:r>
              <a:rPr lang="it-IT" sz="36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it-IT" sz="36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entonica </a:t>
            </a:r>
            <a:r>
              <a:rPr lang="it-IT" sz="36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sz="36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it-IT" sz="36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sz="36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ubstrati </a:t>
            </a:r>
            <a:r>
              <a:rPr lang="it-IT" sz="36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it-IT" sz="36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rtificiali </a:t>
            </a:r>
            <a:r>
              <a:rPr lang="it-IT" sz="36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sz="36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alcarei</a:t>
            </a:r>
            <a:endParaRPr lang="it-IT" sz="36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698827" y="4357694"/>
            <a:ext cx="6603570" cy="864096"/>
            <a:chOff x="1000100" y="3429000"/>
            <a:chExt cx="7286675" cy="864096"/>
          </a:xfrm>
        </p:grpSpPr>
        <p:pic>
          <p:nvPicPr>
            <p:cNvPr id="14" name="il_fi" descr="logo_Sapienza"/>
            <p:cNvPicPr/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0100" y="3429000"/>
              <a:ext cx="3276364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" name="Picture 2" descr="http://onlusluigidecesaris.org/wp-content/uploads/2013/01/ISCR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715008" y="3429000"/>
              <a:ext cx="2571767" cy="864000"/>
            </a:xfrm>
            <a:prstGeom prst="rect">
              <a:avLst/>
            </a:prstGeom>
            <a:noFill/>
          </p:spPr>
        </p:pic>
      </p:grpSp>
      <p:pic>
        <p:nvPicPr>
          <p:cNvPr id="19" name="Picture 13" descr="logo +marchi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2979205" y="2979205"/>
            <a:ext cx="6858002" cy="899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1071538" y="214290"/>
            <a:ext cx="7905145" cy="6374842"/>
            <a:chOff x="285720" y="214290"/>
            <a:chExt cx="8405211" cy="6374842"/>
          </a:xfrm>
        </p:grpSpPr>
        <p:pic>
          <p:nvPicPr>
            <p:cNvPr id="7" name="Immagine 6" descr="Piso 03"/>
            <p:cNvPicPr/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857356" y="214290"/>
              <a:ext cx="5651631" cy="323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uppo 9"/>
            <p:cNvGrpSpPr/>
            <p:nvPr/>
          </p:nvGrpSpPr>
          <p:grpSpPr>
            <a:xfrm>
              <a:off x="285720" y="4429132"/>
              <a:ext cx="8405211" cy="2160000"/>
              <a:chOff x="214282" y="357166"/>
              <a:chExt cx="8405211" cy="2160000"/>
            </a:xfrm>
          </p:grpSpPr>
          <p:pic>
            <p:nvPicPr>
              <p:cNvPr id="5" name="Immagine 4" descr="8b"/>
              <p:cNvPicPr/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214282" y="357166"/>
                <a:ext cx="1546991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Immagine 5" descr="8b"/>
              <p:cNvPicPr/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7072330" y="357166"/>
                <a:ext cx="1547163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Immagine 7" descr="IMG_0065.jpg"/>
              <p:cNvPicPr>
                <a:picLocks noChangeAspect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>
              <a:xfrm>
                <a:off x="1984749" y="357166"/>
                <a:ext cx="1760629" cy="2160000"/>
              </a:xfrm>
              <a:prstGeom prst="rect">
                <a:avLst/>
              </a:prstGeom>
            </p:spPr>
          </p:pic>
          <p:pic>
            <p:nvPicPr>
              <p:cNvPr id="9" name="Immagine 8" descr="baia 23 sett 2008 080.jpg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3968854" y="357166"/>
                <a:ext cx="2880000" cy="2160000"/>
              </a:xfrm>
              <a:prstGeom prst="rect">
                <a:avLst/>
              </a:prstGeom>
            </p:spPr>
          </p:pic>
        </p:grpSp>
        <p:sp>
          <p:nvSpPr>
            <p:cNvPr id="11" name="CasellaDiTesto 10"/>
            <p:cNvSpPr txBox="1"/>
            <p:nvPr/>
          </p:nvSpPr>
          <p:spPr>
            <a:xfrm>
              <a:off x="714348" y="3583553"/>
              <a:ext cx="79296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/>
                <a:t>Studio dei processi di </a:t>
              </a:r>
              <a:r>
                <a:rPr lang="it-IT" sz="2000" b="1" dirty="0" err="1" smtClean="0"/>
                <a:t>biodeterioramento</a:t>
              </a:r>
              <a:r>
                <a:rPr lang="it-IT" sz="2000" b="1" dirty="0" smtClean="0"/>
                <a:t> dei reperti calcarei all’interno dell’AMP di Baia (NA) </a:t>
              </a:r>
              <a:endParaRPr lang="it-IT" sz="2000" b="1" dirty="0"/>
            </a:p>
          </p:txBody>
        </p:sp>
      </p:grpSp>
      <p:pic>
        <p:nvPicPr>
          <p:cNvPr id="14" name="Picture 13" descr="logo +march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-2979205" y="2979203"/>
            <a:ext cx="6858002" cy="899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1000100" y="285728"/>
            <a:ext cx="8095948" cy="6072230"/>
            <a:chOff x="143851" y="285728"/>
            <a:chExt cx="8952198" cy="6231966"/>
          </a:xfrm>
        </p:grpSpPr>
        <p:grpSp>
          <p:nvGrpSpPr>
            <p:cNvPr id="7" name="Gruppo 6"/>
            <p:cNvGrpSpPr/>
            <p:nvPr/>
          </p:nvGrpSpPr>
          <p:grpSpPr>
            <a:xfrm>
              <a:off x="143851" y="4357694"/>
              <a:ext cx="8952198" cy="2160000"/>
              <a:chOff x="0" y="4286256"/>
              <a:chExt cx="8952198" cy="2160000"/>
            </a:xfrm>
          </p:grpSpPr>
          <p:pic>
            <p:nvPicPr>
              <p:cNvPr id="4" name="Immagine 3" descr="Fascichnus fruex 1"/>
              <p:cNvPicPr/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0" y="4286256"/>
                <a:ext cx="2880000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Immagine 4" descr="Rhopalia catenata 2"/>
              <p:cNvPicPr/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6072198" y="4286256"/>
                <a:ext cx="2880000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Immagine 5" descr="Orthogonum fusiferum 2"/>
              <p:cNvPicPr/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036099" y="4286256"/>
                <a:ext cx="2880000" cy="21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uppo 11"/>
            <p:cNvGrpSpPr/>
            <p:nvPr/>
          </p:nvGrpSpPr>
          <p:grpSpPr>
            <a:xfrm>
              <a:off x="144864" y="1046161"/>
              <a:ext cx="8950172" cy="2160000"/>
              <a:chOff x="0" y="214290"/>
              <a:chExt cx="8950172" cy="2160000"/>
            </a:xfrm>
          </p:grpSpPr>
          <p:pic>
            <p:nvPicPr>
              <p:cNvPr id="8" name="Immagine 7" descr="12.W.jpg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6786578" y="214290"/>
                <a:ext cx="2163594" cy="2160000"/>
              </a:xfrm>
              <a:prstGeom prst="rect">
                <a:avLst/>
              </a:prstGeom>
            </p:spPr>
          </p:pic>
          <p:pic>
            <p:nvPicPr>
              <p:cNvPr id="9" name="Immagine 8" descr="9.E.jpg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4523787" y="214290"/>
                <a:ext cx="2160000" cy="2160000"/>
              </a:xfrm>
              <a:prstGeom prst="rect">
                <a:avLst/>
              </a:prstGeom>
            </p:spPr>
          </p:pic>
          <p:pic>
            <p:nvPicPr>
              <p:cNvPr id="10" name="Immagine 9" descr="6.E.jpg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2262792" y="214290"/>
                <a:ext cx="2158203" cy="2160000"/>
              </a:xfrm>
              <a:prstGeom prst="rect">
                <a:avLst/>
              </a:prstGeom>
            </p:spPr>
          </p:pic>
          <p:pic>
            <p:nvPicPr>
              <p:cNvPr id="11" name="Immagine 10" descr="3.E.jpg"/>
              <p:cNvPicPr>
                <a:picLocks noChangeAspect="1"/>
              </p:cNvPicPr>
              <p:nvPr/>
            </p:nvPicPr>
            <p:blipFill>
              <a:blip r:embed="rId8" cstate="screen"/>
              <a:stretch>
                <a:fillRect/>
              </a:stretch>
            </p:blipFill>
            <p:spPr>
              <a:xfrm>
                <a:off x="0" y="214290"/>
                <a:ext cx="2160000" cy="2160000"/>
              </a:xfrm>
              <a:prstGeom prst="rect">
                <a:avLst/>
              </a:prstGeom>
            </p:spPr>
          </p:pic>
        </p:grpSp>
        <p:sp>
          <p:nvSpPr>
            <p:cNvPr id="13" name="CasellaDiTesto 12"/>
            <p:cNvSpPr txBox="1"/>
            <p:nvPr/>
          </p:nvSpPr>
          <p:spPr>
            <a:xfrm>
              <a:off x="285720" y="285728"/>
              <a:ext cx="4500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Analisi componente </a:t>
              </a:r>
              <a:r>
                <a:rPr lang="it-IT" b="1" dirty="0" err="1" smtClean="0"/>
                <a:t>epibentonica</a:t>
              </a:r>
              <a:r>
                <a:rPr lang="it-IT" b="1" dirty="0" smtClean="0"/>
                <a:t>: </a:t>
              </a:r>
              <a:endParaRPr lang="it-IT" b="1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14282" y="3597262"/>
              <a:ext cx="4500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Analisi componente </a:t>
              </a:r>
              <a:r>
                <a:rPr lang="it-IT" b="1" dirty="0" err="1" smtClean="0"/>
                <a:t>endobentonica</a:t>
              </a:r>
              <a:r>
                <a:rPr lang="it-IT" b="1" dirty="0" smtClean="0"/>
                <a:t>: </a:t>
              </a:r>
              <a:endParaRPr lang="it-IT" b="1" dirty="0"/>
            </a:p>
          </p:txBody>
        </p:sp>
      </p:grpSp>
      <p:pic>
        <p:nvPicPr>
          <p:cNvPr id="17" name="Picture 13" descr="logo +marchi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-2979205" y="2979203"/>
            <a:ext cx="6858002" cy="899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tente\Desktop\Progetto Dottorato\Presentazione_e_abstract\Survey_1.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13" descr="logo +march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979205" y="2979203"/>
            <a:ext cx="6858002" cy="899592"/>
          </a:xfrm>
          <a:prstGeom prst="rect">
            <a:avLst/>
          </a:prstGeom>
          <a:noFill/>
        </p:spPr>
      </p:pic>
      <p:sp>
        <p:nvSpPr>
          <p:cNvPr id="8" name="CasellaDiTesto 5"/>
          <p:cNvSpPr txBox="1"/>
          <p:nvPr/>
        </p:nvSpPr>
        <p:spPr>
          <a:xfrm>
            <a:off x="1183051" y="214290"/>
            <a:ext cx="763512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chemeClr val="bg1"/>
                </a:solidFill>
              </a:rPr>
              <a:t>PhD</a:t>
            </a:r>
            <a:r>
              <a:rPr lang="it-IT" sz="2000" b="1" dirty="0" smtClean="0">
                <a:solidFill>
                  <a:schemeClr val="bg1"/>
                </a:solidFill>
              </a:rPr>
              <a:t> project :</a:t>
            </a:r>
          </a:p>
          <a:p>
            <a:pPr algn="ctr"/>
            <a:r>
              <a:rPr lang="it-IT" sz="3600" b="1" cap="small" dirty="0" smtClean="0">
                <a:solidFill>
                  <a:schemeClr val="bg1"/>
                </a:solidFill>
              </a:rPr>
              <a:t>La biocenosi del </a:t>
            </a:r>
            <a:r>
              <a:rPr lang="it-IT" sz="3600" b="1" cap="small" dirty="0" err="1" smtClean="0">
                <a:solidFill>
                  <a:schemeClr val="bg1"/>
                </a:solidFill>
              </a:rPr>
              <a:t>Coralligeno</a:t>
            </a:r>
            <a:r>
              <a:rPr lang="it-IT" sz="3600" b="1" cap="small" dirty="0" smtClean="0">
                <a:solidFill>
                  <a:schemeClr val="bg1"/>
                </a:solidFill>
              </a:rPr>
              <a:t> (C): variabilità lungo un gradiente di profondità (0-40 m), risposta ad una condizione di stress.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logo +march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979205" y="2979203"/>
            <a:ext cx="6858002" cy="899592"/>
          </a:xfrm>
          <a:prstGeom prst="rect">
            <a:avLst/>
          </a:prstGeom>
          <a:noFill/>
        </p:spPr>
      </p:pic>
      <p:grpSp>
        <p:nvGrpSpPr>
          <p:cNvPr id="8" name="Gruppo 7"/>
          <p:cNvGrpSpPr/>
          <p:nvPr/>
        </p:nvGrpSpPr>
        <p:grpSpPr>
          <a:xfrm>
            <a:off x="1285852" y="214290"/>
            <a:ext cx="7379204" cy="2232248"/>
            <a:chOff x="1214414" y="142852"/>
            <a:chExt cx="7379204" cy="2232248"/>
          </a:xfrm>
        </p:grpSpPr>
        <p:pic>
          <p:nvPicPr>
            <p:cNvPr id="16386" name="Picture 2" descr="C:\Users\Edoardo\Desktop\Best_underwater_shots\Underwater (1)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214414" y="142852"/>
              <a:ext cx="3969117" cy="2232000"/>
            </a:xfrm>
            <a:prstGeom prst="rect">
              <a:avLst/>
            </a:prstGeom>
            <a:noFill/>
          </p:spPr>
        </p:pic>
        <p:pic>
          <p:nvPicPr>
            <p:cNvPr id="6" name="Picture 2" descr="http://www.metal-archives.com/images/7/7/77_photo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929322" y="142852"/>
              <a:ext cx="2664296" cy="2232248"/>
            </a:xfrm>
            <a:prstGeom prst="rect">
              <a:avLst/>
            </a:prstGeom>
            <a:noFill/>
          </p:spPr>
        </p:pic>
      </p:grpSp>
      <p:sp>
        <p:nvSpPr>
          <p:cNvPr id="9" name="CasellaDiTesto 8"/>
          <p:cNvSpPr txBox="1"/>
          <p:nvPr/>
        </p:nvSpPr>
        <p:spPr>
          <a:xfrm>
            <a:off x="1714480" y="2643182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Campionamento distruttivo &amp; campionamento fotografico</a:t>
            </a:r>
            <a:endParaRPr lang="it-IT" b="1" dirty="0"/>
          </a:p>
        </p:txBody>
      </p:sp>
      <p:pic>
        <p:nvPicPr>
          <p:cNvPr id="16387" name="Picture 3" descr="C:\Users\Edoardo\Desktop\Progetto Dottorato\Dati\Photographic analyses\Punta_Lazzaretto\10\PL_10_1 (1).tif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42976" y="3071810"/>
            <a:ext cx="1866438" cy="1800000"/>
          </a:xfrm>
          <a:prstGeom prst="rect">
            <a:avLst/>
          </a:prstGeom>
          <a:noFill/>
        </p:spPr>
      </p:pic>
      <p:pic>
        <p:nvPicPr>
          <p:cNvPr id="16388" name="Picture 4" descr="C:\Users\Edoardo\Desktop\Progetto Dottorato\Dati\Photographic analyses\Punta_Lazzaretto\10\PL_10_1 (2).tif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000364" y="3071810"/>
            <a:ext cx="1866438" cy="1800000"/>
          </a:xfrm>
          <a:prstGeom prst="rect">
            <a:avLst/>
          </a:prstGeom>
          <a:noFill/>
        </p:spPr>
      </p:pic>
      <p:pic>
        <p:nvPicPr>
          <p:cNvPr id="16389" name="Picture 5" descr="C:\Users\Edoardo\Desktop\Progetto Dottorato\Dati\Photographic analyses\Punta_Lazzaretto\10\PL_10_1 (3).tif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57752" y="3071810"/>
            <a:ext cx="1866438" cy="1800000"/>
          </a:xfrm>
          <a:prstGeom prst="rect">
            <a:avLst/>
          </a:prstGeom>
          <a:noFill/>
        </p:spPr>
      </p:pic>
      <p:pic>
        <p:nvPicPr>
          <p:cNvPr id="16390" name="Picture 6" descr="C:\Users\Edoardo\Desktop\Progetto Dottorato\Dati\Photographic analyses\Punta_Lazzaretto\10\PL_10_1 (4).tif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715140" y="3071810"/>
            <a:ext cx="1866438" cy="1800000"/>
          </a:xfrm>
          <a:prstGeom prst="rect">
            <a:avLst/>
          </a:prstGeom>
          <a:noFill/>
        </p:spPr>
      </p:pic>
      <p:pic>
        <p:nvPicPr>
          <p:cNvPr id="16391" name="Picture 7" descr="C:\Users\Edoardo\Desktop\Progetto Dottorato\Dati\Photographic analyses\Punta_Lazzaretto\10\PL_10_1 (5).tif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142976" y="4857760"/>
            <a:ext cx="1866438" cy="1800000"/>
          </a:xfrm>
          <a:prstGeom prst="rect">
            <a:avLst/>
          </a:prstGeom>
          <a:noFill/>
        </p:spPr>
      </p:pic>
      <p:pic>
        <p:nvPicPr>
          <p:cNvPr id="16392" name="Picture 8" descr="C:\Users\Edoardo\Desktop\Progetto Dottorato\Dati\Photographic analyses\Punta_Lazzaretto\10\PL_10_1 (6).tif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3000364" y="4857760"/>
            <a:ext cx="1866438" cy="1800000"/>
          </a:xfrm>
          <a:prstGeom prst="rect">
            <a:avLst/>
          </a:prstGeom>
          <a:noFill/>
        </p:spPr>
      </p:pic>
      <p:pic>
        <p:nvPicPr>
          <p:cNvPr id="16393" name="Picture 9" descr="C:\Users\Edoardo\Desktop\Progetto Dottorato\Dati\Photographic analyses\Punta_Lazzaretto\10\PL_10_1 (7).tif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4857752" y="4857760"/>
            <a:ext cx="1866438" cy="1800000"/>
          </a:xfrm>
          <a:prstGeom prst="rect">
            <a:avLst/>
          </a:prstGeom>
          <a:noFill/>
        </p:spPr>
      </p:pic>
      <p:pic>
        <p:nvPicPr>
          <p:cNvPr id="16394" name="Picture 10" descr="C:\Users\Edoardo\Desktop\Progetto Dottorato\Dati\Photographic analyses\Punta_Lazzaretto\10\PL_10_1 (9).tif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715140" y="4857760"/>
            <a:ext cx="1866438" cy="1800000"/>
          </a:xfrm>
          <a:prstGeom prst="rect">
            <a:avLst/>
          </a:prstGeom>
          <a:noFill/>
        </p:spPr>
      </p:pic>
      <p:sp>
        <p:nvSpPr>
          <p:cNvPr id="16396" name="AutoShape 12" descr="data:image/jpeg;base64,/9j/4AAQSkZJRgABAQAAAQABAAD/2wCEAAkGBg8SDRQQEBMTEBEPFxAYEBUXFRAQGhAYHxIhIB8XFxQYHDIfGCUvJRcVKzkhLyc1ODguGSo9PTw2ODItOCkBCQoKDgwOGg8PGi0lHiQsLC8qNS8vNS0qKSwtLC8qLy8vMCwsLzQsLCwyNCwvNDQsLCwsLzU1LDQsKiwpLCwsNf/AABEIAOEA4QMBIgACEQEDEQH/xAAcAAEAAwADAQEAAAAAAAAAAAAABQYHAwQIAQL/xABNEAABAwIEAwQIAgUGCwkAAAABAgMEABEFBhIhMUFRExRCcQcVIiMyUmGBscFTYpGToQgYVHKS0iQlMzQ1c4Kys9HhFhdDY2SitNPx/8QAGwEBAAIDAQEAAAAAAAAAAAAAAAQGAQIDBQf/xAA4EQACAQIEBAMFBgYDAQAAAAAAAQIDEQQFITESQVFhEyJxBkKBscFScpGh0eEUFiMyYvBTkvEV/9oADAMBAAIRAxEAPwDcaUpQClKUApSlAKUpQClKUApSozMeY40GKuTJXobR9ytXJCE+Inp+VzQDMeY40GKuTJXobR9ytXJCE+Inp+VzWax8Em40TKxJb0WGveLCbWW7o5LeNvaJ/bvyG1cuEYRJxWUnE8TToZRvh8M7htPJxweJR2O/4WFX6qTnefuLdDCvXnJfJfr+BJp0ucjPpORpOHDvWCPOhTe7kRxZcakp5pAPBX1v5EVfMmZzj4jG7Vq6HEHTIZV8cdfNKh02Njzt1BA5apWaMryGZPrXCrImIHv2vBORzSofNtx+g5gGuGTe0ElLwcXK6e0ny9e3fl6bZqUucTT6VAZMznHxGN2rV0OIOmQyr446+aVDpsbHnbqCBP1fSKKUpQClKUApSlAKUpQClKUApSlAKUpQClKUApSlAKUpQClKjMx5jjQYq5MlehtH3K1ckIT4ien5XNAMx5jjQYq5MlehtH3K1ckIT4ien5XNZ1hGEScVlJxPE06GUb4fDO4bTyccHiUdjv8AhYUwjCJOKyk4niadDKN8PhncNp5OODxKOx3/AAsKv1UfPc93w2Gf3n9F9WSaVLmxSlKoxKFKUoClZoyvIZk+tcKsiYge/a8E5HNKh823H6DmAauGTM5x8Rjdq1dDiDpkMq+OOvmlQ6bGx526ggctUrNGV5DMn1rhVkTED37XgnI5pUPm24/QcwDVyyLPfCth8Q/L7r6dn2+XptGq0r6o0+lQGTM5x8Rjdq1dDiDpkMq+OOvmlQ6bGx526ggT9X8iilKUApSlAKUpQClKUApSlAKUpQClKUApSlAKUqMzHmONBirkyV6G0fcrVyQhPiJ6flc0AzHmONBirkyV6G0fcrVyQhPiJ6flc1nWEYRJxWUnE8TToZRvh8M7htPJxweJR2O/4WFdTBEqxbE+9Yl7Hd0pchQCFWZbUfZecuLLJsP4XsLCrs9mSIiYiEp1Ikup1Ibsq5FieNrD4VbX5VS88zibvhsKnteTXTt26sk0qa/ukSdK6czF2GnWmnF6XJKlJZTZRKyBc2sNrDma6WJZwhMPdi47d0C5bbQ9IWkdVIaSSn71R40ak7cMW767ciTdEzSo7B8wRZSVGO6lzQbLTulTZ6LbUApP3FRz/pAw5Li2y6orZUpDgSzKc0qBsUkpbI/jWyw1aUnFQd1urO6MXRYqVG4NmOJLCjGdS72ZAWBqSpBPDUhQCk8DxHKuXDcZYkM9uysLausarKSLpJB+IDgQa0lSqQupRatvptfb8TN0d2lR+EY9HlJUqMvtUIUUlYSsJJHHSsiy/ME1yS8WZadaZcXpcklSWU2UdZSm5FwLDbrR0pqXA4u/S2vUXKtmjK8hmT61wqyJiB79rwTkc0qHzbcfoOYBq4ZMznHxGN2rV0OIOmQyr446+aVDpsbHnbqCB02cwRVy3IaXUmSylKnG/aBCSAQdxY7KTwPOqhm/DVRsRbm4YsN4k4lwqj2VoxBtABWlVttVrcxfa24Bq5ZHnE6LWGxN7WvFvkrX1/xtz5em0erTT8yNapUBkzOcfEY3atXQ4g6ZDKvjjr5pUOmxseduoIE/V7IopSlAKUpQClKUApSlAKUpQClKUApSozMeY40GKuTJXobR9ytXJCE+Inp+VzQDMeY40GKuTJXobR9ytXJCE+Inp+VzWdYRhEnFZScTxNOhlG+HwzuG08nHB4lHY7/hYUwjCJOKyk4niadDKN8PhncNp5OODxKOx3/Cwq/VR89z3fDYZ/ef0X1ZJpUubKhmdIj4rBnfCh0riSD+q57TZPQBaeP61V1OHOSYEnGGxeQqQmVD4g9lHJShBH6yA7tz1itExnBmJUdUeQjtGl6dSbqTwUCLKSQRuBzrmhwm2mUMtp0ttJShCdzpSBYDfjsKrdPHKnSjZedWT6OKfFb4vT0SOzjdlOwmWmfjHe2/aZgxWgxcf+LITrJ+yNAI+tc3ooCfVYUf85U7I76T8fbdsq/ac720/a1WDAsuxYbRaithpC1FahdarqIAvdRJ4JG30rrzsoQ3Xi/pW08sALcZdfjKc/rlpQ1/e9KmKozUqSuoeXh018t91fm23vuFFrUhMdCRmKAWf8stuWJeniWAgaS59NfC/OovKa8SDuJdzTFWj1hMv2y30K1ezsNCSLWt971d8Iy5Fi6yw3pW6buLUpbrjn9Z1ZKleV6447UGGXbLbYMhxbz2t22parXV7atuA2G1bLGQ4PDjHi8qSut7SctUn3stWOHW5XMi3kTJM2QoJmpCI78dKC13YJVcXuol29rhy9iBt9KXg2H4i7hKVlIdw5h98vRWlKQ9MR2yislQ4hJtZu41WP0rS4UrCXZ/bsPx1y1I7M9nISS4kb2U2ldl262JFqlcIwdiKyGWE6GwVqA1KVupVybqJPEmu7zDwXJ8Du+CyatwqKaaX46Pf46mOC5+MAmxnYjbkQoMdSR2WgBISB4dI+G3C3Kq7nD/AEvhP+ulf/HqxYbgMeO464wjszIVrdAUvSpXzBsnSknmQBfnX7mYOw68y84nU5FK1MnUoaCpNibA2O3WvOp1qdOs5q7jaW+/mi183v8AG3I2abRncjLipON4o4wvsZkQ4auI7ySrupuhfVKgACP/AMPJBzKJmOYeVp7GSw3iDcpk8WXA2P2pPEHmPvWgRcHYbkPSEJs7K7LtlalnXoTpT7JNhYE8BXCvLUQzUzi0O9ISUhwFYumxG6QdKtiRci/8Knf/AEacrqaekOGPVPg4Gvut69t+bNeB/n9Su5oyvIZk+tcKsiYge/a8E5HNKh823H6DmAauGTM5x8Rjdq1dDiDpkMq+OOvmlQ6bGx526ggctUrNGV5DMn1rhVkTED37XgnI5pUPm24/QcwDXr5FnvhWw+Ifl919Oz7fL0251aV9UafSoDJmc4+Ixu1auhxB0yGVfHHXzSodNjY87dQQJ+r+RRSlKAUpSgFKUoBSlKAUpUZmPMcaDFXJkr0No+5WrkhCfET0/K5oBmPMcaDFXJkr0No+5WrkhCfET0/K5rOsIwiTispOJ4mnQyjfD4Z3DaeTjg8Sjsd/wsKYRhEnFZScTxNOhlG+HwzuG08nHB4lHY7/AIWFX6qPnue74bDP7z+i+rJNKlzYpSlUYlCsy9LHpOchKEOGQJCgFOuEBXYpPAJB21HjvwFuu2m15QzpKW5ista76i++N+QDhAH2AA+1WT2dwNPFYhuqrqKvbq+XwONaTitD8u5wxFStapkkq69s8LeVlbVN4L6XMWjkXe7wgcUvDtL/AO38f/uqmUr6HUwWHqR4Z04teiIik1zPRGUvTLBlkNv/AOBvGwAWQW1n9Vzl5EDzNYPmFThnSC7cudq9rvv7XaG+9d/I2WFT8Qbji+i+p9Q8LY+I35X2A+qhXFnVkIxaYhICUpkPhIAsEjtDYAchavMwOCw2Cxc4UN3FNre2uln3N5Sco3ZFxJa2nUOtqKVtqSpChxSoG4I+4r1Bk3HJUyM3KcTHQy8i6UtqdcVe9jcqACbEK23868s1vORsfXBwBtJYeffKHXmW2m3XgtC1kpUtxCSlscbgm9hwqH7S4fxaMHFXney9Hv8AT0NqLszT1KAFzsBxroS8xQ2mw47IYbQb2UpxsBVuhvvWATM74pPakJkKV2CUAlKG9DaCHU7KIF+GoWUTXLl/0bysRYQppTTSGy4FlZUFWJBulAFyNzvsONeGvZ6FGHHiqqjZ2dteV9+vwOvi3/tR6KpXWw2OtuO224rtFtobStdtOtQSAVWvtci9r12aqjVnZHYUpSsGSlZoyvIZk+tcKsiYge/a8E5HNKh823H6DmAauGTM5x8Rjdq1dDiDpkMq+OOvmlQ6bGx526ggctUrNGV5DMn1rhVkTED37XgnI5pUPm24/QcwDVyyLPfCth8Q/L7r6dn2+XptGq0r6o0+lQGTM5x8Rjdq1dDiDpkMq+OOvmlQ6bGx526ggT9X8iilKUApSlAKUqMzHmONBirkyV6G0fcrVyQhPiJ6flc0AzHmONBirkyV6G0fcrVyQhPiJ6flc1nWEYRJxWUnE8TToZRvh8M7htPJxweJR2O/4WFMIwiTispOJ4mnQyjfD4Z3DaeTjg8Sjsd/wsKv1UfPc93w2Gf3n9F9WSaVLmxSlKoxKFKUoBWE+mbILjUheIsJKmHjeQBv2Lh4qP6quN/mJ6it2r8uNpUkpUApKgQoEAggjcEHjXo5dmE8DWVWGq2a6o0nBSVjxxStkz96FDdUjDB1K45PD/VE/wC4fseArPMp4Sgy1OS0lMeAC7KSRYnSoANWPNSylNvqelfTcPmmHxNF1qbvbdc79Ld9l1ITg07MvPo4xH1P/pCK4ymcG1NytlpSjTcIUB8PEkjjuLjYVUPSbi8OVii5EM3bcSjWrSpGpYFiqyt+ATyqOzVmuTPkl99W2/ZoBOlpPypH586ha0wuX8Nb+LqaVJK0kn5fz+HbsZlPThWxpPo89E7eIQjJdfW17xSUJSlKrhIFyST1JFvpW64ThjceM3HbvoYQhCLm5IAtcnrXm7KfpOnwGw00W3GQSezWgEAk3JCk2V/GtKwT0+Q12TLZcjq+ZNn0eZ4KH7DVZzvAZlXqN/3QTbily+Gjv+J2pygl3JT01ylt4MShRQVOsgkEg2uTxHkKpfoBlqM6SkkkrZSok730uAcf9upX0v5vgysHQI0ht5Sn2jpSr2gAhe5QfaA4cRzqC9AA/wAZvnl3dX/GR/yrbDUHTyWqpxs7vdWe6Dd6isb1SlKpBJFKUoBSlKApWaMryGZPrXCrImIHv2vBORzSofNtx+g5gGrhkzOcfEY3atXQ4g6ZDKvjjr5pUOmxseduoIHLVKzRleQzJ9a4VZExA9+14JyOaVD5tuP0HMA1csiz3wrYfEPy+6+nZ9vl6bRqtK+qNPpUBkzOcfEY3atXQ4g6ZDKvjjr5pUOmxseduoIE/V/IopSlARmY8xxoMVcmSvQ2j7lauSEJ8RPT8rms6wjCJOKyk4niadDKN8PhncNp5OODxKOx3/CwrjwSOcanrxKUdcOK643hzB+H2Tu8scydvuOgFaFVJz/O3FvC0HrtJ/RfUk0qfvMUpSqIShSlKAUpSgFKUoBWI+nbHWw8mGylIWrs3JawAFLIBDSFEbmwUs2PzCtsdcCUlSjZKQST0AG5ryTmHGFSpr0ld7vrUoDjpF/ZT9hYfarV7MYTxcS6r2gvze36+tjhWlZWI6lK7OG4e4++hhoanHlJSgdSTb7edfRm1FXexDJ/Kvo6nYgw4/GCNLSgn21FHaKtchBtbb2b3I+IVHYzlKdEURJjuN28VtSf7abp/jWlZzzgjCoTeD4cuzzaQJLyeLZO6tPRaiSb+EGw3+HJRLdS52utaXCdWvUoKv11cfvXk4GvisQ5VXZU2/ImnxNdd9L77P8AA6SUVpzOCto/k+4SoIkylCyVFtps9bXUr8W6isr5dj43CcNkR8QjFIWsIARISQdK1oTax9lQJHS5BvarVgOdXMM7OBi0ZMRCfZYkMpuy4OpCRseZI67gV5Wb4yWIoTwtKP8AUv5lfW294/av21tyN6cbNSexplK448lDiA42pK0LF0qSQoKHUEbGuSvnbVtGTBSlKwBSlKAUpSgKVmjK8hmT61wqyJiB79rwTkc0qHzbcfoOYBq4ZMznHxGN2rV0OIOmQyr446+aVDpsbHnbqCBy1Qs8YQ5CdONwD2b7FjLb4ImNahqCx153+l+IFXPIc7cHHC13o9Ivp2fbp09No1Wn7yNXpWc/9+2E/M5/ZH/OvtX4ikTkaSMOlO4JJ92oOOOQFnZMlpRuAk8NWx263HKtBriznkyPiMbsnbocQdUd5Pxx18lJPTYXHO3UAin5XzRIZk+qsVsiYge4d8E5HJST823D6HmCKoXtBk0lKWLo6p6yXTv6denptKpVPdZdaUpVLJIpSlAKUpQClUfH/TDhkV/sCpb6kmzhaCVpb33BUVAEjoL/ALayX0gek2RPeU20pTMNJIQ2CUl0fM5bjf5eA89z7mByLFYqSvHhi9bv9DlKrGJu2eHyjCJihxEeRb6XbI/OvKZq/ZGzsvukjCpCipuW08iKpRv2LqmyEp34JUbeR8yaoJq6ZJgJ4HxaM9dU0+qt/wCkapLisz5Vly3iwgNLlpsZboU3E4HsAdlvkdeKUjrqvw3rVK9ytSVWPBLbn3XT06nNOx38NiKkSPbUrT7bj6z7RSgDUtVzxPG3VRA511pcjW4pdgkE7JHBI5JH0AsPtU9KY7rhaEnZ/ErLV1RGSr2Bw8a06vJpPWq3WlKXG3JbbL4b/np8O4ehsfoFUy0zLfdWhu6mUalqSgAAKJ3JtzH7KvGPZ5wItKakyI7zaviQP8JB+zYO/wBa89OD/FiD/wCoe/4KKigCduPSvAr5FTxeJliJ1GteWlrab69DqqrirJGkNZrYhS/8RyXFNOKGqLISoNKJPBDijdJ4bm3DdR4VqWVvSRFlr7u6FQ5iTZcd32Tq6IJA1eVgfpXmh+OtCihaVIULXSoFJFxfcHfgRWx5IMLHIPdJyf8ADYaQEPJIS6psbJUFeK1wCDccDxNR84y2hGiqs7u28lZyXRvZSXXn3Nqc3exsVKzIYni+DbSgrE8PTwfT/lmE/rg8R5kj9YcKvWAZliTWe1iupdTtqA2Ug9FpO6TVLxGCnSj4kWpQ5SW3x6PsyQpJ6EnSlKgm4pSlAKo/pJxsra9UxR207EAEJQN+yQT7Tjh8IsD+PAV3c45xWwtEKEjvOIydmWhuGx+kc6Abnfp0vUzkPIaICFPPL7zPk7ypB3Kjx0IvwSNvO3kE23IcmlXlHE1tIp3X+TX0+ZHq1LaIpH83OP8A0lX9n/rXytkpX0QiCoDOeTI+IxuyduhxB1R3k/HHXyUk9Nhcc7dQCJ+lAZhlfNEhmT6qxWyJiB7h3wTkclJPzbcPoeYIq61xZzyZHxGN2Tt0OIOqO8n446+SknpsLjnbqART8r5okMyfVWK2RMQPcO+CcjkpJ+bbh9DzBFUDPci8K+Iw68vvLp3Xb5em0qlVvoy60pSqaSRWU+l70kpaaVBhuXfWSmStJPuU23QFDxHgbcADzO1r9J2ZlQcKcdbOl50hpk/KpV7qH1CQsj6gV5iJubnnVu9ncpjiH/E1dovRdX37Ij1qlvKj5SlK+hkQ+g0Jr5SgFWPIWU14hiDbFj2QIVIUL+w2OO/IngPqarzZGoagSLi4BsSPobG37K9T5EgwW8OZVBbDbTyEr6qUSN+0VzUDcfbbavCzvMpYGh5F5pXSfJfv0OtOHEzG/TjhQZxRtSBpQ6w1pA2CdBKNIHIABH7azqt89N+WX5TEVcdpbzjbi0FKElZ0rRe5twALY3+tY5JwBLCyiW8lpxBIW0gd4cSehsQ2PLXf6VjJMZCpgqab8yVrbvR2236CpF8TLz6LcjxsShLEhTgRHfUQlBSnXqaTxJBNvZ5da17BMnYfE/zaO22oeO2tf7xV1fxro5Aycxh8QpZcW6HylxSlaRf2BbSkcBb6mrPVGzXMZ4ivNU5vw76LZfh69STCFlruZV6csoJcjDEGk+8j6Uv28bZNgo9SkkfZR6Cscy/jj0OW3JZNltG9uSxzSr6EXH3r1lNhodaWy4NTbqVJWPmSRYj+Neds0+i2Th7S5Tml9hDulNioHQT7LjlhsDsLA8Txqw+z+ZU50HhK77RT5p8v96nKrB34kb9l/HGZkRuSybodF7Hig80K+oNxVWx/0YIL3e8McOHzBc3Rs279FoHC/wBBbqDUB6GM+MqaVBeDTC0alskBDSXE80m2xUOvEjyJN2x/0gYdEZU4t9twp4NtrbcWs9AkHbzNhXgVMPisFjJUqCe+i3TT2vya9TqnGUbsk8A733RvvvZ95t73s76b32tfna1+V722qQrMMrem9mVNTHeY7ul46Wl9p2g1HgFjSLX4X6n71p9QMbhK+GqWrQ4W9e3wsbRkmtBVUzjnFbC0QoSO84jJ2ZaG4bH6RzoBud+nS9M45xWwtEKEjvOIydmWhuGx+kc6Abnfp0vUzkPIaICFPPL7zPk7ypB3Kjx0IvwSNvO3kE+9keRvEtV668nJfa/b5nOrVtohkPIaICFPPL7zPk7ypB3Kjx0IvwSNvO3kE2ylK+ipJKyIYpSlZApSlAKgM55Mj4jG7J26HEHVHeT8cdfJST02Fxzt1AIn6UBmGV80SGZPqrFbImIHuHfBORyUk/Ntw+h5girrXFnPJkfEY3ZO3Q4g6o7yfjjr5KSemwuOduoBFPyvmiQzJ9VYrZExA9w74JyOSkn5tuH0PMEVQM9yLwr4jDry+8unddvl6bSqVW+jKR/KCxa70aKD8CVurHUqVpT/ALi/7VZFXoPOHogGITlyly1N6wgJQGgrQEpAtq1773PDnUN/N5b/AKav9yn/AOyvRyvOMBhcJClKeqWuj3er5Gs6cpSbsYrStqH8nlv+mr/cp/v19/m9Nf0xf7lP9+vQ/mLL/wDk/J/oaeDPoYpSts/m9M/0xz90j+/X0fye2Ocxz90j+9T+Ysv+3+T/AEHgz6GJVt/oIzWFsLw5w+0zqcY/WQT7SR5KN/8AbPSvn83tj+lu/u0f3q7+C+hNuLKbkszHQ4yoKT7CLHqk78CCQfoa8zM81y7G4aVLj13Wj0a25fA3hCcXc0TEJqGWHHl/Ayha1239lKST/AV5JxbEC/JdfULF9xxZHGxUsm38a9bzoSHmVsuDU28laHBcpulQsRcbjYmqgx6HcHQ6HAyo21ewpxa0m6SNwrfnfjxFeHkeZ4fAKcqqbk9rdF8TrUg57FJgenzsorbXcypbSEIKi9YK0pA1W7O/LhUlk/02uSZ7caQwhCZCghCmyu6FHhqCuIvYcuNWV/0OYKrhHKP6rr4/gVEVyYP6J8LjSUSGkL7Ro3RqcUsA2tex867VcVk0qc+GlJSadvX/ALMwo1L7lxrgnwW3mVsupC23UqStJ5gixrnpVWTad0djyLjuDuRZbsZ0WWyopP6w5KH0IsR9DUpkzIsnEnFIYU2gNae1UtVtIN7WSN1cD/0r0NmDIeHzX235LXaLaBAspSNY5Bek3UBvbzNTEDDmWGw2w2hlA4JQlKB+wVdqvtV/QSpx/qW1b2T7df8AdyOqGuuxUcn+ieDBKXFDvMhNiHFgWQerbfBPmbn612845xUwtEKEjvOIydmWhuGx+kc6Abnfp0vTOOcVsLRChI7ziMnZlobhsfpHOgG536dL1M5DyGiAhTzy+8z5O8qQdyo8dCL8Ejbzt5BPLK8srZlU/isa248r+9+kfTcTmoLhiMh5DRAQp55feZ8neVIO5UeOhF+CRt528gm2UpV+SSVkRRSlKyBSlKAUpSgFKUoBUBnPJkfEY3ZO3Q4g6o7yfjjr5KSemwuOduoBE/SgMwyvmiQzJ9VYrZExA9w74JyOSkn5tuH0PMEVN50xVyNhkiQzYOMo1IuNQvccRzqVznkyPiMbsnbocQdUd5Pxx18lJPTYXHO3UAjMMWxqb3KVguIIJxDsiIq07pxBOoWUg81bHbnY8wRVIzLIo068cRRXk4lxLor6v069PTaTCrdWZO45iOJwYhmuSWJKG+zK2TGLBcClgFKHA6bK322NdmTOnvYq9FjyG4zbDUdftRw+VFZVffWLfDXdw3ImGtKQ4mK2HEaSkkKXoV1AUTY/Wox/KLMnGpLkuMl5ksRQ0pabjUCvUEnrumq/Cth5cXVJ68EesbJRvZ211317HWzO1gmPSEzZMSU40+IrTbvbtoLWgEm6HUalBKvZuLHhXFhb+KTmUy232oTTvtR2uwEhRb8KnVlY3I3sm1gRvXHl3AFRXJGG9kTCeStcd5KUjSFCymXVgXKhf2VG5I4ngKYJi0iDGbhyIkl5UZIbadjth5EhCdkm4Vds2AuFW351mpGF5OiouXltotVbVqL0TvuuX4sLuftOeVtQ5SpLY73AWhtxtsnS+tduyU3fdIXqTxuRvxrsGBjRR2ve4wdtfsO7ktXt8BdK+0P9b+FRbmT5MmNNecCY8uc7HdZQSFhnsLdklZTsSdJ1EXtq+lcmLYimSlCJeGz1Pt3shvWEaiBe0ht0IKdhuT9q24Kd/wCklv5tFK3lWyk7cPFxap/Ha7XmdrG8anaYCEaYb81ZS8FoTJ7EhkqIFlAK3TxvwNfl7E58SZFaffZlomOFsoSyY7jfsFXaJAcUFJFt9tr1DM5PfMTCo0xrt+xekKlAnt0oSpLhTrUeNtSB5ipP/sunD8RbkwY6SxIs1LbQgKUxf4Xmz8QTyUkG1t7XrZxw8V4acXpPkrPWSXmbbWlmuumupjXc/bc/EJE+Y01KajNxHGkISqOl4q1MhVyouDmTyrtYvikyDhb8hbjc11vSUENFlKAVJTdaUqUSE3KjvwH3qBew9lGJznJeGOzA84yWHBGbkDSGEg2Uo7bg1NsOuJgOerIXdVtrSrsHWURhIG2oJsbAlItqPMCtakIpwslw+S+kUtle8lrvuZXM44MrEToeYlxsTbUtAebQ20zpQTuptxLh3HHSq9/OuLEswvuYo7CTKZw8MJYLZcbQ4uWVpJJR2ignSOFgCbg1E4lhrchxtUDDpEGalxpXeCyIiWQHAVlakq0vXTqGkXveprHHVd4cbnwDOinSYjjTCZJb9n2kOIvqSb8FAWINbcEOK9lez0tFNarW39sudtE3q+SZi5OYA5N0uImBsqbVZp1uyUyEW2X2eolB4gi/lUTnHOK2FohQkd5xGTsy0Nw2P0jnQDc79Ol6qULHH4SnocFhztpziPVsJZ1Kip7P23XRqPZpJuQgnbSSbCtGyHkNEBCnnl95nyd5Ug7lR46EX4JG3nbyCfVy7IVXrOtVt4elktOLTpd2S52dr3toaTq2VluMh5DRAQp55feZ8neVIO5UeOhF+CRt528gm2UpV8SSVkRRSlKyBSlKAUpSgFKUoBSlKAUpSgFQGc8mR8Sjdk7dDiDqjvJ+OOvkpJ6bC4526gET9KAzDK+aJDMn1VitkTED3DvgnI5KSfm24fQ8wRV1riznkyPiMbsnbocQdUd5Pxx18lJPTYXHO3UAin5XzRIZk+qsVsiYge4d8E5HJST823D6HmCKoGe5F4V8Rh15feXTuu3y9NpVKrfRl1pSlU0kilqUoBSlKAUpSgFVTOOcFMLRChI7ziMnZlobhsfpHOgG536dL0zjnFbC0QoSO84jJ2ZaG4bH6RzoBud+nS9TOQ8hogIU88vvM+TvKkHcqPHQi/BI287eQTa8jyN4lqvXXk5L7X7fM4VattEMh5DRAQp55feZ8neVIO5UeOhF+CRt528gm2UpX0VJJWRDFKUrIFKUoBSlKAUpSgFKUoBSlKAUpSgFKUoBUBnPJkfEY3ZO3Q4g6o7yfjjr5KSemwuOduoBE/SgMwyvmiQzJ9VYrZExA9w74JyOSkn5tuH0PMEVda4s55Mj4jG7J26HEHVHeT8cdfJST02Fxzt1AIp+V80SGZPqrFbImIHuHfBORyUk/Ntw+h5giqBnuReFfEYdeX3l07rt8vTaVSq30ZdaUpVNJIpSlAKqmcc4rYWiFCR3nEZOzLQ3DY/SOdANzv06XpnHOK2FohQkd5xGTsy0Nw2P0jnQDc79Ol6mch5DRAQp55feZ8neVIO5UeOhF+CRt528gm15HkbxLVeuvJyX2v2+Zwq1baIZDyGiAhTzy+8z5O8qQdyo8dCL8Ejbzt5BNspSvoqSSsiGKUpWQKUpQClKUApSlAKUpQClKUApSlAKUpQClKUApSlAKgM55Mj4jG7J26HEHVHeT8cdfJST02Fxzt1AIn6UBmGV80SGZPqrFbImIHuHfBORyUk/Ntw+h5girrXFnPJkfEY3ZO3Q4g6o7yfjjr5KSemwuOduoBFHwjPDkJwwMbPYvt/5GSQrspiOSwsDY9b/AHsdqoOd5C4N18LG65xXLuu3bl6bSqdXlIvtVTOOcVsLRChI7ziMnZlobhsfpHOgG536dL10sb9JLayIuE2nzntm0oBUhr/zHF/DYefnYVZsh5DRAQp55feZ8neVIO5UeOhF+CRt528gnjk2Qyry8bExaitk9HL9vmZqVbaIZDyGiAhTzy+8z5O8qQdyo8dCL8Ejbzt5BNspSvoaSSsiIKUpWQKUpQClKUApSlAKUpQClKUApSlAKUpQClKUApSlAKUpQClKUArOfTt/oVX9dP4V9pQED/Jz/wA2kf1kVsdKUApSlAKUpQClKUApSlAKUpQClKUApSl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Working_at_Giglio\Giugno_2014 (1).T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850" y="0"/>
            <a:ext cx="8820150" cy="6858000"/>
          </a:xfrm>
          <a:prstGeom prst="rect">
            <a:avLst/>
          </a:prstGeom>
          <a:noFill/>
        </p:spPr>
      </p:pic>
      <p:pic>
        <p:nvPicPr>
          <p:cNvPr id="4" name="Picture 13" descr="logo +march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979205" y="2979203"/>
            <a:ext cx="6858002" cy="899592"/>
          </a:xfrm>
          <a:prstGeom prst="rect">
            <a:avLst/>
          </a:prstGeom>
          <a:noFill/>
        </p:spPr>
      </p:pic>
      <p:sp>
        <p:nvSpPr>
          <p:cNvPr id="17412" name="AutoShape 4" descr="data:image/jpeg;base64,/9j/4AAQSkZJRgABAQAAAQABAAD/2wCEAAkGBg8SDRQQEBMTEBEPFxAYEBUXFRAQGhAYHxIhIB8XFxQYHDIfGCUvJRcVKzkhLyc1ODguGSo9PTw2ODItOCkBCQoKDgwOGg8PGi0lHiQsLC8qNS8vNS0qKSwtLC8qLy8vMCwsLzQsLCwyNCwvNDQsLCwsLzU1LDQsKiwpLCwsNf/AABEIAOEA4QMBIgACEQEDEQH/xAAcAAEAAwADAQEAAAAAAAAAAAAABQYHAwQIAQL/xABNEAABAwIEAwQIAgUGCwkAAAABAgMEABEFBhIhMUFRExRCcQcVIiMyUmGBscFTYpGToQgYVHKS0iQlMzQ1c4Kys9HhFhdDY2SitNPx/8QAGwEBAAIDAQEAAAAAAAAAAAAAAAQGAQIDBQf/xAA4EQACAQIEBAMFBgYDAQAAAAAAAQIDEQQFITESQVFhEyJxBkKBscFScpGh0eEUFiMyYvBTkvEV/9oADAMBAAIRAxEAPwDcaUpQClKUApSlAKUpQClKUApSozMeY40GKuTJXobR9ytXJCE+Inp+VzQDMeY40GKuTJXobR9ytXJCE+Inp+VzWax8Em40TKxJb0WGveLCbWW7o5LeNvaJ/bvyG1cuEYRJxWUnE8TToZRvh8M7htPJxweJR2O/4WFX6qTnefuLdDCvXnJfJfr+BJp0ucjPpORpOHDvWCPOhTe7kRxZcakp5pAPBX1v5EVfMmZzj4jG7Vq6HEHTIZV8cdfNKh02Njzt1BA5apWaMryGZPrXCrImIHv2vBORzSofNtx+g5gGuGTe0ElLwcXK6e0ny9e3fl6bZqUucTT6VAZMznHxGN2rV0OIOmQyr446+aVDpsbHnbqCBP1fSKKUpQClKUApSlAKUpQClKUApSlAKUpQClKUApSlAKUpQClKjMx5jjQYq5MlehtH3K1ckIT4ien5XNAMx5jjQYq5MlehtH3K1ckIT4ien5XNZ1hGEScVlJxPE06GUb4fDO4bTyccHiUdjv8AhYUwjCJOKyk4niadDKN8PhncNp5OODxKOx3/AAsKv1UfPc93w2Gf3n9F9WSaVLmxSlKoxKFKUoClZoyvIZk+tcKsiYge/a8E5HNKh823H6DmAauGTM5x8Rjdq1dDiDpkMq+OOvmlQ6bGx526ggctUrNGV5DMn1rhVkTED37XgnI5pUPm24/QcwDVyyLPfCth8Q/L7r6dn2+XptGq0r6o0+lQGTM5x8Rjdq1dDiDpkMq+OOvmlQ6bGx526ggT9X8iilKUApSlAKUpQClKUApSlAKUpQClKUApSlAKUqMzHmONBirkyV6G0fcrVyQhPiJ6flc0AzHmONBirkyV6G0fcrVyQhPiJ6flc1nWEYRJxWUnE8TToZRvh8M7htPJxweJR2O/4WFdTBEqxbE+9Yl7Hd0pchQCFWZbUfZecuLLJsP4XsLCrs9mSIiYiEp1Ikup1Ibsq5FieNrD4VbX5VS88zibvhsKnteTXTt26sk0qa/ukSdK6czF2GnWmnF6XJKlJZTZRKyBc2sNrDma6WJZwhMPdi47d0C5bbQ9IWkdVIaSSn71R40ak7cMW767ciTdEzSo7B8wRZSVGO6lzQbLTulTZ6LbUApP3FRz/pAw5Li2y6orZUpDgSzKc0qBsUkpbI/jWyw1aUnFQd1urO6MXRYqVG4NmOJLCjGdS72ZAWBqSpBPDUhQCk8DxHKuXDcZYkM9uysLausarKSLpJB+IDgQa0lSqQupRatvptfb8TN0d2lR+EY9HlJUqMvtUIUUlYSsJJHHSsiy/ME1yS8WZadaZcXpcklSWU2UdZSm5FwLDbrR0pqXA4u/S2vUXKtmjK8hmT61wqyJiB79rwTkc0qHzbcfoOYBq4ZMznHxGN2rV0OIOmQyr446+aVDpsbHnbqCB02cwRVy3IaXUmSylKnG/aBCSAQdxY7KTwPOqhm/DVRsRbm4YsN4k4lwqj2VoxBtABWlVttVrcxfa24Bq5ZHnE6LWGxN7WvFvkrX1/xtz5em0erTT8yNapUBkzOcfEY3atXQ4g6ZDKvjjr5pUOmxseduoIE/V7IopSlAKUpQClKUApSlAKUpQClKUApSozMeY40GKuTJXobR9ytXJCE+Inp+VzQDMeY40GKuTJXobR9ytXJCE+Inp+VzWdYRhEnFZScTxNOhlG+HwzuG08nHB4lHY7/hYUwjCJOKyk4niadDKN8PhncNp5OODxKOx3/Cwq/VR89z3fDYZ/ef0X1ZJpUubKhmdIj4rBnfCh0riSD+q57TZPQBaeP61V1OHOSYEnGGxeQqQmVD4g9lHJShBH6yA7tz1itExnBmJUdUeQjtGl6dSbqTwUCLKSQRuBzrmhwm2mUMtp0ttJShCdzpSBYDfjsKrdPHKnSjZedWT6OKfFb4vT0SOzjdlOwmWmfjHe2/aZgxWgxcf+LITrJ+yNAI+tc3ooCfVYUf85U7I76T8fbdsq/ac720/a1WDAsuxYbRaithpC1FahdarqIAvdRJ4JG30rrzsoQ3Xi/pW08sALcZdfjKc/rlpQ1/e9KmKozUqSuoeXh018t91fm23vuFFrUhMdCRmKAWf8stuWJeniWAgaS59NfC/OovKa8SDuJdzTFWj1hMv2y30K1ezsNCSLWt971d8Iy5Fi6yw3pW6buLUpbrjn9Z1ZKleV6447UGGXbLbYMhxbz2t22parXV7atuA2G1bLGQ4PDjHi8qSut7SctUn3stWOHW5XMi3kTJM2QoJmpCI78dKC13YJVcXuol29rhy9iBt9KXg2H4i7hKVlIdw5h98vRWlKQ9MR2yislQ4hJtZu41WP0rS4UrCXZ/bsPx1y1I7M9nISS4kb2U2ldl262JFqlcIwdiKyGWE6GwVqA1KVupVybqJPEmu7zDwXJ8Du+CyatwqKaaX46Pf46mOC5+MAmxnYjbkQoMdSR2WgBISB4dI+G3C3Kq7nD/AEvhP+ulf/HqxYbgMeO464wjszIVrdAUvSpXzBsnSknmQBfnX7mYOw68y84nU5FK1MnUoaCpNibA2O3WvOp1qdOs5q7jaW+/mi183v8AG3I2abRncjLipON4o4wvsZkQ4auI7ySrupuhfVKgACP/AMPJBzKJmOYeVp7GSw3iDcpk8WXA2P2pPEHmPvWgRcHYbkPSEJs7K7LtlalnXoTpT7JNhYE8BXCvLUQzUzi0O9ISUhwFYumxG6QdKtiRci/8Knf/AEacrqaekOGPVPg4Gvut69t+bNeB/n9Su5oyvIZk+tcKsiYge/a8E5HNKh823H6DmAauGTM5x8Rjdq1dDiDpkMq+OOvmlQ6bGx526ggctUrNGV5DMn1rhVkTED37XgnI5pUPm24/QcwDXr5FnvhWw+Ifl919Oz7fL0251aV9UafSoDJmc4+Ixu1auhxB0yGVfHHXzSodNjY87dQQJ+r+RRSlKAUpSgFKUoBSlKAUpUZmPMcaDFXJkr0No+5WrkhCfET0/K5oBmPMcaDFXJkr0No+5WrkhCfET0/K5rOsIwiTispOJ4mnQyjfD4Z3DaeTjg8Sjsd/wsKYRhEnFZScTxNOhlG+HwzuG08nHB4lHY7/AIWFX6qPnue74bDP7z+i+rJNKlzYpSlUYlCsy9LHpOchKEOGQJCgFOuEBXYpPAJB21HjvwFuu2m15QzpKW5ista76i++N+QDhAH2AA+1WT2dwNPFYhuqrqKvbq+XwONaTitD8u5wxFStapkkq69s8LeVlbVN4L6XMWjkXe7wgcUvDtL/AO38f/uqmUr6HUwWHqR4Z04teiIik1zPRGUvTLBlkNv/AOBvGwAWQW1n9Vzl5EDzNYPmFThnSC7cudq9rvv7XaG+9d/I2WFT8Qbji+i+p9Q8LY+I35X2A+qhXFnVkIxaYhICUpkPhIAsEjtDYAchavMwOCw2Cxc4UN3FNre2uln3N5Sco3ZFxJa2nUOtqKVtqSpChxSoG4I+4r1Bk3HJUyM3KcTHQy8i6UtqdcVe9jcqACbEK23868s1vORsfXBwBtJYeffKHXmW2m3XgtC1kpUtxCSlscbgm9hwqH7S4fxaMHFXney9Hv8AT0NqLszT1KAFzsBxroS8xQ2mw47IYbQb2UpxsBVuhvvWATM74pPakJkKV2CUAlKG9DaCHU7KIF+GoWUTXLl/0bysRYQppTTSGy4FlZUFWJBulAFyNzvsONeGvZ6FGHHiqqjZ2dteV9+vwOvi3/tR6KpXWw2OtuO224rtFtobStdtOtQSAVWvtci9r12aqjVnZHYUpSsGSlZoyvIZk+tcKsiYge/a8E5HNKh823H6DmAauGTM5x8Rjdq1dDiDpkMq+OOvmlQ6bGx526ggctUrNGV5DMn1rhVkTED37XgnI5pUPm24/QcwDVyyLPfCth8Q/L7r6dn2+XptGq0r6o0+lQGTM5x8Rjdq1dDiDpkMq+OOvmlQ6bGx526ggT9X8iilKUApSlAKUqMzHmONBirkyV6G0fcrVyQhPiJ6flc0AzHmONBirkyV6G0fcrVyQhPiJ6flc1nWEYRJxWUnE8TToZRvh8M7htPJxweJR2O/4WFMIwiTispOJ4mnQyjfD4Z3DaeTjg8Sjsd/wsKv1UfPc93w2Gf3n9F9WSaVLmxSlKoxKFKUoBWE+mbILjUheIsJKmHjeQBv2Lh4qP6quN/mJ6it2r8uNpUkpUApKgQoEAggjcEHjXo5dmE8DWVWGq2a6o0nBSVjxxStkz96FDdUjDB1K45PD/VE/wC4fseArPMp4Sgy1OS0lMeAC7KSRYnSoANWPNSylNvqelfTcPmmHxNF1qbvbdc79Ld9l1ITg07MvPo4xH1P/pCK4ymcG1NytlpSjTcIUB8PEkjjuLjYVUPSbi8OVii5EM3bcSjWrSpGpYFiqyt+ATyqOzVmuTPkl99W2/ZoBOlpPypH586ha0wuX8Nb+LqaVJK0kn5fz+HbsZlPThWxpPo89E7eIQjJdfW17xSUJSlKrhIFyST1JFvpW64ThjceM3HbvoYQhCLm5IAtcnrXm7KfpOnwGw00W3GQSezWgEAk3JCk2V/GtKwT0+Q12TLZcjq+ZNn0eZ4KH7DVZzvAZlXqN/3QTbily+Gjv+J2pygl3JT01ylt4MShRQVOsgkEg2uTxHkKpfoBlqM6SkkkrZSok730uAcf9upX0v5vgysHQI0ht5Sn2jpSr2gAhe5QfaA4cRzqC9AA/wAZvnl3dX/GR/yrbDUHTyWqpxs7vdWe6Dd6isb1SlKpBJFKUoBSlKApWaMryGZPrXCrImIHv2vBORzSofNtx+g5gGrhkzOcfEY3atXQ4g6ZDKvjjr5pUOmxseduoIHLVKzRleQzJ9a4VZExA9+14JyOaVD5tuP0HMA1csiz3wrYfEPy+6+nZ9vl6bRqtK+qNPpUBkzOcfEY3atXQ4g6ZDKvjjr5pUOmxseduoIE/V/IopSlARmY8xxoMVcmSvQ2j7lauSEJ8RPT8rms6wjCJOKyk4niadDKN8PhncNp5OODxKOx3/CwrjwSOcanrxKUdcOK643hzB+H2Tu8scydvuOgFaFVJz/O3FvC0HrtJ/RfUk0qfvMUpSqIShSlKAUpSgFKUoBWI+nbHWw8mGylIWrs3JawAFLIBDSFEbmwUs2PzCtsdcCUlSjZKQST0AG5ryTmHGFSpr0ld7vrUoDjpF/ZT9hYfarV7MYTxcS6r2gvze36+tjhWlZWI6lK7OG4e4++hhoanHlJSgdSTb7edfRm1FXexDJ/Kvo6nYgw4/GCNLSgn21FHaKtchBtbb2b3I+IVHYzlKdEURJjuN28VtSf7abp/jWlZzzgjCoTeD4cuzzaQJLyeLZO6tPRaiSb+EGw3+HJRLdS52utaXCdWvUoKv11cfvXk4GvisQ5VXZU2/ImnxNdd9L77P8AA6SUVpzOCto/k+4SoIkylCyVFtps9bXUr8W6isr5dj43CcNkR8QjFIWsIARISQdK1oTax9lQJHS5BvarVgOdXMM7OBi0ZMRCfZYkMpuy4OpCRseZI67gV5Wb4yWIoTwtKP8AUv5lfW294/av21tyN6cbNSexplK448lDiA42pK0LF0qSQoKHUEbGuSvnbVtGTBSlKwBSlKAUpSgKVmjK8hmT61wqyJiB79rwTkc0qHzbcfoOYBq4ZMznHxGN2rV0OIOmQyr446+aVDpsbHnbqCBy1Qs8YQ5CdONwD2b7FjLb4ImNahqCx153+l+IFXPIc7cHHC13o9Ivp2fbp09No1Wn7yNXpWc/9+2E/M5/ZH/OvtX4ikTkaSMOlO4JJ92oOOOQFnZMlpRuAk8NWx263HKtBriznkyPiMbsnbocQdUd5Pxx18lJPTYXHO3UAin5XzRIZk+qsVsiYge4d8E5HJST823D6HmCKoXtBk0lKWLo6p6yXTv6denptKpVPdZdaUpVLJIpSlAKUpQClUfH/TDhkV/sCpb6kmzhaCVpb33BUVAEjoL/ALayX0gek2RPeU20pTMNJIQ2CUl0fM5bjf5eA89z7mByLFYqSvHhi9bv9DlKrGJu2eHyjCJihxEeRb6XbI/OvKZq/ZGzsvukjCpCipuW08iKpRv2LqmyEp34JUbeR8yaoJq6ZJgJ4HxaM9dU0+qt/wCkapLisz5Vly3iwgNLlpsZboU3E4HsAdlvkdeKUjrqvw3rVK9ytSVWPBLbn3XT06nNOx38NiKkSPbUrT7bj6z7RSgDUtVzxPG3VRA511pcjW4pdgkE7JHBI5JH0AsPtU9KY7rhaEnZ/ErLV1RGSr2Bw8a06vJpPWq3WlKXG3JbbL4b/np8O4ehsfoFUy0zLfdWhu6mUalqSgAAKJ3JtzH7KvGPZ5wItKakyI7zaviQP8JB+zYO/wBa89OD/FiD/wCoe/4KKigCduPSvAr5FTxeJliJ1GteWlrab69DqqrirJGkNZrYhS/8RyXFNOKGqLISoNKJPBDijdJ4bm3DdR4VqWVvSRFlr7u6FQ5iTZcd32Tq6IJA1eVgfpXmh+OtCihaVIULXSoFJFxfcHfgRWx5IMLHIPdJyf8ADYaQEPJIS6psbJUFeK1wCDccDxNR84y2hGiqs7u28lZyXRvZSXXn3Nqc3exsVKzIYni+DbSgrE8PTwfT/lmE/rg8R5kj9YcKvWAZliTWe1iupdTtqA2Ug9FpO6TVLxGCnSj4kWpQ5SW3x6PsyQpJ6EnSlKgm4pSlAKo/pJxsra9UxR207EAEJQN+yQT7Tjh8IsD+PAV3c45xWwtEKEjvOIydmWhuGx+kc6Abnfp0vUzkPIaICFPPL7zPk7ypB3Kjx0IvwSNvO3kE23IcmlXlHE1tIp3X+TX0+ZHq1LaIpH83OP8A0lX9n/rXytkpX0QiCoDOeTI+IxuyduhxB1R3k/HHXyUk9Nhcc7dQCJ+lAZhlfNEhmT6qxWyJiB7h3wTkclJPzbcPoeYIq61xZzyZHxGN2Tt0OIOqO8n446+SknpsLjnbqART8r5okMyfVWK2RMQPcO+CcjkpJ+bbh9DzBFUDPci8K+Iw68vvLp3Xb5em0qlVvoy60pSqaSRWU+l70kpaaVBhuXfWSmStJPuU23QFDxHgbcADzO1r9J2ZlQcKcdbOl50hpk/KpV7qH1CQsj6gV5iJubnnVu9ncpjiH/E1dovRdX37Ij1qlvKj5SlK+hkQ+g0Jr5SgFWPIWU14hiDbFj2QIVIUL+w2OO/IngPqarzZGoagSLi4BsSPobG37K9T5EgwW8OZVBbDbTyEr6qUSN+0VzUDcfbbavCzvMpYGh5F5pXSfJfv0OtOHEzG/TjhQZxRtSBpQ6w1pA2CdBKNIHIABH7azqt89N+WX5TEVcdpbzjbi0FKElZ0rRe5twALY3+tY5JwBLCyiW8lpxBIW0gd4cSehsQ2PLXf6VjJMZCpgqab8yVrbvR2236CpF8TLz6LcjxsShLEhTgRHfUQlBSnXqaTxJBNvZ5da17BMnYfE/zaO22oeO2tf7xV1fxro5Aycxh8QpZcW6HylxSlaRf2BbSkcBb6mrPVGzXMZ4ivNU5vw76LZfh69STCFlruZV6csoJcjDEGk+8j6Uv28bZNgo9SkkfZR6Cscy/jj0OW3JZNltG9uSxzSr6EXH3r1lNhodaWy4NTbqVJWPmSRYj+Neds0+i2Th7S5Tml9hDulNioHQT7LjlhsDsLA8Txqw+z+ZU50HhK77RT5p8v96nKrB34kb9l/HGZkRuSybodF7Hig80K+oNxVWx/0YIL3e8McOHzBc3Rs279FoHC/wBBbqDUB6GM+MqaVBeDTC0alskBDSXE80m2xUOvEjyJN2x/0gYdEZU4t9twp4NtrbcWs9AkHbzNhXgVMPisFjJUqCe+i3TT2vya9TqnGUbsk8A733RvvvZ95t73s76b32tfna1+V722qQrMMrem9mVNTHeY7ul46Wl9p2g1HgFjSLX4X6n71p9QMbhK+GqWrQ4W9e3wsbRkmtBVUzjnFbC0QoSO84jJ2ZaG4bH6RzoBud+nS9M45xWwtEKEjvOIydmWhuGx+kc6Abnfp0vUzkPIaICFPPL7zPk7ypB3Kjx0IvwSNvO3kE+9keRvEtV668nJfa/b5nOrVtohkPIaICFPPL7zPk7ypB3Kjx0IvwSNvO3kE2ylK+ipJKyIYpSlZApSlAKgM55Mj4jG7J26HEHVHeT8cdfJST02Fxzt1AIn6UBmGV80SGZPqrFbImIHuHfBORyUk/Ntw+h5girrXFnPJkfEY3ZO3Q4g6o7yfjjr5KSemwuOduoBFPyvmiQzJ9VYrZExA9w74JyOSkn5tuH0PMEVQM9yLwr4jDry+8unddvl6bSqVW+jKR/KCxa70aKD8CVurHUqVpT/ALi/7VZFXoPOHogGITlyly1N6wgJQGgrQEpAtq1773PDnUN/N5b/AKav9yn/AOyvRyvOMBhcJClKeqWuj3er5Gs6cpSbsYrStqH8nlv+mr/cp/v19/m9Nf0xf7lP9+vQ/mLL/wDk/J/oaeDPoYpSts/m9M/0xz90j+/X0fye2Ocxz90j+9T+Ysv+3+T/AEHgz6GJVt/oIzWFsLw5w+0zqcY/WQT7SR5KN/8AbPSvn83tj+lu/u0f3q7+C+hNuLKbkszHQ4yoKT7CLHqk78CCQfoa8zM81y7G4aVLj13Wj0a25fA3hCcXc0TEJqGWHHl/Ayha1239lKST/AV5JxbEC/JdfULF9xxZHGxUsm38a9bzoSHmVsuDU28laHBcpulQsRcbjYmqgx6HcHQ6HAyo21ewpxa0m6SNwrfnfjxFeHkeZ4fAKcqqbk9rdF8TrUg57FJgenzsorbXcypbSEIKi9YK0pA1W7O/LhUlk/02uSZ7caQwhCZCghCmyu6FHhqCuIvYcuNWV/0OYKrhHKP6rr4/gVEVyYP6J8LjSUSGkL7Ro3RqcUsA2tex867VcVk0qc+GlJSadvX/ALMwo1L7lxrgnwW3mVsupC23UqStJ5gixrnpVWTad0djyLjuDuRZbsZ0WWyopP6w5KH0IsR9DUpkzIsnEnFIYU2gNae1UtVtIN7WSN1cD/0r0NmDIeHzX235LXaLaBAspSNY5Bek3UBvbzNTEDDmWGw2w2hlA4JQlKB+wVdqvtV/QSpx/qW1b2T7df8AdyOqGuuxUcn+ieDBKXFDvMhNiHFgWQerbfBPmbn612845xUwtEKEjvOIydmWhuGx+kc6Abnfp0vTOOcVsLRChI7ziMnZlobhsfpHOgG536dL1M5DyGiAhTzy+8z5O8qQdyo8dCL8Ejbzt5BPLK8srZlU/isa248r+9+kfTcTmoLhiMh5DRAQp55feZ8neVIO5UeOhF+CRt528gm2UpV+SSVkRRSlKyBSlKAUpSgFKUoBUBnPJkfEY3ZO3Q4g6o7yfjjr5KSemwuOduoBE/SgMwyvmiQzJ9VYrZExA9w74JyOSkn5tuH0PMEVN50xVyNhkiQzYOMo1IuNQvccRzqVznkyPiMbsnbocQdUd5Pxx18lJPTYXHO3UAjMMWxqb3KVguIIJxDsiIq07pxBOoWUg81bHbnY8wRVIzLIo068cRRXk4lxLor6v069PTaTCrdWZO45iOJwYhmuSWJKG+zK2TGLBcClgFKHA6bK322NdmTOnvYq9FjyG4zbDUdftRw+VFZVffWLfDXdw3ImGtKQ4mK2HEaSkkKXoV1AUTY/Wox/KLMnGpLkuMl5ksRQ0pabjUCvUEnrumq/Cth5cXVJ68EesbJRvZ211317HWzO1gmPSEzZMSU40+IrTbvbtoLWgEm6HUalBKvZuLHhXFhb+KTmUy232oTTvtR2uwEhRb8KnVlY3I3sm1gRvXHl3AFRXJGG9kTCeStcd5KUjSFCymXVgXKhf2VG5I4ngKYJi0iDGbhyIkl5UZIbadjth5EhCdkm4Vds2AuFW351mpGF5OiouXltotVbVqL0TvuuX4sLuftOeVtQ5SpLY73AWhtxtsnS+tduyU3fdIXqTxuRvxrsGBjRR2ve4wdtfsO7ktXt8BdK+0P9b+FRbmT5MmNNecCY8uc7HdZQSFhnsLdklZTsSdJ1EXtq+lcmLYimSlCJeGz1Pt3shvWEaiBe0ht0IKdhuT9q24Kd/wCklv5tFK3lWyk7cPFxap/Ha7XmdrG8anaYCEaYb81ZS8FoTJ7EhkqIFlAK3TxvwNfl7E58SZFaffZlomOFsoSyY7jfsFXaJAcUFJFt9tr1DM5PfMTCo0xrt+xekKlAnt0oSpLhTrUeNtSB5ipP/sunD8RbkwY6SxIs1LbQgKUxf4Xmz8QTyUkG1t7XrZxw8V4acXpPkrPWSXmbbWlmuumupjXc/bc/EJE+Y01KajNxHGkISqOl4q1MhVyouDmTyrtYvikyDhb8hbjc11vSUENFlKAVJTdaUqUSE3KjvwH3qBew9lGJznJeGOzA84yWHBGbkDSGEg2Uo7bg1NsOuJgOerIXdVtrSrsHWURhIG2oJsbAlItqPMCtakIpwslw+S+kUtle8lrvuZXM44MrEToeYlxsTbUtAebQ20zpQTuptxLh3HHSq9/OuLEswvuYo7CTKZw8MJYLZcbQ4uWVpJJR2ignSOFgCbg1E4lhrchxtUDDpEGalxpXeCyIiWQHAVlakq0vXTqGkXveprHHVd4cbnwDOinSYjjTCZJb9n2kOIvqSb8FAWINbcEOK9lez0tFNarW39sudtE3q+SZi5OYA5N0uImBsqbVZp1uyUyEW2X2eolB4gi/lUTnHOK2FohQkd5xGTsy0Nw2P0jnQDc79Ol6qULHH4SnocFhztpziPVsJZ1Kip7P23XRqPZpJuQgnbSSbCtGyHkNEBCnnl95nyd5Ug7lR46EX4JG3nbyCfVy7IVXrOtVt4elktOLTpd2S52dr3toaTq2VluMh5DRAQp55feZ8neVIO5UeOhF+CRt528gm2UpV8SSVkRRSlKyBSlKAUpSgFKUoBSlKAUpSgFQGc8mR8Sjdk7dDiDqjvJ+OOvkpJ6bC4526gET9KAzDK+aJDMn1VitkTED3DvgnI5KSfm24fQ8wRV1riznkyPiMbsnbocQdUd5Pxx18lJPTYXHO3UAin5XzRIZk+qsVsiYge4d8E5HJST823D6HmCKoGe5F4V8Rh15feXTuu3y9NpVKrfRl1pSlU0kilqUoBSlKAUpSgFVTOOcFMLRChI7ziMnZlobhsfpHOgG536dL0zjnFbC0QoSO84jJ2ZaG4bH6RzoBud+nS9TOQ8hogIU88vvM+TvKkHcqPHQi/BI287eQTa8jyN4lqvXXk5L7X7fM4VattEMh5DRAQp55feZ8neVIO5UeOhF+CRt528gm2UpX0VJJWRDFKUrIFKUoBSlKAUpSgFKUoBSlKAUpSgFKUoBUBnPJkfEY3ZO3Q4g6o7yfjjr5KSemwuOduoBE/SgMwyvmiQzJ9VYrZExA9w74JyOSkn5tuH0PMEVda4s55Mj4jG7J26HEHVHeT8cdfJST02Fxzt1AIp+V80SGZPqrFbImIHuHfBORyUk/Ntw+h5giqBnuReFfEYdeX3l07rt8vTaVSq30ZdaUpVNJIpSlAKqmcc4rYWiFCR3nEZOzLQ3DY/SOdANzv06XpnHOK2FohQkd5xGTsy0Nw2P0jnQDc79Ol6mch5DRAQp55feZ8neVIO5UeOhF+CRt528gm15HkbxLVeuvJyX2v2+Zwq1baIZDyGiAhTzy+8z5O8qQdyo8dCL8Ejbzt5BNspSvoqSSsiGKUpWQKUpQClKUApSlAKUpQClKUApSlAKUpQClKUApSlAKgM55Mj4jG7J26HEHVHeT8cdfJST02Fxzt1AIn6UBmGV80SGZPqrFbImIHuHfBORyUk/Ntw+h5girrXFnPJkfEY3ZO3Q4g6o7yfjjr5KSemwuOduoBFHwjPDkJwwMbPYvt/5GSQrspiOSwsDY9b/AHsdqoOd5C4N18LG65xXLuu3bl6bSqdXlIvtVTOOcVsLRChI7ziMnZlobhsfpHOgG536dL10sb9JLayIuE2nzntm0oBUhr/zHF/DYefnYVZsh5DRAQp55feZ8neVIO5UeOhF+CRt528gnjk2Qyry8bExaitk9HL9vmZqVbaIZDyGiAhTzy+8z5O8qQdyo8dCL8Ejbzt5BNspSvoaSSsiIKUpWQKUpQClKUApSlAKUpQClKUApSlAKUpQClKUApSlAKUpQClKUArOfTt/oVX9dP4V9pQED/Jz/wA2kf1kVsdKUApSlAKUpQClKUApSlAKUpQClKUApSl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414" name="AutoShape 6" descr="data:image/jpeg;base64,/9j/4AAQSkZJRgABAQAAAQABAAD/2wCEAAkGBg8SDRQQEBMTEBEPFxAYEBUXFRAQGhAYHxIhIB8XFxQYHDIfGCUvJRcVKzkhLyc1ODguGSo9PTw2ODItOCkBCQoKDgwOGg8PGi0lHiQsLC8qNS8vNS0qKSwtLC8qLy8vMCwsLzQsLCwyNCwvNDQsLCwsLzU1LDQsKiwpLCwsNf/AABEIAOEA4QMBIgACEQEDEQH/xAAcAAEAAwADAQEAAAAAAAAAAAAABQYHAwQIAQL/xABNEAABAwIEAwQIAgUGCwkAAAABAgMEABEFBhIhMUFRExRCcQcVIiMyUmGBscFTYpGToQgYVHKS0iQlMzQ1c4Kys9HhFhdDY2SitNPx/8QAGwEBAAIDAQEAAAAAAAAAAAAAAAQGAQIDBQf/xAA4EQACAQIEBAMFBgYDAQAAAAAAAQIDEQQFITESQVFhEyJxBkKBscFScpGh0eEUFiMyYvBTkvEV/9oADAMBAAIRAxEAPwDcaUpQClKUApSlAKUpQClKUApSozMeY40GKuTJXobR9ytXJCE+Inp+VzQDMeY40GKuTJXobR9ytXJCE+Inp+VzWax8Em40TKxJb0WGveLCbWW7o5LeNvaJ/bvyG1cuEYRJxWUnE8TToZRvh8M7htPJxweJR2O/4WFX6qTnefuLdDCvXnJfJfr+BJp0ucjPpORpOHDvWCPOhTe7kRxZcakp5pAPBX1v5EVfMmZzj4jG7Vq6HEHTIZV8cdfNKh02Njzt1BA5apWaMryGZPrXCrImIHv2vBORzSofNtx+g5gGuGTe0ElLwcXK6e0ny9e3fl6bZqUucTT6VAZMznHxGN2rV0OIOmQyr446+aVDpsbHnbqCBP1fSKKUpQClKUApSlAKUpQClKUApSlAKUpQClKUApSlAKUpQClKjMx5jjQYq5MlehtH3K1ckIT4ien5XNAMx5jjQYq5MlehtH3K1ckIT4ien5XNZ1hGEScVlJxPE06GUb4fDO4bTyccHiUdjv8AhYUwjCJOKyk4niadDKN8PhncNp5OODxKOx3/AAsKv1UfPc93w2Gf3n9F9WSaVLmxSlKoxKFKUoClZoyvIZk+tcKsiYge/a8E5HNKh823H6DmAauGTM5x8Rjdq1dDiDpkMq+OOvmlQ6bGx526ggctUrNGV5DMn1rhVkTED37XgnI5pUPm24/QcwDVyyLPfCth8Q/L7r6dn2+XptGq0r6o0+lQGTM5x8Rjdq1dDiDpkMq+OOvmlQ6bGx526ggT9X8iilKUApSlAKUpQClKUApSlAKUpQClKUApSlAKUqMzHmONBirkyV6G0fcrVyQhPiJ6flc0AzHmONBirkyV6G0fcrVyQhPiJ6flc1nWEYRJxWUnE8TToZRvh8M7htPJxweJR2O/4WFdTBEqxbE+9Yl7Hd0pchQCFWZbUfZecuLLJsP4XsLCrs9mSIiYiEp1Ikup1Ibsq5FieNrD4VbX5VS88zibvhsKnteTXTt26sk0qa/ukSdK6czF2GnWmnF6XJKlJZTZRKyBc2sNrDma6WJZwhMPdi47d0C5bbQ9IWkdVIaSSn71R40ak7cMW767ciTdEzSo7B8wRZSVGO6lzQbLTulTZ6LbUApP3FRz/pAw5Li2y6orZUpDgSzKc0qBsUkpbI/jWyw1aUnFQd1urO6MXRYqVG4NmOJLCjGdS72ZAWBqSpBPDUhQCk8DxHKuXDcZYkM9uysLausarKSLpJB+IDgQa0lSqQupRatvptfb8TN0d2lR+EY9HlJUqMvtUIUUlYSsJJHHSsiy/ME1yS8WZadaZcXpcklSWU2UdZSm5FwLDbrR0pqXA4u/S2vUXKtmjK8hmT61wqyJiB79rwTkc0qHzbcfoOYBq4ZMznHxGN2rV0OIOmQyr446+aVDpsbHnbqCB02cwRVy3IaXUmSylKnG/aBCSAQdxY7KTwPOqhm/DVRsRbm4YsN4k4lwqj2VoxBtABWlVttVrcxfa24Bq5ZHnE6LWGxN7WvFvkrX1/xtz5em0erTT8yNapUBkzOcfEY3atXQ4g6ZDKvjjr5pUOmxseduoIE/V7IopSlAKUpQClKUApSlAKUpQClKUApSozMeY40GKuTJXobR9ytXJCE+Inp+VzQDMeY40GKuTJXobR9ytXJCE+Inp+VzWdYRhEnFZScTxNOhlG+HwzuG08nHB4lHY7/hYUwjCJOKyk4niadDKN8PhncNp5OODxKOx3/Cwq/VR89z3fDYZ/ef0X1ZJpUubKhmdIj4rBnfCh0riSD+q57TZPQBaeP61V1OHOSYEnGGxeQqQmVD4g9lHJShBH6yA7tz1itExnBmJUdUeQjtGl6dSbqTwUCLKSQRuBzrmhwm2mUMtp0ttJShCdzpSBYDfjsKrdPHKnSjZedWT6OKfFb4vT0SOzjdlOwmWmfjHe2/aZgxWgxcf+LITrJ+yNAI+tc3ooCfVYUf85U7I76T8fbdsq/ac720/a1WDAsuxYbRaithpC1FahdarqIAvdRJ4JG30rrzsoQ3Xi/pW08sALcZdfjKc/rlpQ1/e9KmKozUqSuoeXh018t91fm23vuFFrUhMdCRmKAWf8stuWJeniWAgaS59NfC/OovKa8SDuJdzTFWj1hMv2y30K1ezsNCSLWt971d8Iy5Fi6yw3pW6buLUpbrjn9Z1ZKleV6447UGGXbLbYMhxbz2t22parXV7atuA2G1bLGQ4PDjHi8qSut7SctUn3stWOHW5XMi3kTJM2QoJmpCI78dKC13YJVcXuol29rhy9iBt9KXg2H4i7hKVlIdw5h98vRWlKQ9MR2yislQ4hJtZu41WP0rS4UrCXZ/bsPx1y1I7M9nISS4kb2U2ldl262JFqlcIwdiKyGWE6GwVqA1KVupVybqJPEmu7zDwXJ8Du+CyatwqKaaX46Pf46mOC5+MAmxnYjbkQoMdSR2WgBISB4dI+G3C3Kq7nD/AEvhP+ulf/HqxYbgMeO464wjszIVrdAUvSpXzBsnSknmQBfnX7mYOw68y84nU5FK1MnUoaCpNibA2O3WvOp1qdOs5q7jaW+/mi183v8AG3I2abRncjLipON4o4wvsZkQ4auI7ySrupuhfVKgACP/AMPJBzKJmOYeVp7GSw3iDcpk8WXA2P2pPEHmPvWgRcHYbkPSEJs7K7LtlalnXoTpT7JNhYE8BXCvLUQzUzi0O9ISUhwFYumxG6QdKtiRci/8Knf/AEacrqaekOGPVPg4Gvut69t+bNeB/n9Su5oyvIZk+tcKsiYge/a8E5HNKh823H6DmAauGTM5x8Rjdq1dDiDpkMq+OOvmlQ6bGx526ggctUrNGV5DMn1rhVkTED37XgnI5pUPm24/QcwDXr5FnvhWw+Ifl919Oz7fL0251aV9UafSoDJmc4+Ixu1auhxB0yGVfHHXzSodNjY87dQQJ+r+RRSlKAUpSgFKUoBSlKAUpUZmPMcaDFXJkr0No+5WrkhCfET0/K5oBmPMcaDFXJkr0No+5WrkhCfET0/K5rOsIwiTispOJ4mnQyjfD4Z3DaeTjg8Sjsd/wsKYRhEnFZScTxNOhlG+HwzuG08nHB4lHY7/AIWFX6qPnue74bDP7z+i+rJNKlzYpSlUYlCsy9LHpOchKEOGQJCgFOuEBXYpPAJB21HjvwFuu2m15QzpKW5ista76i++N+QDhAH2AA+1WT2dwNPFYhuqrqKvbq+XwONaTitD8u5wxFStapkkq69s8LeVlbVN4L6XMWjkXe7wgcUvDtL/AO38f/uqmUr6HUwWHqR4Z04teiIik1zPRGUvTLBlkNv/AOBvGwAWQW1n9Vzl5EDzNYPmFThnSC7cudq9rvv7XaG+9d/I2WFT8Qbji+i+p9Q8LY+I35X2A+qhXFnVkIxaYhICUpkPhIAsEjtDYAchavMwOCw2Cxc4UN3FNre2uln3N5Sco3ZFxJa2nUOtqKVtqSpChxSoG4I+4r1Bk3HJUyM3KcTHQy8i6UtqdcVe9jcqACbEK23868s1vORsfXBwBtJYeffKHXmW2m3XgtC1kpUtxCSlscbgm9hwqH7S4fxaMHFXney9Hv8AT0NqLszT1KAFzsBxroS8xQ2mw47IYbQb2UpxsBVuhvvWATM74pPakJkKV2CUAlKG9DaCHU7KIF+GoWUTXLl/0bysRYQppTTSGy4FlZUFWJBulAFyNzvsONeGvZ6FGHHiqqjZ2dteV9+vwOvi3/tR6KpXWw2OtuO224rtFtobStdtOtQSAVWvtci9r12aqjVnZHYUpSsGSlZoyvIZk+tcKsiYge/a8E5HNKh823H6DmAauGTM5x8Rjdq1dDiDpkMq+OOvmlQ6bGx526ggctUrNGV5DMn1rhVkTED37XgnI5pUPm24/QcwDVyyLPfCth8Q/L7r6dn2+XptGq0r6o0+lQGTM5x8Rjdq1dDiDpkMq+OOvmlQ6bGx526ggT9X8iilKUApSlAKUqMzHmONBirkyV6G0fcrVyQhPiJ6flc0AzHmONBirkyV6G0fcrVyQhPiJ6flc1nWEYRJxWUnE8TToZRvh8M7htPJxweJR2O/4WFMIwiTispOJ4mnQyjfD4Z3DaeTjg8Sjsd/wsKv1UfPc93w2Gf3n9F9WSaVLmxSlKoxKFKUoBWE+mbILjUheIsJKmHjeQBv2Lh4qP6quN/mJ6it2r8uNpUkpUApKgQoEAggjcEHjXo5dmE8DWVWGq2a6o0nBSVjxxStkz96FDdUjDB1K45PD/VE/wC4fseArPMp4Sgy1OS0lMeAC7KSRYnSoANWPNSylNvqelfTcPmmHxNF1qbvbdc79Ld9l1ITg07MvPo4xH1P/pCK4ymcG1NytlpSjTcIUB8PEkjjuLjYVUPSbi8OVii5EM3bcSjWrSpGpYFiqyt+ATyqOzVmuTPkl99W2/ZoBOlpPypH586ha0wuX8Nb+LqaVJK0kn5fz+HbsZlPThWxpPo89E7eIQjJdfW17xSUJSlKrhIFyST1JFvpW64ThjceM3HbvoYQhCLm5IAtcnrXm7KfpOnwGw00W3GQSezWgEAk3JCk2V/GtKwT0+Q12TLZcjq+ZNn0eZ4KH7DVZzvAZlXqN/3QTbily+Gjv+J2pygl3JT01ylt4MShRQVOsgkEg2uTxHkKpfoBlqM6SkkkrZSok730uAcf9upX0v5vgysHQI0ht5Sn2jpSr2gAhe5QfaA4cRzqC9AA/wAZvnl3dX/GR/yrbDUHTyWqpxs7vdWe6Dd6isb1SlKpBJFKUoBSlKApWaMryGZPrXCrImIHv2vBORzSofNtx+g5gGrhkzOcfEY3atXQ4g6ZDKvjjr5pUOmxseduoIHLVKzRleQzJ9a4VZExA9+14JyOaVD5tuP0HMA1csiz3wrYfEPy+6+nZ9vl6bRqtK+qNPpUBkzOcfEY3atXQ4g6ZDKvjjr5pUOmxseduoIE/V/IopSlARmY8xxoMVcmSvQ2j7lauSEJ8RPT8rms6wjCJOKyk4niadDKN8PhncNp5OODxKOx3/CwrjwSOcanrxKUdcOK643hzB+H2Tu8scydvuOgFaFVJz/O3FvC0HrtJ/RfUk0qfvMUpSqIShSlKAUpSgFKUoBWI+nbHWw8mGylIWrs3JawAFLIBDSFEbmwUs2PzCtsdcCUlSjZKQST0AG5ryTmHGFSpr0ld7vrUoDjpF/ZT9hYfarV7MYTxcS6r2gvze36+tjhWlZWI6lK7OG4e4++hhoanHlJSgdSTb7edfRm1FXexDJ/Kvo6nYgw4/GCNLSgn21FHaKtchBtbb2b3I+IVHYzlKdEURJjuN28VtSf7abp/jWlZzzgjCoTeD4cuzzaQJLyeLZO6tPRaiSb+EGw3+HJRLdS52utaXCdWvUoKv11cfvXk4GvisQ5VXZU2/ImnxNdd9L77P8AA6SUVpzOCto/k+4SoIkylCyVFtps9bXUr8W6isr5dj43CcNkR8QjFIWsIARISQdK1oTax9lQJHS5BvarVgOdXMM7OBi0ZMRCfZYkMpuy4OpCRseZI67gV5Wb4yWIoTwtKP8AUv5lfW294/av21tyN6cbNSexplK448lDiA42pK0LF0qSQoKHUEbGuSvnbVtGTBSlKwBSlKAUpSgKVmjK8hmT61wqyJiB79rwTkc0qHzbcfoOYBq4ZMznHxGN2rV0OIOmQyr446+aVDpsbHnbqCBy1Qs8YQ5CdONwD2b7FjLb4ImNahqCx153+l+IFXPIc7cHHC13o9Ivp2fbp09No1Wn7yNXpWc/9+2E/M5/ZH/OvtX4ikTkaSMOlO4JJ92oOOOQFnZMlpRuAk8NWx263HKtBriznkyPiMbsnbocQdUd5Pxx18lJPTYXHO3UAin5XzRIZk+qsVsiYge4d8E5HJST823D6HmCKoXtBk0lKWLo6p6yXTv6denptKpVPdZdaUpVLJIpSlAKUpQClUfH/TDhkV/sCpb6kmzhaCVpb33BUVAEjoL/ALayX0gek2RPeU20pTMNJIQ2CUl0fM5bjf5eA89z7mByLFYqSvHhi9bv9DlKrGJu2eHyjCJihxEeRb6XbI/OvKZq/ZGzsvukjCpCipuW08iKpRv2LqmyEp34JUbeR8yaoJq6ZJgJ4HxaM9dU0+qt/wCkapLisz5Vly3iwgNLlpsZboU3E4HsAdlvkdeKUjrqvw3rVK9ytSVWPBLbn3XT06nNOx38NiKkSPbUrT7bj6z7RSgDUtVzxPG3VRA511pcjW4pdgkE7JHBI5JH0AsPtU9KY7rhaEnZ/ErLV1RGSr2Bw8a06vJpPWq3WlKXG3JbbL4b/np8O4ehsfoFUy0zLfdWhu6mUalqSgAAKJ3JtzH7KvGPZ5wItKakyI7zaviQP8JB+zYO/wBa89OD/FiD/wCoe/4KKigCduPSvAr5FTxeJliJ1GteWlrab69DqqrirJGkNZrYhS/8RyXFNOKGqLISoNKJPBDijdJ4bm3DdR4VqWVvSRFlr7u6FQ5iTZcd32Tq6IJA1eVgfpXmh+OtCihaVIULXSoFJFxfcHfgRWx5IMLHIPdJyf8ADYaQEPJIS6psbJUFeK1wCDccDxNR84y2hGiqs7u28lZyXRvZSXXn3Nqc3exsVKzIYni+DbSgrE8PTwfT/lmE/rg8R5kj9YcKvWAZliTWe1iupdTtqA2Ug9FpO6TVLxGCnSj4kWpQ5SW3x6PsyQpJ6EnSlKgm4pSlAKo/pJxsra9UxR207EAEJQN+yQT7Tjh8IsD+PAV3c45xWwtEKEjvOIydmWhuGx+kc6Abnfp0vUzkPIaICFPPL7zPk7ypB3Kjx0IvwSNvO3kE23IcmlXlHE1tIp3X+TX0+ZHq1LaIpH83OP8A0lX9n/rXytkpX0QiCoDOeTI+IxuyduhxB1R3k/HHXyUk9Nhcc7dQCJ+lAZhlfNEhmT6qxWyJiB7h3wTkclJPzbcPoeYIq61xZzyZHxGN2Tt0OIOqO8n446+SknpsLjnbqART8r5okMyfVWK2RMQPcO+CcjkpJ+bbh9DzBFUDPci8K+Iw68vvLp3Xb5em0qlVvoy60pSqaSRWU+l70kpaaVBhuXfWSmStJPuU23QFDxHgbcADzO1r9J2ZlQcKcdbOl50hpk/KpV7qH1CQsj6gV5iJubnnVu9ncpjiH/E1dovRdX37Ij1qlvKj5SlK+hkQ+g0Jr5SgFWPIWU14hiDbFj2QIVIUL+w2OO/IngPqarzZGoagSLi4BsSPobG37K9T5EgwW8OZVBbDbTyEr6qUSN+0VzUDcfbbavCzvMpYGh5F5pXSfJfv0OtOHEzG/TjhQZxRtSBpQ6w1pA2CdBKNIHIABH7azqt89N+WX5TEVcdpbzjbi0FKElZ0rRe5twALY3+tY5JwBLCyiW8lpxBIW0gd4cSehsQ2PLXf6VjJMZCpgqab8yVrbvR2236CpF8TLz6LcjxsShLEhTgRHfUQlBSnXqaTxJBNvZ5da17BMnYfE/zaO22oeO2tf7xV1fxro5Aycxh8QpZcW6HylxSlaRf2BbSkcBb6mrPVGzXMZ4ivNU5vw76LZfh69STCFlruZV6csoJcjDEGk+8j6Uv28bZNgo9SkkfZR6Cscy/jj0OW3JZNltG9uSxzSr6EXH3r1lNhodaWy4NTbqVJWPmSRYj+Neds0+i2Th7S5Tml9hDulNioHQT7LjlhsDsLA8Txqw+z+ZU50HhK77RT5p8v96nKrB34kb9l/HGZkRuSybodF7Hig80K+oNxVWx/0YIL3e8McOHzBc3Rs279FoHC/wBBbqDUB6GM+MqaVBeDTC0alskBDSXE80m2xUOvEjyJN2x/0gYdEZU4t9twp4NtrbcWs9AkHbzNhXgVMPisFjJUqCe+i3TT2vya9TqnGUbsk8A733RvvvZ95t73s76b32tfna1+V722qQrMMrem9mVNTHeY7ul46Wl9p2g1HgFjSLX4X6n71p9QMbhK+GqWrQ4W9e3wsbRkmtBVUzjnFbC0QoSO84jJ2ZaG4bH6RzoBud+nS9M45xWwtEKEjvOIydmWhuGx+kc6Abnfp0vUzkPIaICFPPL7zPk7ypB3Kjx0IvwSNvO3kE+9keRvEtV668nJfa/b5nOrVtohkPIaICFPPL7zPk7ypB3Kjx0IvwSNvO3kE2ylK+ipJKyIYpSlZApSlAKgM55Mj4jG7J26HEHVHeT8cdfJST02Fxzt1AIn6UBmGV80SGZPqrFbImIHuHfBORyUk/Ntw+h5girrXFnPJkfEY3ZO3Q4g6o7yfjjr5KSemwuOduoBFPyvmiQzJ9VYrZExA9w74JyOSkn5tuH0PMEVQM9yLwr4jDry+8unddvl6bSqVW+jKR/KCxa70aKD8CVurHUqVpT/ALi/7VZFXoPOHogGITlyly1N6wgJQGgrQEpAtq1773PDnUN/N5b/AKav9yn/AOyvRyvOMBhcJClKeqWuj3er5Gs6cpSbsYrStqH8nlv+mr/cp/v19/m9Nf0xf7lP9+vQ/mLL/wDk/J/oaeDPoYpSts/m9M/0xz90j+/X0fye2Ocxz90j+9T+Ysv+3+T/AEHgz6GJVt/oIzWFsLw5w+0zqcY/WQT7SR5KN/8AbPSvn83tj+lu/u0f3q7+C+hNuLKbkszHQ4yoKT7CLHqk78CCQfoa8zM81y7G4aVLj13Wj0a25fA3hCcXc0TEJqGWHHl/Ayha1239lKST/AV5JxbEC/JdfULF9xxZHGxUsm38a9bzoSHmVsuDU28laHBcpulQsRcbjYmqgx6HcHQ6HAyo21ewpxa0m6SNwrfnfjxFeHkeZ4fAKcqqbk9rdF8TrUg57FJgenzsorbXcypbSEIKi9YK0pA1W7O/LhUlk/02uSZ7caQwhCZCghCmyu6FHhqCuIvYcuNWV/0OYKrhHKP6rr4/gVEVyYP6J8LjSUSGkL7Ro3RqcUsA2tex867VcVk0qc+GlJSadvX/ALMwo1L7lxrgnwW3mVsupC23UqStJ5gixrnpVWTad0djyLjuDuRZbsZ0WWyopP6w5KH0IsR9DUpkzIsnEnFIYU2gNae1UtVtIN7WSN1cD/0r0NmDIeHzX235LXaLaBAspSNY5Bek3UBvbzNTEDDmWGw2w2hlA4JQlKB+wVdqvtV/QSpx/qW1b2T7df8AdyOqGuuxUcn+ieDBKXFDvMhNiHFgWQerbfBPmbn612845xUwtEKEjvOIydmWhuGx+kc6Abnfp0vTOOcVsLRChI7ziMnZlobhsfpHOgG536dL1M5DyGiAhTzy+8z5O8qQdyo8dCL8Ejbzt5BPLK8srZlU/isa248r+9+kfTcTmoLhiMh5DRAQp55feZ8neVIO5UeOhF+CRt528gm2UpV+SSVkRRSlKyBSlKAUpSgFKUoBUBnPJkfEY3ZO3Q4g6o7yfjjr5KSemwuOduoBE/SgMwyvmiQzJ9VYrZExA9w74JyOSkn5tuH0PMEVN50xVyNhkiQzYOMo1IuNQvccRzqVznkyPiMbsnbocQdUd5Pxx18lJPTYXHO3UAjMMWxqb3KVguIIJxDsiIq07pxBOoWUg81bHbnY8wRVIzLIo068cRRXk4lxLor6v069PTaTCrdWZO45iOJwYhmuSWJKG+zK2TGLBcClgFKHA6bK322NdmTOnvYq9FjyG4zbDUdftRw+VFZVffWLfDXdw3ImGtKQ4mK2HEaSkkKXoV1AUTY/Wox/KLMnGpLkuMl5ksRQ0pabjUCvUEnrumq/Cth5cXVJ68EesbJRvZ211317HWzO1gmPSEzZMSU40+IrTbvbtoLWgEm6HUalBKvZuLHhXFhb+KTmUy232oTTvtR2uwEhRb8KnVlY3I3sm1gRvXHl3AFRXJGG9kTCeStcd5KUjSFCymXVgXKhf2VG5I4ngKYJi0iDGbhyIkl5UZIbadjth5EhCdkm4Vds2AuFW351mpGF5OiouXltotVbVqL0TvuuX4sLuftOeVtQ5SpLY73AWhtxtsnS+tduyU3fdIXqTxuRvxrsGBjRR2ve4wdtfsO7ktXt8BdK+0P9b+FRbmT5MmNNecCY8uc7HdZQSFhnsLdklZTsSdJ1EXtq+lcmLYimSlCJeGz1Pt3shvWEaiBe0ht0IKdhuT9q24Kd/wCklv5tFK3lWyk7cPFxap/Ha7XmdrG8anaYCEaYb81ZS8FoTJ7EhkqIFlAK3TxvwNfl7E58SZFaffZlomOFsoSyY7jfsFXaJAcUFJFt9tr1DM5PfMTCo0xrt+xekKlAnt0oSpLhTrUeNtSB5ipP/sunD8RbkwY6SxIs1LbQgKUxf4Xmz8QTyUkG1t7XrZxw8V4acXpPkrPWSXmbbWlmuumupjXc/bc/EJE+Y01KajNxHGkISqOl4q1MhVyouDmTyrtYvikyDhb8hbjc11vSUENFlKAVJTdaUqUSE3KjvwH3qBew9lGJznJeGOzA84yWHBGbkDSGEg2Uo7bg1NsOuJgOerIXdVtrSrsHWURhIG2oJsbAlItqPMCtakIpwslw+S+kUtle8lrvuZXM44MrEToeYlxsTbUtAebQ20zpQTuptxLh3HHSq9/OuLEswvuYo7CTKZw8MJYLZcbQ4uWVpJJR2ignSOFgCbg1E4lhrchxtUDDpEGalxpXeCyIiWQHAVlakq0vXTqGkXveprHHVd4cbnwDOinSYjjTCZJb9n2kOIvqSb8FAWINbcEOK9lez0tFNarW39sudtE3q+SZi5OYA5N0uImBsqbVZp1uyUyEW2X2eolB4gi/lUTnHOK2FohQkd5xGTsy0Nw2P0jnQDc79Ol6qULHH4SnocFhztpziPVsJZ1Kip7P23XRqPZpJuQgnbSSbCtGyHkNEBCnnl95nyd5Ug7lR46EX4JG3nbyCfVy7IVXrOtVt4elktOLTpd2S52dr3toaTq2VluMh5DRAQp55feZ8neVIO5UeOhF+CRt528gm2UpV8SSVkRRSlKyBSlKAUpSgFKUoBSlKAUpSgFQGc8mR8Sjdk7dDiDqjvJ+OOvkpJ6bC4526gET9KAzDK+aJDMn1VitkTED3DvgnI5KSfm24fQ8wRV1riznkyPiMbsnbocQdUd5Pxx18lJPTYXHO3UAin5XzRIZk+qsVsiYge4d8E5HJST823D6HmCKoGe5F4V8Rh15feXTuu3y9NpVKrfRl1pSlU0kilqUoBSlKAUpSgFVTOOcFMLRChI7ziMnZlobhsfpHOgG536dL0zjnFbC0QoSO84jJ2ZaG4bH6RzoBud+nS9TOQ8hogIU88vvM+TvKkHcqPHQi/BI287eQTa8jyN4lqvXXk5L7X7fM4VattEMh5DRAQp55feZ8neVIO5UeOhF+CRt528gm2UpX0VJJWRDFKUrIFKUoBSlKAUpSgFKUoBSlKAUpSgFKUoBUBnPJkfEY3ZO3Q4g6o7yfjjr5KSemwuOduoBE/SgMwyvmiQzJ9VYrZExA9w74JyOSkn5tuH0PMEVda4s55Mj4jG7J26HEHVHeT8cdfJST02Fxzt1AIp+V80SGZPqrFbImIHuHfBORyUk/Ntw+h5giqBnuReFfEYdeX3l07rt8vTaVSq30ZdaUpVNJIpSlAKqmcc4rYWiFCR3nEZOzLQ3DY/SOdANzv06XpnHOK2FohQkd5xGTsy0Nw2P0jnQDc79Ol6mch5DRAQp55feZ8neVIO5UeOhF+CRt528gm15HkbxLVeuvJyX2v2+Zwq1baIZDyGiAhTzy+8z5O8qQdyo8dCL8Ejbzt5BNspSvoqSSsiGKUpWQKUpQClKUApSlAKUpQClKUApSlAKUpQClKUApSlAKgM55Mj4jG7J26HEHVHeT8cdfJST02Fxzt1AIn6UBmGV80SGZPqrFbImIHuHfBORyUk/Ntw+h5girrXFnPJkfEY3ZO3Q4g6o7yfjjr5KSemwuOduoBFHwjPDkJwwMbPYvt/5GSQrspiOSwsDY9b/AHsdqoOd5C4N18LG65xXLuu3bl6bSqdXlIvtVTOOcVsLRChI7ziMnZlobhsfpHOgG536dL10sb9JLayIuE2nzntm0oBUhr/zHF/DYefnYVZsh5DRAQp55feZ8neVIO5UeOhF+CRt528gnjk2Qyry8bExaitk9HL9vmZqVbaIZDyGiAhTzy+8z5O8qQdyo8dCL8Ejbzt5BNspSvoaSSsiIKUpWQKUpQClKUApSlAKUpQClKUApSlAKUpQClKUApSlAKUpQClKUArOfTt/oVX9dP4V9pQED/Jz/wA2kf1kVsdKUApSlAKUpQClKUApSlAKUpQClKUApSl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416" name="AutoShape 8" descr="data:image/jpeg;base64,/9j/4AAQSkZJRgABAQAAAQABAAD/2wCEAAkGBg8SDRQQEBMTEBEPFxAYEBUXFRAQGhAYHxIhIB8XFxQYHDIfGCUvJRcVKzkhLyc1ODguGSo9PTw2ODItOCkBCQoKDgwOGg8PGi0lHiQsLC8qNS8vNS0qKSwtLC8qLy8vMCwsLzQsLCwyNCwvNDQsLCwsLzU1LDQsKiwpLCwsNf/AABEIAOEA4QMBIgACEQEDEQH/xAAcAAEAAwADAQEAAAAAAAAAAAAABQYHAwQIAQL/xABNEAABAwIEAwQIAgUGCwkAAAABAgMEABEFBhIhMUFRExRCcQcVIiMyUmGBscFTYpGToQgYVHKS0iQlMzQ1c4Kys9HhFhdDY2SitNPx/8QAGwEBAAIDAQEAAAAAAAAAAAAAAAQGAQIDBQf/xAA4EQACAQIEBAMFBgYDAQAAAAAAAQIDEQQFITESQVFhEyJxBkKBscFScpGh0eEUFiMyYvBTkvEV/9oADAMBAAIRAxEAPwDcaUpQClKUApSlAKUpQClKUApSozMeY40GKuTJXobR9ytXJCE+Inp+VzQDMeY40GKuTJXobR9ytXJCE+Inp+VzWax8Em40TKxJb0WGveLCbWW7o5LeNvaJ/bvyG1cuEYRJxWUnE8TToZRvh8M7htPJxweJR2O/4WFX6qTnefuLdDCvXnJfJfr+BJp0ucjPpORpOHDvWCPOhTe7kRxZcakp5pAPBX1v5EVfMmZzj4jG7Vq6HEHTIZV8cdfNKh02Njzt1BA5apWaMryGZPrXCrImIHv2vBORzSofNtx+g5gGuGTe0ElLwcXK6e0ny9e3fl6bZqUucTT6VAZMznHxGN2rV0OIOmQyr446+aVDpsbHnbqCBP1fSKKUpQClKUApSlAKUpQClKUApSlAKUpQClKUApSlAKUpQClKjMx5jjQYq5MlehtH3K1ckIT4ien5XNAMx5jjQYq5MlehtH3K1ckIT4ien5XNZ1hGEScVlJxPE06GUb4fDO4bTyccHiUdjv8AhYUwjCJOKyk4niadDKN8PhncNp5OODxKOx3/AAsKv1UfPc93w2Gf3n9F9WSaVLmxSlKoxKFKUoClZoyvIZk+tcKsiYge/a8E5HNKh823H6DmAauGTM5x8Rjdq1dDiDpkMq+OOvmlQ6bGx526ggctUrNGV5DMn1rhVkTED37XgnI5pUPm24/QcwDVyyLPfCth8Q/L7r6dn2+XptGq0r6o0+lQGTM5x8Rjdq1dDiDpkMq+OOvmlQ6bGx526ggT9X8iilKUApSlAKUpQClKUApSlAKUpQClKUApSlAKUqMzHmONBirkyV6G0fcrVyQhPiJ6flc0AzHmONBirkyV6G0fcrVyQhPiJ6flc1nWEYRJxWUnE8TToZRvh8M7htPJxweJR2O/4WFdTBEqxbE+9Yl7Hd0pchQCFWZbUfZecuLLJsP4XsLCrs9mSIiYiEp1Ikup1Ibsq5FieNrD4VbX5VS88zibvhsKnteTXTt26sk0qa/ukSdK6czF2GnWmnF6XJKlJZTZRKyBc2sNrDma6WJZwhMPdi47d0C5bbQ9IWkdVIaSSn71R40ak7cMW767ciTdEzSo7B8wRZSVGO6lzQbLTulTZ6LbUApP3FRz/pAw5Li2y6orZUpDgSzKc0qBsUkpbI/jWyw1aUnFQd1urO6MXRYqVG4NmOJLCjGdS72ZAWBqSpBPDUhQCk8DxHKuXDcZYkM9uysLausarKSLpJB+IDgQa0lSqQupRatvptfb8TN0d2lR+EY9HlJUqMvtUIUUlYSsJJHHSsiy/ME1yS8WZadaZcXpcklSWU2UdZSm5FwLDbrR0pqXA4u/S2vUXKtmjK8hmT61wqyJiB79rwTkc0qHzbcfoOYBq4ZMznHxGN2rV0OIOmQyr446+aVDpsbHnbqCB02cwRVy3IaXUmSylKnG/aBCSAQdxY7KTwPOqhm/DVRsRbm4YsN4k4lwqj2VoxBtABWlVttVrcxfa24Bq5ZHnE6LWGxN7WvFvkrX1/xtz5em0erTT8yNapUBkzOcfEY3atXQ4g6ZDKvjjr5pUOmxseduoIE/V7IopSlAKUpQClKUApSlAKUpQClKUApSozMeY40GKuTJXobR9ytXJCE+Inp+VzQDMeY40GKuTJXobR9ytXJCE+Inp+VzWdYRhEnFZScTxNOhlG+HwzuG08nHB4lHY7/hYUwjCJOKyk4niadDKN8PhncNp5OODxKOx3/Cwq/VR89z3fDYZ/ef0X1ZJpUubKhmdIj4rBnfCh0riSD+q57TZPQBaeP61V1OHOSYEnGGxeQqQmVD4g9lHJShBH6yA7tz1itExnBmJUdUeQjtGl6dSbqTwUCLKSQRuBzrmhwm2mUMtp0ttJShCdzpSBYDfjsKrdPHKnSjZedWT6OKfFb4vT0SOzjdlOwmWmfjHe2/aZgxWgxcf+LITrJ+yNAI+tc3ooCfVYUf85U7I76T8fbdsq/ac720/a1WDAsuxYbRaithpC1FahdarqIAvdRJ4JG30rrzsoQ3Xi/pW08sALcZdfjKc/rlpQ1/e9KmKozUqSuoeXh018t91fm23vuFFrUhMdCRmKAWf8stuWJeniWAgaS59NfC/OovKa8SDuJdzTFWj1hMv2y30K1ezsNCSLWt971d8Iy5Fi6yw3pW6buLUpbrjn9Z1ZKleV6447UGGXbLbYMhxbz2t22parXV7atuA2G1bLGQ4PDjHi8qSut7SctUn3stWOHW5XMi3kTJM2QoJmpCI78dKC13YJVcXuol29rhy9iBt9KXg2H4i7hKVlIdw5h98vRWlKQ9MR2yislQ4hJtZu41WP0rS4UrCXZ/bsPx1y1I7M9nISS4kb2U2ldl262JFqlcIwdiKyGWE6GwVqA1KVupVybqJPEmu7zDwXJ8Du+CyatwqKaaX46Pf46mOC5+MAmxnYjbkQoMdSR2WgBISB4dI+G3C3Kq7nD/AEvhP+ulf/HqxYbgMeO464wjszIVrdAUvSpXzBsnSknmQBfnX7mYOw68y84nU5FK1MnUoaCpNibA2O3WvOp1qdOs5q7jaW+/mi183v8AG3I2abRncjLipON4o4wvsZkQ4auI7ySrupuhfVKgACP/AMPJBzKJmOYeVp7GSw3iDcpk8WXA2P2pPEHmPvWgRcHYbkPSEJs7K7LtlalnXoTpT7JNhYE8BXCvLUQzUzi0O9ISUhwFYumxG6QdKtiRci/8Knf/AEacrqaekOGPVPg4Gvut69t+bNeB/n9Su5oyvIZk+tcKsiYge/a8E5HNKh823H6DmAauGTM5x8Rjdq1dDiDpkMq+OOvmlQ6bGx526ggctUrNGV5DMn1rhVkTED37XgnI5pUPm24/QcwDXr5FnvhWw+Ifl919Oz7fL0251aV9UafSoDJmc4+Ixu1auhxB0yGVfHHXzSodNjY87dQQJ+r+RRSlKAUpSgFKUoBSlKAUpUZmPMcaDFXJkr0No+5WrkhCfET0/K5oBmPMcaDFXJkr0No+5WrkhCfET0/K5rOsIwiTispOJ4mnQyjfD4Z3DaeTjg8Sjsd/wsKYRhEnFZScTxNOhlG+HwzuG08nHB4lHY7/AIWFX6qPnue74bDP7z+i+rJNKlzYpSlUYlCsy9LHpOchKEOGQJCgFOuEBXYpPAJB21HjvwFuu2m15QzpKW5ista76i++N+QDhAH2AA+1WT2dwNPFYhuqrqKvbq+XwONaTitD8u5wxFStapkkq69s8LeVlbVN4L6XMWjkXe7wgcUvDtL/AO38f/uqmUr6HUwWHqR4Z04teiIik1zPRGUvTLBlkNv/AOBvGwAWQW1n9Vzl5EDzNYPmFThnSC7cudq9rvv7XaG+9d/I2WFT8Qbji+i+p9Q8LY+I35X2A+qhXFnVkIxaYhICUpkPhIAsEjtDYAchavMwOCw2Cxc4UN3FNre2uln3N5Sco3ZFxJa2nUOtqKVtqSpChxSoG4I+4r1Bk3HJUyM3KcTHQy8i6UtqdcVe9jcqACbEK23868s1vORsfXBwBtJYeffKHXmW2m3XgtC1kpUtxCSlscbgm9hwqH7S4fxaMHFXney9Hv8AT0NqLszT1KAFzsBxroS8xQ2mw47IYbQb2UpxsBVuhvvWATM74pPakJkKV2CUAlKG9DaCHU7KIF+GoWUTXLl/0bysRYQppTTSGy4FlZUFWJBulAFyNzvsONeGvZ6FGHHiqqjZ2dteV9+vwOvi3/tR6KpXWw2OtuO224rtFtobStdtOtQSAVWvtci9r12aqjVnZHYUpSsGSlZoyvIZk+tcKsiYge/a8E5HNKh823H6DmAauGTM5x8Rjdq1dDiDpkMq+OOvmlQ6bGx526ggctUrNGV5DMn1rhVkTED37XgnI5pUPm24/QcwDVyyLPfCth8Q/L7r6dn2+XptGq0r6o0+lQGTM5x8Rjdq1dDiDpkMq+OOvmlQ6bGx526ggT9X8iilKUApSlAKUqMzHmONBirkyV6G0fcrVyQhPiJ6flc0AzHmONBirkyV6G0fcrVyQhPiJ6flc1nWEYRJxWUnE8TToZRvh8M7htPJxweJR2O/4WFMIwiTispOJ4mnQyjfD4Z3DaeTjg8Sjsd/wsKv1UfPc93w2Gf3n9F9WSaVLmxSlKoxKFKUoBWE+mbILjUheIsJKmHjeQBv2Lh4qP6quN/mJ6it2r8uNpUkpUApKgQoEAggjcEHjXo5dmE8DWVWGq2a6o0nBSVjxxStkz96FDdUjDB1K45PD/VE/wC4fseArPMp4Sgy1OS0lMeAC7KSRYnSoANWPNSylNvqelfTcPmmHxNF1qbvbdc79Ld9l1ITg07MvPo4xH1P/pCK4ymcG1NytlpSjTcIUB8PEkjjuLjYVUPSbi8OVii5EM3bcSjWrSpGpYFiqyt+ATyqOzVmuTPkl99W2/ZoBOlpPypH586ha0wuX8Nb+LqaVJK0kn5fz+HbsZlPThWxpPo89E7eIQjJdfW17xSUJSlKrhIFyST1JFvpW64ThjceM3HbvoYQhCLm5IAtcnrXm7KfpOnwGw00W3GQSezWgEAk3JCk2V/GtKwT0+Q12TLZcjq+ZNn0eZ4KH7DVZzvAZlXqN/3QTbily+Gjv+J2pygl3JT01ylt4MShRQVOsgkEg2uTxHkKpfoBlqM6SkkkrZSok730uAcf9upX0v5vgysHQI0ht5Sn2jpSr2gAhe5QfaA4cRzqC9AA/wAZvnl3dX/GR/yrbDUHTyWqpxs7vdWe6Dd6isb1SlKpBJFKUoBSlKApWaMryGZPrXCrImIHv2vBORzSofNtx+g5gGrhkzOcfEY3atXQ4g6ZDKvjjr5pUOmxseduoIHLVKzRleQzJ9a4VZExA9+14JyOaVD5tuP0HMA1csiz3wrYfEPy+6+nZ9vl6bRqtK+qNPpUBkzOcfEY3atXQ4g6ZDKvjjr5pUOmxseduoIE/V/IopSlARmY8xxoMVcmSvQ2j7lauSEJ8RPT8rms6wjCJOKyk4niadDKN8PhncNp5OODxKOx3/CwrjwSOcanrxKUdcOK643hzB+H2Tu8scydvuOgFaFVJz/O3FvC0HrtJ/RfUk0qfvMUpSqIShSlKAUpSgFKUoBWI+nbHWw8mGylIWrs3JawAFLIBDSFEbmwUs2PzCtsdcCUlSjZKQST0AG5ryTmHGFSpr0ld7vrUoDjpF/ZT9hYfarV7MYTxcS6r2gvze36+tjhWlZWI6lK7OG4e4++hhoanHlJSgdSTb7edfRm1FXexDJ/Kvo6nYgw4/GCNLSgn21FHaKtchBtbb2b3I+IVHYzlKdEURJjuN28VtSf7abp/jWlZzzgjCoTeD4cuzzaQJLyeLZO6tPRaiSb+EGw3+HJRLdS52utaXCdWvUoKv11cfvXk4GvisQ5VXZU2/ImnxNdd9L77P8AA6SUVpzOCto/k+4SoIkylCyVFtps9bXUr8W6isr5dj43CcNkR8QjFIWsIARISQdK1oTax9lQJHS5BvarVgOdXMM7OBi0ZMRCfZYkMpuy4OpCRseZI67gV5Wb4yWIoTwtKP8AUv5lfW294/av21tyN6cbNSexplK448lDiA42pK0LF0qSQoKHUEbGuSvnbVtGTBSlKwBSlKAUpSgKVmjK8hmT61wqyJiB79rwTkc0qHzbcfoOYBq4ZMznHxGN2rV0OIOmQyr446+aVDpsbHnbqCBy1Qs8YQ5CdONwD2b7FjLb4ImNahqCx153+l+IFXPIc7cHHC13o9Ivp2fbp09No1Wn7yNXpWc/9+2E/M5/ZH/OvtX4ikTkaSMOlO4JJ92oOOOQFnZMlpRuAk8NWx263HKtBriznkyPiMbsnbocQdUd5Pxx18lJPTYXHO3UAin5XzRIZk+qsVsiYge4d8E5HJST823D6HmCKoXtBk0lKWLo6p6yXTv6denptKpVPdZdaUpVLJIpSlAKUpQClUfH/TDhkV/sCpb6kmzhaCVpb33BUVAEjoL/ALayX0gek2RPeU20pTMNJIQ2CUl0fM5bjf5eA89z7mByLFYqSvHhi9bv9DlKrGJu2eHyjCJihxEeRb6XbI/OvKZq/ZGzsvukjCpCipuW08iKpRv2LqmyEp34JUbeR8yaoJq6ZJgJ4HxaM9dU0+qt/wCkapLisz5Vly3iwgNLlpsZboU3E4HsAdlvkdeKUjrqvw3rVK9ytSVWPBLbn3XT06nNOx38NiKkSPbUrT7bj6z7RSgDUtVzxPG3VRA511pcjW4pdgkE7JHBI5JH0AsPtU9KY7rhaEnZ/ErLV1RGSr2Bw8a06vJpPWq3WlKXG3JbbL4b/np8O4ehsfoFUy0zLfdWhu6mUalqSgAAKJ3JtzH7KvGPZ5wItKakyI7zaviQP8JB+zYO/wBa89OD/FiD/wCoe/4KKigCduPSvAr5FTxeJliJ1GteWlrab69DqqrirJGkNZrYhS/8RyXFNOKGqLISoNKJPBDijdJ4bm3DdR4VqWVvSRFlr7u6FQ5iTZcd32Tq6IJA1eVgfpXmh+OtCihaVIULXSoFJFxfcHfgRWx5IMLHIPdJyf8ADYaQEPJIS6psbJUFeK1wCDccDxNR84y2hGiqs7u28lZyXRvZSXXn3Nqc3exsVKzIYni+DbSgrE8PTwfT/lmE/rg8R5kj9YcKvWAZliTWe1iupdTtqA2Ug9FpO6TVLxGCnSj4kWpQ5SW3x6PsyQpJ6EnSlKgm4pSlAKo/pJxsra9UxR207EAEJQN+yQT7Tjh8IsD+PAV3c45xWwtEKEjvOIydmWhuGx+kc6Abnfp0vUzkPIaICFPPL7zPk7ypB3Kjx0IvwSNvO3kE23IcmlXlHE1tIp3X+TX0+ZHq1LaIpH83OP8A0lX9n/rXytkpX0QiCoDOeTI+IxuyduhxB1R3k/HHXyUk9Nhcc7dQCJ+lAZhlfNEhmT6qxWyJiB7h3wTkclJPzbcPoeYIq61xZzyZHxGN2Tt0OIOqO8n446+SknpsLjnbqART8r5okMyfVWK2RMQPcO+CcjkpJ+bbh9DzBFUDPci8K+Iw68vvLp3Xb5em0qlVvoy60pSqaSRWU+l70kpaaVBhuXfWSmStJPuU23QFDxHgbcADzO1r9J2ZlQcKcdbOl50hpk/KpV7qH1CQsj6gV5iJubnnVu9ncpjiH/E1dovRdX37Ij1qlvKj5SlK+hkQ+g0Jr5SgFWPIWU14hiDbFj2QIVIUL+w2OO/IngPqarzZGoagSLi4BsSPobG37K9T5EgwW8OZVBbDbTyEr6qUSN+0VzUDcfbbavCzvMpYGh5F5pXSfJfv0OtOHEzG/TjhQZxRtSBpQ6w1pA2CdBKNIHIABH7azqt89N+WX5TEVcdpbzjbi0FKElZ0rRe5twALY3+tY5JwBLCyiW8lpxBIW0gd4cSehsQ2PLXf6VjJMZCpgqab8yVrbvR2236CpF8TLz6LcjxsShLEhTgRHfUQlBSnXqaTxJBNvZ5da17BMnYfE/zaO22oeO2tf7xV1fxro5Aycxh8QpZcW6HylxSlaRf2BbSkcBb6mrPVGzXMZ4ivNU5vw76LZfh69STCFlruZV6csoJcjDEGk+8j6Uv28bZNgo9SkkfZR6Cscy/jj0OW3JZNltG9uSxzSr6EXH3r1lNhodaWy4NTbqVJWPmSRYj+Neds0+i2Th7S5Tml9hDulNioHQT7LjlhsDsLA8Txqw+z+ZU50HhK77RT5p8v96nKrB34kb9l/HGZkRuSybodF7Hig80K+oNxVWx/0YIL3e8McOHzBc3Rs279FoHC/wBBbqDUB6GM+MqaVBeDTC0alskBDSXE80m2xUOvEjyJN2x/0gYdEZU4t9twp4NtrbcWs9AkHbzNhXgVMPisFjJUqCe+i3TT2vya9TqnGUbsk8A733RvvvZ95t73s76b32tfna1+V722qQrMMrem9mVNTHeY7ul46Wl9p2g1HgFjSLX4X6n71p9QMbhK+GqWrQ4W9e3wsbRkmtBVUzjnFbC0QoSO84jJ2ZaG4bH6RzoBud+nS9M45xWwtEKEjvOIydmWhuGx+kc6Abnfp0vUzkPIaICFPPL7zPk7ypB3Kjx0IvwSNvO3kE+9keRvEtV668nJfa/b5nOrVtohkPIaICFPPL7zPk7ypB3Kjx0IvwSNvO3kE2ylK+ipJKyIYpSlZApSlAKgM55Mj4jG7J26HEHVHeT8cdfJST02Fxzt1AIn6UBmGV80SGZPqrFbImIHuHfBORyUk/Ntw+h5girrXFnPJkfEY3ZO3Q4g6o7yfjjr5KSemwuOduoBFPyvmiQzJ9VYrZExA9w74JyOSkn5tuH0PMEVQM9yLwr4jDry+8unddvl6bSqVW+jKR/KCxa70aKD8CVurHUqVpT/ALi/7VZFXoPOHogGITlyly1N6wgJQGgrQEpAtq1773PDnUN/N5b/AKav9yn/AOyvRyvOMBhcJClKeqWuj3er5Gs6cpSbsYrStqH8nlv+mr/cp/v19/m9Nf0xf7lP9+vQ/mLL/wDk/J/oaeDPoYpSts/m9M/0xz90j+/X0fye2Ocxz90j+9T+Ysv+3+T/AEHgz6GJVt/oIzWFsLw5w+0zqcY/WQT7SR5KN/8AbPSvn83tj+lu/u0f3q7+C+hNuLKbkszHQ4yoKT7CLHqk78CCQfoa8zM81y7G4aVLj13Wj0a25fA3hCcXc0TEJqGWHHl/Ayha1239lKST/AV5JxbEC/JdfULF9xxZHGxUsm38a9bzoSHmVsuDU28laHBcpulQsRcbjYmqgx6HcHQ6HAyo21ewpxa0m6SNwrfnfjxFeHkeZ4fAKcqqbk9rdF8TrUg57FJgenzsorbXcypbSEIKi9YK0pA1W7O/LhUlk/02uSZ7caQwhCZCghCmyu6FHhqCuIvYcuNWV/0OYKrhHKP6rr4/gVEVyYP6J8LjSUSGkL7Ro3RqcUsA2tex867VcVk0qc+GlJSadvX/ALMwo1L7lxrgnwW3mVsupC23UqStJ5gixrnpVWTad0djyLjuDuRZbsZ0WWyopP6w5KH0IsR9DUpkzIsnEnFIYU2gNae1UtVtIN7WSN1cD/0r0NmDIeHzX235LXaLaBAspSNY5Bek3UBvbzNTEDDmWGw2w2hlA4JQlKB+wVdqvtV/QSpx/qW1b2T7df8AdyOqGuuxUcn+ieDBKXFDvMhNiHFgWQerbfBPmbn612845xUwtEKEjvOIydmWhuGx+kc6Abnfp0vTOOcVsLRChI7ziMnZlobhsfpHOgG536dL1M5DyGiAhTzy+8z5O8qQdyo8dCL8Ejbzt5BPLK8srZlU/isa248r+9+kfTcTmoLhiMh5DRAQp55feZ8neVIO5UeOhF+CRt528gm2UpV+SSVkRRSlKyBSlKAUpSgFKUoBUBnPJkfEY3ZO3Q4g6o7yfjjr5KSemwuOduoBE/SgMwyvmiQzJ9VYrZExA9w74JyOSkn5tuH0PMEVN50xVyNhkiQzYOMo1IuNQvccRzqVznkyPiMbsnbocQdUd5Pxx18lJPTYXHO3UAjMMWxqb3KVguIIJxDsiIq07pxBOoWUg81bHbnY8wRVIzLIo068cRRXk4lxLor6v069PTaTCrdWZO45iOJwYhmuSWJKG+zK2TGLBcClgFKHA6bK322NdmTOnvYq9FjyG4zbDUdftRw+VFZVffWLfDXdw3ImGtKQ4mK2HEaSkkKXoV1AUTY/Wox/KLMnGpLkuMl5ksRQ0pabjUCvUEnrumq/Cth5cXVJ68EesbJRvZ211317HWzO1gmPSEzZMSU40+IrTbvbtoLWgEm6HUalBKvZuLHhXFhb+KTmUy232oTTvtR2uwEhRb8KnVlY3I3sm1gRvXHl3AFRXJGG9kTCeStcd5KUjSFCymXVgXKhf2VG5I4ngKYJi0iDGbhyIkl5UZIbadjth5EhCdkm4Vds2AuFW351mpGF5OiouXltotVbVqL0TvuuX4sLuftOeVtQ5SpLY73AWhtxtsnS+tduyU3fdIXqTxuRvxrsGBjRR2ve4wdtfsO7ktXt8BdK+0P9b+FRbmT5MmNNecCY8uc7HdZQSFhnsLdklZTsSdJ1EXtq+lcmLYimSlCJeGz1Pt3shvWEaiBe0ht0IKdhuT9q24Kd/wCklv5tFK3lWyk7cPFxap/Ha7XmdrG8anaYCEaYb81ZS8FoTJ7EhkqIFlAK3TxvwNfl7E58SZFaffZlomOFsoSyY7jfsFXaJAcUFJFt9tr1DM5PfMTCo0xrt+xekKlAnt0oSpLhTrUeNtSB5ipP/sunD8RbkwY6SxIs1LbQgKUxf4Xmz8QTyUkG1t7XrZxw8V4acXpPkrPWSXmbbWlmuumupjXc/bc/EJE+Y01KajNxHGkISqOl4q1MhVyouDmTyrtYvikyDhb8hbjc11vSUENFlKAVJTdaUqUSE3KjvwH3qBew9lGJznJeGOzA84yWHBGbkDSGEg2Uo7bg1NsOuJgOerIXdVtrSrsHWURhIG2oJsbAlItqPMCtakIpwslw+S+kUtle8lrvuZXM44MrEToeYlxsTbUtAebQ20zpQTuptxLh3HHSq9/OuLEswvuYo7CTKZw8MJYLZcbQ4uWVpJJR2ignSOFgCbg1E4lhrchxtUDDpEGalxpXeCyIiWQHAVlakq0vXTqGkXveprHHVd4cbnwDOinSYjjTCZJb9n2kOIvqSb8FAWINbcEOK9lez0tFNarW39sudtE3q+SZi5OYA5N0uImBsqbVZp1uyUyEW2X2eolB4gi/lUTnHOK2FohQkd5xGTsy0Nw2P0jnQDc79Ol6qULHH4SnocFhztpziPVsJZ1Kip7P23XRqPZpJuQgnbSSbCtGyHkNEBCnnl95nyd5Ug7lR46EX4JG3nbyCfVy7IVXrOtVt4elktOLTpd2S52dr3toaTq2VluMh5DRAQp55feZ8neVIO5UeOhF+CRt528gm2UpV8SSVkRRSlKyBSlKAUpSgFKUoBSlKAUpSgFQGc8mR8Sjdk7dDiDqjvJ+OOvkpJ6bC4526gET9KAzDK+aJDMn1VitkTED3DvgnI5KSfm24fQ8wRV1riznkyPiMbsnbocQdUd5Pxx18lJPTYXHO3UAin5XzRIZk+qsVsiYge4d8E5HJST823D6HmCKoGe5F4V8Rh15feXTuu3y9NpVKrfRl1pSlU0kilqUoBSlKAUpSgFVTOOcFMLRChI7ziMnZlobhsfpHOgG536dL0zjnFbC0QoSO84jJ2ZaG4bH6RzoBud+nS9TOQ8hogIU88vvM+TvKkHcqPHQi/BI287eQTa8jyN4lqvXXk5L7X7fM4VattEMh5DRAQp55feZ8neVIO5UeOhF+CRt528gm2UpX0VJJWRDFKUrIFKUoBSlKAUpSgFKUoBSlKAUpSgFKUoBUBnPJkfEY3ZO3Q4g6o7yfjjr5KSemwuOduoBE/SgMwyvmiQzJ9VYrZExA9w74JyOSkn5tuH0PMEVda4s55Mj4jG7J26HEHVHeT8cdfJST02Fxzt1AIp+V80SGZPqrFbImIHuHfBORyUk/Ntw+h5giqBnuReFfEYdeX3l07rt8vTaVSq30ZdaUpVNJIpSlAKqmcc4rYWiFCR3nEZOzLQ3DY/SOdANzv06XpnHOK2FohQkd5xGTsy0Nw2P0jnQDc79Ol6mch5DRAQp55feZ8neVIO5UeOhF+CRt528gm15HkbxLVeuvJyX2v2+Zwq1baIZDyGiAhTzy+8z5O8qQdyo8dCL8Ejbzt5BNspSvoqSSsiGKUpWQKUpQClKUApSlAKUpQClKUApSlAKUpQClKUApSlAKgM55Mj4jG7J26HEHVHeT8cdfJST02Fxzt1AIn6UBmGV80SGZPqrFbImIHuHfBORyUk/Ntw+h5girrXFnPJkfEY3ZO3Q4g6o7yfjjr5KSemwuOduoBFHwjPDkJwwMbPYvt/5GSQrspiOSwsDY9b/AHsdqoOd5C4N18LG65xXLuu3bl6bSqdXlIvtVTOOcVsLRChI7ziMnZlobhsfpHOgG536dL10sb9JLayIuE2nzntm0oBUhr/zHF/DYefnYVZsh5DRAQp55feZ8neVIO5UeOhF+CRt528gnjk2Qyry8bExaitk9HL9vmZqVbaIZDyGiAhTzy+8z5O8qQdyo8dCL8Ejbzt5BNspSvoaSSsiIKUpWQKUpQClKUApSlAKUpQClKUApSlAKUpQClKUApSlAKUpQClKUArOfTt/oVX9dP4V9pQED/Jz/wA2kf1kVsdKUApSlAKUpQClKUApSlAKUpQClKUApSl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20" name="Gruppo 19"/>
          <p:cNvGrpSpPr/>
          <p:nvPr/>
        </p:nvGrpSpPr>
        <p:grpSpPr>
          <a:xfrm>
            <a:off x="6429388" y="4518000"/>
            <a:ext cx="2340000" cy="2340000"/>
            <a:chOff x="6500826" y="4357694"/>
            <a:chExt cx="2340000" cy="2340000"/>
          </a:xfrm>
        </p:grpSpPr>
        <p:sp>
          <p:nvSpPr>
            <p:cNvPr id="9" name="Rombo 8"/>
            <p:cNvSpPr/>
            <p:nvPr/>
          </p:nvSpPr>
          <p:spPr>
            <a:xfrm>
              <a:off x="6500826" y="4357694"/>
              <a:ext cx="2340000" cy="2340000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643702" y="5643578"/>
              <a:ext cx="20002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/>
                <a:t>Photo</a:t>
              </a:r>
              <a:r>
                <a:rPr lang="it-IT" sz="1600" b="1" dirty="0" smtClean="0"/>
                <a:t> in progress</a:t>
              </a:r>
              <a:endParaRPr lang="it-IT" sz="1600" b="1" dirty="0"/>
            </a:p>
          </p:txBody>
        </p:sp>
      </p:grpSp>
      <p:pic>
        <p:nvPicPr>
          <p:cNvPr id="17420" name="Picture 12" descr="http://simpleicon.com/wp-content/uploads/underwater-cam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4929198"/>
            <a:ext cx="928800" cy="928800"/>
          </a:xfrm>
          <a:prstGeom prst="rect">
            <a:avLst/>
          </a:prstGeom>
          <a:noFill/>
        </p:spPr>
      </p:pic>
      <p:grpSp>
        <p:nvGrpSpPr>
          <p:cNvPr id="19" name="Gruppo 18"/>
          <p:cNvGrpSpPr/>
          <p:nvPr/>
        </p:nvGrpSpPr>
        <p:grpSpPr>
          <a:xfrm>
            <a:off x="1142976" y="4518000"/>
            <a:ext cx="2340000" cy="2340000"/>
            <a:chOff x="1071538" y="4357694"/>
            <a:chExt cx="2340000" cy="2340000"/>
          </a:xfrm>
        </p:grpSpPr>
        <p:sp>
          <p:nvSpPr>
            <p:cNvPr id="12" name="Rombo 11"/>
            <p:cNvSpPr/>
            <p:nvPr/>
          </p:nvSpPr>
          <p:spPr>
            <a:xfrm>
              <a:off x="1071538" y="4357694"/>
              <a:ext cx="2340000" cy="2340000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426" name="Picture 18" descr="http://static.iconsplace.com/icons/preview/black/hammer-256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85918" y="4714884"/>
              <a:ext cx="928800" cy="928800"/>
            </a:xfrm>
            <a:prstGeom prst="rect">
              <a:avLst/>
            </a:prstGeom>
            <a:noFill/>
          </p:spPr>
        </p:pic>
        <p:sp>
          <p:nvSpPr>
            <p:cNvPr id="18" name="CasellaDiTesto 17"/>
            <p:cNvSpPr txBox="1"/>
            <p:nvPr/>
          </p:nvSpPr>
          <p:spPr>
            <a:xfrm>
              <a:off x="1214414" y="5643578"/>
              <a:ext cx="2000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/>
                <a:t>Hammering</a:t>
              </a:r>
              <a:r>
                <a:rPr lang="it-IT" sz="1600" b="1" dirty="0" smtClean="0"/>
                <a:t> in progress</a:t>
              </a:r>
              <a:endParaRPr lang="it-IT" sz="1600" b="1" dirty="0"/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3786182" y="4518000"/>
            <a:ext cx="2340000" cy="2340000"/>
            <a:chOff x="3786182" y="4357694"/>
            <a:chExt cx="2340000" cy="2340000"/>
          </a:xfrm>
        </p:grpSpPr>
        <p:grpSp>
          <p:nvGrpSpPr>
            <p:cNvPr id="23" name="Gruppo 22"/>
            <p:cNvGrpSpPr/>
            <p:nvPr/>
          </p:nvGrpSpPr>
          <p:grpSpPr>
            <a:xfrm>
              <a:off x="3786182" y="4357694"/>
              <a:ext cx="2340000" cy="2340000"/>
              <a:chOff x="1071538" y="4357694"/>
              <a:chExt cx="2340000" cy="2340000"/>
            </a:xfrm>
          </p:grpSpPr>
          <p:sp>
            <p:nvSpPr>
              <p:cNvPr id="24" name="Rombo 23"/>
              <p:cNvSpPr/>
              <p:nvPr/>
            </p:nvSpPr>
            <p:spPr>
              <a:xfrm>
                <a:off x="1071538" y="4357694"/>
                <a:ext cx="2340000" cy="2340000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1214414" y="5643578"/>
                <a:ext cx="20002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err="1" smtClean="0"/>
                  <a:t>Diving</a:t>
                </a:r>
                <a:r>
                  <a:rPr lang="it-IT" sz="1600" b="1" dirty="0" smtClean="0"/>
                  <a:t> in progress</a:t>
                </a:r>
                <a:endParaRPr lang="it-IT" sz="1600" b="1" dirty="0"/>
              </a:p>
            </p:txBody>
          </p:sp>
        </p:grpSp>
        <p:pic>
          <p:nvPicPr>
            <p:cNvPr id="17428" name="Picture 20" descr="https://cdn3.iconfinder.com/data/icons/common-sports/4096/diving-51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7686" y="4697454"/>
              <a:ext cx="1214552" cy="1214552"/>
            </a:xfrm>
            <a:prstGeom prst="rect">
              <a:avLst/>
            </a:prstGeom>
            <a:noFill/>
          </p:spPr>
        </p:pic>
      </p:grpSp>
      <p:sp>
        <p:nvSpPr>
          <p:cNvPr id="29" name="CasellaDiTesto 28"/>
          <p:cNvSpPr txBox="1"/>
          <p:nvPr/>
        </p:nvSpPr>
        <p:spPr>
          <a:xfrm>
            <a:off x="5357818" y="142852"/>
            <a:ext cx="14287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" dirty="0" smtClean="0">
                <a:latin typeface="MV Boli" pitchFamily="2" charset="0"/>
                <a:cs typeface="MV Boli" pitchFamily="2" charset="0"/>
              </a:rPr>
              <a:t>© Edoardo </a:t>
            </a:r>
            <a:r>
              <a:rPr lang="it-IT" sz="600" dirty="0" err="1" smtClean="0">
                <a:latin typeface="MV Boli" pitchFamily="2" charset="0"/>
                <a:cs typeface="MV Boli" pitchFamily="2" charset="0"/>
              </a:rPr>
              <a:t>Casoli</a:t>
            </a:r>
            <a:endParaRPr lang="it-IT" sz="600" dirty="0"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110</Words>
  <Application>Microsoft Office PowerPoint</Application>
  <PresentationFormat>Presentazione su schermo (4:3)</PresentationFormat>
  <Paragraphs>21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Edoardo</dc:creator>
  <cp:lastModifiedBy>Windows User</cp:lastModifiedBy>
  <cp:revision>23</cp:revision>
  <dcterms:created xsi:type="dcterms:W3CDTF">2014-07-13T13:33:37Z</dcterms:created>
  <dcterms:modified xsi:type="dcterms:W3CDTF">2014-07-23T15:11:24Z</dcterms:modified>
</cp:coreProperties>
</file>