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8" r:id="rId2"/>
    <p:sldId id="256" r:id="rId3"/>
    <p:sldId id="302" r:id="rId4"/>
    <p:sldId id="258" r:id="rId5"/>
    <p:sldId id="277" r:id="rId6"/>
    <p:sldId id="283" r:id="rId7"/>
    <p:sldId id="359" r:id="rId8"/>
    <p:sldId id="341" r:id="rId9"/>
    <p:sldId id="340" r:id="rId10"/>
    <p:sldId id="355" r:id="rId11"/>
    <p:sldId id="308" r:id="rId12"/>
    <p:sldId id="310" r:id="rId13"/>
    <p:sldId id="357" r:id="rId14"/>
    <p:sldId id="354" r:id="rId15"/>
    <p:sldId id="349" r:id="rId16"/>
    <p:sldId id="320" r:id="rId17"/>
    <p:sldId id="35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AA03"/>
    <a:srgbClr val="FFE309"/>
    <a:srgbClr val="B62B5A"/>
    <a:srgbClr val="C87681"/>
    <a:srgbClr val="D97F86"/>
    <a:srgbClr val="EEC7D0"/>
    <a:srgbClr val="2789D5"/>
    <a:srgbClr val="DC464A"/>
    <a:srgbClr val="D67E87"/>
    <a:srgbClr val="F5C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708"/>
  </p:normalViewPr>
  <p:slideViewPr>
    <p:cSldViewPr>
      <p:cViewPr varScale="1">
        <p:scale>
          <a:sx n="104" d="100"/>
          <a:sy n="104" d="100"/>
        </p:scale>
        <p:origin x="21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7ED2F2-39D5-F642-A92E-6A950E0E36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12230-BC64-F24F-82C1-5FFB88CF68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1DE2BF-F4F7-C14C-B76C-F32874298397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3344F6A-B1A0-3146-9FE0-EEF358A921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1E7F0B-EE46-744D-93F9-B67530D6E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56CFF-A7D3-D148-939F-B0549DEFFA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E1CCC-8E60-7046-98FA-FA1135F12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85DF58-95E5-C044-8C0A-432A2ACADD0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D6393-B7FC-1341-8EEB-712C0D19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07A1-ABA7-2F45-829D-C5164816279D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B8FF8-4C6B-1343-930E-A9D375C8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947D-5E0A-BB4F-956D-C4070EA7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B7B1-1C52-1647-9B25-DCDBB886E9C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654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6A98F-13BF-074B-B660-BF2DEC32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E792-C5A3-6345-8D6A-E7FF62116636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C1305-668F-D54E-A073-F899CFDE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1C84F-9135-6948-9177-2CB79EBA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92D9-696B-5A40-930B-78FF6E873D5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0017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FD7ED-D09A-E34C-AF33-4B57ED7C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96A5-F348-5C45-87A4-F3E35F784CE4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2BCE8-071C-724F-A599-F4913B17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61B47-02DC-E047-B241-78B97202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5687-D10B-4949-93EE-768391265FC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53546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D75491-C3D0-0440-9508-8CC39263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2CA5-EE45-DA47-9468-510901245CD9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AEDDEF-F760-8D4A-A28C-69FECC16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026879-E979-2A47-AEAE-8E3F0644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BDFA-90E7-D042-9BDE-A8F67389FA3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5209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77762-5264-CF4D-889C-359DE930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2280-0CC0-B84B-8CA2-7163E4FD6626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38978-6B77-C844-A856-EE077955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07D02-80CC-8749-80EC-3F9833FA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BE76-BAB1-BD47-A307-BBFF27146BF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4332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3417E-1C62-7B4E-9702-89BB6F01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AC2C-A290-7149-A854-834D96CE6790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1E11F-C66D-1641-B06F-EE44042E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2CB9-E642-CB4F-B3C5-D598C986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5EDD-BEE7-E542-A696-14E9C1EF2C1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0876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0CA596-330D-8744-BEFA-6BB142A2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DFA8-D27F-0D4C-BE40-3C5AC281E5E0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A21831-307E-2742-BF33-0F79632A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F148CF-18B8-EA43-9DF5-22BA224F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4370-5309-184E-B4E0-8E80989D4BD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307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78869D-CBEA-614D-B3E0-F13B8335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5AA8-BAAB-C346-81A2-28FCE0C3AB0E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766AF6-90A5-4841-9ABB-8628F1DD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8C9694-A0F5-8348-8F51-E008C2AB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D4A9-56DB-3842-9421-54348EDA6D5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532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93D4EF-51EB-4741-95B4-BD3D6C94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6996-1057-214D-ADFF-6428DC987EDF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BE1F7B-F63E-0646-AA02-B4C14B9D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B5DD65-8A20-604E-B1B0-C71E7798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E848-6F17-8E4F-A0DB-327345A437B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8249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370218-C622-6246-AA24-57504088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2948-2FBA-0544-8FED-AFE61DA963D1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C86F14-9ABB-7540-AB56-DCEEDB20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C539B2-D7F6-3442-A879-DFCDB1AB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FB20-1E51-F64D-BB33-CFAE5F0EF5B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6142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7833A5-915C-5E40-AC48-79AA6A8B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738C-36CE-B242-968C-904D68850BE7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150116-F6F4-F844-855E-8E62C705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EF2B87-A0C0-C74D-94B9-3B1C7A6E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D3C6-25FB-D642-B478-1EFD28794BA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2019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FE8558-E142-264D-B15E-7846C7AB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7442-1EA8-7747-8E24-4B9CD55B6B6E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8F3572-3A65-7848-89B4-A21469E5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706D52-0673-9642-9AC9-E3E1804E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70CB-893E-9449-AA12-4CB6DDF4DA1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2625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547457A-4975-FC42-B33E-72D71F19FB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A1ADC1-0201-3047-A50F-874BE2E42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AA525-AEA1-CC46-8C4D-0D124141E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C25BFE-4D15-F148-A2C6-DF5FD9C827A3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8623C-BB49-CC42-B88A-4938A26CB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CC59D-E557-704F-83A6-9697E4DD9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B8B60B-D04C-E447-B5A3-3ACBCF36E12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A94F7E-3871-6C43-AA8C-1B8F52BE8850}"/>
              </a:ext>
            </a:extLst>
          </p:cNvPr>
          <p:cNvSpPr txBox="1"/>
          <p:nvPr/>
        </p:nvSpPr>
        <p:spPr>
          <a:xfrm>
            <a:off x="914400" y="457200"/>
            <a:ext cx="7620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/>
              <a:t>PRIMA DI ASCOLTARE QUESTA LEZIONE CONTROLLA DI AVERE CHIARI IN MENTE QUESTI ARGOMENTI NECESSARI PER CAPIRE </a:t>
            </a:r>
          </a:p>
          <a:p>
            <a:pPr>
              <a:lnSpc>
                <a:spcPct val="150000"/>
              </a:lnSpc>
            </a:pPr>
            <a:endParaRPr lang="it-IT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PARETE DELLA CELLULA BATTERICA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COLORAZIONE DI 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FATTORI DI VIRULENZA BATTERICI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FAGOCITOSI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MACROFAGI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RISPOSTA IMMUNITARIA NATURALE (O PRIMARIA)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RISPOSTA IMMUNITARIA SPECIFICA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RISPOSTE DI IPERSENSIBILITA’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GRANULOMA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738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2"/>
    </mc:Choice>
    <mc:Fallback xmlns="">
      <p:transition spd="slow" advTm="1015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mmagine 1">
            <a:extLst>
              <a:ext uri="{FF2B5EF4-FFF2-40B4-BE49-F238E27FC236}">
                <a16:creationId xmlns:a16="http://schemas.microsoft.com/office/drawing/2014/main" id="{DC9AC6E3-2EA0-1845-9E8A-38A05AB9C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43" y="0"/>
            <a:ext cx="6402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CasellaDiTesto 3">
            <a:extLst>
              <a:ext uri="{FF2B5EF4-FFF2-40B4-BE49-F238E27FC236}">
                <a16:creationId xmlns:a16="http://schemas.microsoft.com/office/drawing/2014/main" id="{C5E1E024-4920-9246-8DDA-A884634B0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44888"/>
            <a:ext cx="133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</a:rPr>
              <a:t>RISPOSTA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</a:rPr>
              <a:t>INNATA </a:t>
            </a:r>
          </a:p>
        </p:txBody>
      </p:sp>
      <p:sp>
        <p:nvSpPr>
          <p:cNvPr id="52228" name="CasellaDiTesto 6">
            <a:extLst>
              <a:ext uri="{FF2B5EF4-FFF2-40B4-BE49-F238E27FC236}">
                <a16:creationId xmlns:a16="http://schemas.microsoft.com/office/drawing/2014/main" id="{A4ADEE7E-D3D1-8049-8962-98D159206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5867400"/>
            <a:ext cx="1595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</a:rPr>
              <a:t>RISPOSTA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</a:rPr>
              <a:t>ADATTATIVA</a:t>
            </a:r>
          </a:p>
        </p:txBody>
      </p:sp>
      <p:sp>
        <p:nvSpPr>
          <p:cNvPr id="10" name="Freccia giù 9">
            <a:extLst>
              <a:ext uri="{FF2B5EF4-FFF2-40B4-BE49-F238E27FC236}">
                <a16:creationId xmlns:a16="http://schemas.microsoft.com/office/drawing/2014/main" id="{1C4C0EF2-7574-3E45-A27D-3D2D1EFB9DCB}"/>
              </a:ext>
            </a:extLst>
          </p:cNvPr>
          <p:cNvSpPr/>
          <p:nvPr/>
        </p:nvSpPr>
        <p:spPr>
          <a:xfrm rot="2253266">
            <a:off x="4442925" y="2826753"/>
            <a:ext cx="253386" cy="795587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6294A4-1074-284F-A880-F7D83A713983}"/>
              </a:ext>
            </a:extLst>
          </p:cNvPr>
          <p:cNvSpPr txBox="1"/>
          <p:nvPr/>
        </p:nvSpPr>
        <p:spPr>
          <a:xfrm>
            <a:off x="4114800" y="2590800"/>
            <a:ext cx="1595437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GUARIGIONE</a:t>
            </a:r>
          </a:p>
        </p:txBody>
      </p:sp>
      <p:sp>
        <p:nvSpPr>
          <p:cNvPr id="15" name="Freccia giù 14">
            <a:extLst>
              <a:ext uri="{FF2B5EF4-FFF2-40B4-BE49-F238E27FC236}">
                <a16:creationId xmlns:a16="http://schemas.microsoft.com/office/drawing/2014/main" id="{6B73585B-EFD0-B447-8E1F-6C65C3E90851}"/>
              </a:ext>
            </a:extLst>
          </p:cNvPr>
          <p:cNvSpPr/>
          <p:nvPr/>
        </p:nvSpPr>
        <p:spPr>
          <a:xfrm rot="18337185">
            <a:off x="1629360" y="4635230"/>
            <a:ext cx="253386" cy="795587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6F3D3A6-DDD4-1843-855A-2A10FA8463C2}"/>
              </a:ext>
            </a:extLst>
          </p:cNvPr>
          <p:cNvSpPr txBox="1"/>
          <p:nvPr/>
        </p:nvSpPr>
        <p:spPr>
          <a:xfrm>
            <a:off x="914401" y="4495800"/>
            <a:ext cx="11430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LATENZA</a:t>
            </a:r>
          </a:p>
        </p:txBody>
      </p:sp>
      <p:sp>
        <p:nvSpPr>
          <p:cNvPr id="17" name="Freccia giù 16">
            <a:extLst>
              <a:ext uri="{FF2B5EF4-FFF2-40B4-BE49-F238E27FC236}">
                <a16:creationId xmlns:a16="http://schemas.microsoft.com/office/drawing/2014/main" id="{9CB896D5-7509-994A-B95F-6B3616E44D72}"/>
              </a:ext>
            </a:extLst>
          </p:cNvPr>
          <p:cNvSpPr/>
          <p:nvPr/>
        </p:nvSpPr>
        <p:spPr>
          <a:xfrm rot="18546990">
            <a:off x="1779791" y="2393062"/>
            <a:ext cx="253386" cy="79558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Esplosione 1 10">
            <a:extLst>
              <a:ext uri="{FF2B5EF4-FFF2-40B4-BE49-F238E27FC236}">
                <a16:creationId xmlns:a16="http://schemas.microsoft.com/office/drawing/2014/main" id="{0917F5AF-E308-5240-B5D5-92EF883AF57F}"/>
              </a:ext>
            </a:extLst>
          </p:cNvPr>
          <p:cNvSpPr/>
          <p:nvPr/>
        </p:nvSpPr>
        <p:spPr>
          <a:xfrm>
            <a:off x="630011" y="1752600"/>
            <a:ext cx="1808389" cy="1348357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3547 w 21600"/>
              <a:gd name="connsiteY20" fmla="*/ 7432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2725 w 21600"/>
              <a:gd name="connsiteY18" fmla="*/ 11954 h 21600"/>
              <a:gd name="connsiteX19" fmla="*/ 0 w 21600"/>
              <a:gd name="connsiteY19" fmla="*/ 8615 h 21600"/>
              <a:gd name="connsiteX20" fmla="*/ 3547 w 21600"/>
              <a:gd name="connsiteY20" fmla="*/ 7432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7649 w 21600"/>
              <a:gd name="connsiteY4" fmla="*/ 7196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2725 w 21600"/>
              <a:gd name="connsiteY18" fmla="*/ 11954 h 21600"/>
              <a:gd name="connsiteX19" fmla="*/ 0 w 21600"/>
              <a:gd name="connsiteY19" fmla="*/ 8615 h 21600"/>
              <a:gd name="connsiteX20" fmla="*/ 3547 w 21600"/>
              <a:gd name="connsiteY20" fmla="*/ 7432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7649 w 21600"/>
              <a:gd name="connsiteY4" fmla="*/ 7196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444 w 21600"/>
              <a:gd name="connsiteY9" fmla="*/ 16304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2725 w 21600"/>
              <a:gd name="connsiteY18" fmla="*/ 11954 h 21600"/>
              <a:gd name="connsiteX19" fmla="*/ 0 w 21600"/>
              <a:gd name="connsiteY19" fmla="*/ 8615 h 21600"/>
              <a:gd name="connsiteX20" fmla="*/ 3547 w 21600"/>
              <a:gd name="connsiteY20" fmla="*/ 7432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7649 w 21600"/>
              <a:gd name="connsiteY4" fmla="*/ 7196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8083 w 21600"/>
              <a:gd name="connsiteY8" fmla="*/ 13539 h 21600"/>
              <a:gd name="connsiteX9" fmla="*/ 18444 w 21600"/>
              <a:gd name="connsiteY9" fmla="*/ 16304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2725 w 21600"/>
              <a:gd name="connsiteY18" fmla="*/ 11954 h 21600"/>
              <a:gd name="connsiteX19" fmla="*/ 0 w 21600"/>
              <a:gd name="connsiteY19" fmla="*/ 8615 h 21600"/>
              <a:gd name="connsiteX20" fmla="*/ 3547 w 21600"/>
              <a:gd name="connsiteY20" fmla="*/ 7432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7649 w 21600"/>
              <a:gd name="connsiteY4" fmla="*/ 7196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7884 w 21600"/>
              <a:gd name="connsiteY8" fmla="*/ 13778 h 21600"/>
              <a:gd name="connsiteX9" fmla="*/ 18444 w 21600"/>
              <a:gd name="connsiteY9" fmla="*/ 16304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2725 w 21600"/>
              <a:gd name="connsiteY18" fmla="*/ 11954 h 21600"/>
              <a:gd name="connsiteX19" fmla="*/ 0 w 21600"/>
              <a:gd name="connsiteY19" fmla="*/ 8615 h 21600"/>
              <a:gd name="connsiteX20" fmla="*/ 3547 w 21600"/>
              <a:gd name="connsiteY20" fmla="*/ 7432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7649 w 21600"/>
              <a:gd name="connsiteY4" fmla="*/ 7196 h 21600"/>
              <a:gd name="connsiteX5" fmla="*/ 21097 w 21600"/>
              <a:gd name="connsiteY5" fmla="*/ 8137 h 21600"/>
              <a:gd name="connsiteX6" fmla="*/ 18516 w 21600"/>
              <a:gd name="connsiteY6" fmla="*/ 10415 h 21600"/>
              <a:gd name="connsiteX7" fmla="*/ 21600 w 21600"/>
              <a:gd name="connsiteY7" fmla="*/ 13290 h 21600"/>
              <a:gd name="connsiteX8" fmla="*/ 17884 w 21600"/>
              <a:gd name="connsiteY8" fmla="*/ 13778 h 21600"/>
              <a:gd name="connsiteX9" fmla="*/ 18444 w 21600"/>
              <a:gd name="connsiteY9" fmla="*/ 16304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2725 w 21600"/>
              <a:gd name="connsiteY18" fmla="*/ 11954 h 21600"/>
              <a:gd name="connsiteX19" fmla="*/ 0 w 21600"/>
              <a:gd name="connsiteY19" fmla="*/ 8615 h 21600"/>
              <a:gd name="connsiteX20" fmla="*/ 3547 w 21600"/>
              <a:gd name="connsiteY20" fmla="*/ 7432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cubicBezTo>
                  <a:pt x="14400" y="1775"/>
                  <a:pt x="14277" y="3550"/>
                  <a:pt x="14155" y="5325"/>
                </a:cubicBezTo>
                <a:lnTo>
                  <a:pt x="18380" y="4457"/>
                </a:lnTo>
                <a:lnTo>
                  <a:pt x="17649" y="7196"/>
                </a:lnTo>
                <a:lnTo>
                  <a:pt x="21097" y="8137"/>
                </a:lnTo>
                <a:lnTo>
                  <a:pt x="18516" y="10415"/>
                </a:lnTo>
                <a:lnTo>
                  <a:pt x="21600" y="13290"/>
                </a:lnTo>
                <a:lnTo>
                  <a:pt x="17884" y="13778"/>
                </a:lnTo>
                <a:cubicBezTo>
                  <a:pt x="18004" y="14700"/>
                  <a:pt x="18324" y="15382"/>
                  <a:pt x="18444" y="16304"/>
                </a:cubicBez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cubicBezTo>
                  <a:pt x="8228" y="19609"/>
                  <a:pt x="7972" y="17618"/>
                  <a:pt x="7715" y="15627"/>
                </a:cubicBez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2725" y="11954"/>
                </a:lnTo>
                <a:lnTo>
                  <a:pt x="0" y="8615"/>
                </a:lnTo>
                <a:lnTo>
                  <a:pt x="3547" y="7432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lnTo>
                  <a:pt x="10800" y="5800"/>
                </a:lnTo>
                <a:close/>
              </a:path>
            </a:pathLst>
          </a:custGeom>
          <a:ln/>
          <a:effectLst>
            <a:glow rad="279400">
              <a:srgbClr val="FFC000">
                <a:alpha val="37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B877909-4355-9941-BEEF-CA87D9631095}"/>
              </a:ext>
            </a:extLst>
          </p:cNvPr>
          <p:cNvSpPr txBox="1"/>
          <p:nvPr/>
        </p:nvSpPr>
        <p:spPr>
          <a:xfrm>
            <a:off x="943958" y="2209800"/>
            <a:ext cx="118964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ATTIVITA’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CB1F290-23FA-2745-9767-8A4351B20EDD}"/>
              </a:ext>
            </a:extLst>
          </p:cNvPr>
          <p:cNvSpPr txBox="1"/>
          <p:nvPr/>
        </p:nvSpPr>
        <p:spPr>
          <a:xfrm>
            <a:off x="4912518" y="301235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&gt; 90%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9D2F461-7D55-134C-AEB2-EA70B93DFDE1}"/>
              </a:ext>
            </a:extLst>
          </p:cNvPr>
          <p:cNvSpPr txBox="1"/>
          <p:nvPr/>
        </p:nvSpPr>
        <p:spPr>
          <a:xfrm>
            <a:off x="630010" y="3100957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&lt; 10%</a:t>
            </a:r>
          </a:p>
        </p:txBody>
      </p:sp>
      <p:sp>
        <p:nvSpPr>
          <p:cNvPr id="19" name="Figura a mano libera 18">
            <a:extLst>
              <a:ext uri="{FF2B5EF4-FFF2-40B4-BE49-F238E27FC236}">
                <a16:creationId xmlns:a16="http://schemas.microsoft.com/office/drawing/2014/main" id="{15A7E63F-F3BA-8D44-B2B6-64B35C220F3C}"/>
              </a:ext>
            </a:extLst>
          </p:cNvPr>
          <p:cNvSpPr/>
          <p:nvPr/>
        </p:nvSpPr>
        <p:spPr>
          <a:xfrm>
            <a:off x="3894667" y="15987"/>
            <a:ext cx="4540405" cy="5301079"/>
          </a:xfrm>
          <a:custGeom>
            <a:avLst/>
            <a:gdLst>
              <a:gd name="connsiteX0" fmla="*/ 67733 w 4540405"/>
              <a:gd name="connsiteY0" fmla="*/ 180622 h 5294489"/>
              <a:gd name="connsiteX1" fmla="*/ 22577 w 4540405"/>
              <a:gd name="connsiteY1" fmla="*/ 270933 h 5294489"/>
              <a:gd name="connsiteX2" fmla="*/ 0 w 4540405"/>
              <a:gd name="connsiteY2" fmla="*/ 349955 h 5294489"/>
              <a:gd name="connsiteX3" fmla="*/ 11289 w 4540405"/>
              <a:gd name="connsiteY3" fmla="*/ 395111 h 5294489"/>
              <a:gd name="connsiteX4" fmla="*/ 56444 w 4540405"/>
              <a:gd name="connsiteY4" fmla="*/ 474133 h 5294489"/>
              <a:gd name="connsiteX5" fmla="*/ 79022 w 4540405"/>
              <a:gd name="connsiteY5" fmla="*/ 508000 h 5294489"/>
              <a:gd name="connsiteX6" fmla="*/ 338666 w 4540405"/>
              <a:gd name="connsiteY6" fmla="*/ 541866 h 5294489"/>
              <a:gd name="connsiteX7" fmla="*/ 462844 w 4540405"/>
              <a:gd name="connsiteY7" fmla="*/ 564444 h 5294489"/>
              <a:gd name="connsiteX8" fmla="*/ 530577 w 4540405"/>
              <a:gd name="connsiteY8" fmla="*/ 575733 h 5294489"/>
              <a:gd name="connsiteX9" fmla="*/ 609600 w 4540405"/>
              <a:gd name="connsiteY9" fmla="*/ 598311 h 5294489"/>
              <a:gd name="connsiteX10" fmla="*/ 677333 w 4540405"/>
              <a:gd name="connsiteY10" fmla="*/ 609600 h 5294489"/>
              <a:gd name="connsiteX11" fmla="*/ 733777 w 4540405"/>
              <a:gd name="connsiteY11" fmla="*/ 620889 h 5294489"/>
              <a:gd name="connsiteX12" fmla="*/ 767644 w 4540405"/>
              <a:gd name="connsiteY12" fmla="*/ 654755 h 5294489"/>
              <a:gd name="connsiteX13" fmla="*/ 801511 w 4540405"/>
              <a:gd name="connsiteY13" fmla="*/ 677333 h 5294489"/>
              <a:gd name="connsiteX14" fmla="*/ 903111 w 4540405"/>
              <a:gd name="connsiteY14" fmla="*/ 699911 h 5294489"/>
              <a:gd name="connsiteX15" fmla="*/ 970844 w 4540405"/>
              <a:gd name="connsiteY15" fmla="*/ 722489 h 5294489"/>
              <a:gd name="connsiteX16" fmla="*/ 1004711 w 4540405"/>
              <a:gd name="connsiteY16" fmla="*/ 733778 h 5294489"/>
              <a:gd name="connsiteX17" fmla="*/ 1038577 w 4540405"/>
              <a:gd name="connsiteY17" fmla="*/ 756355 h 5294489"/>
              <a:gd name="connsiteX18" fmla="*/ 1106311 w 4540405"/>
              <a:gd name="connsiteY18" fmla="*/ 767644 h 5294489"/>
              <a:gd name="connsiteX19" fmla="*/ 1162755 w 4540405"/>
              <a:gd name="connsiteY19" fmla="*/ 790222 h 5294489"/>
              <a:gd name="connsiteX20" fmla="*/ 1230489 w 4540405"/>
              <a:gd name="connsiteY20" fmla="*/ 812800 h 5294489"/>
              <a:gd name="connsiteX21" fmla="*/ 1298222 w 4540405"/>
              <a:gd name="connsiteY21" fmla="*/ 869244 h 5294489"/>
              <a:gd name="connsiteX22" fmla="*/ 1365955 w 4540405"/>
              <a:gd name="connsiteY22" fmla="*/ 970844 h 5294489"/>
              <a:gd name="connsiteX23" fmla="*/ 1399822 w 4540405"/>
              <a:gd name="connsiteY23" fmla="*/ 1016000 h 5294489"/>
              <a:gd name="connsiteX24" fmla="*/ 1411111 w 4540405"/>
              <a:gd name="connsiteY24" fmla="*/ 1061155 h 5294489"/>
              <a:gd name="connsiteX25" fmla="*/ 1422400 w 4540405"/>
              <a:gd name="connsiteY25" fmla="*/ 1095022 h 5294489"/>
              <a:gd name="connsiteX26" fmla="*/ 1411111 w 4540405"/>
              <a:gd name="connsiteY26" fmla="*/ 1332089 h 5294489"/>
              <a:gd name="connsiteX27" fmla="*/ 1399822 w 4540405"/>
              <a:gd name="connsiteY27" fmla="*/ 1388533 h 5294489"/>
              <a:gd name="connsiteX28" fmla="*/ 1377244 w 4540405"/>
              <a:gd name="connsiteY28" fmla="*/ 1478844 h 5294489"/>
              <a:gd name="connsiteX29" fmla="*/ 1365955 w 4540405"/>
              <a:gd name="connsiteY29" fmla="*/ 1670755 h 5294489"/>
              <a:gd name="connsiteX30" fmla="*/ 1365955 w 4540405"/>
              <a:gd name="connsiteY30" fmla="*/ 1998133 h 5294489"/>
              <a:gd name="connsiteX31" fmla="*/ 1399822 w 4540405"/>
              <a:gd name="connsiteY31" fmla="*/ 2054578 h 5294489"/>
              <a:gd name="connsiteX32" fmla="*/ 1422400 w 4540405"/>
              <a:gd name="connsiteY32" fmla="*/ 2088444 h 5294489"/>
              <a:gd name="connsiteX33" fmla="*/ 1569155 w 4540405"/>
              <a:gd name="connsiteY33" fmla="*/ 2190044 h 5294489"/>
              <a:gd name="connsiteX34" fmla="*/ 1625600 w 4540405"/>
              <a:gd name="connsiteY34" fmla="*/ 2201333 h 5294489"/>
              <a:gd name="connsiteX35" fmla="*/ 1704622 w 4540405"/>
              <a:gd name="connsiteY35" fmla="*/ 2235200 h 5294489"/>
              <a:gd name="connsiteX36" fmla="*/ 1749777 w 4540405"/>
              <a:gd name="connsiteY36" fmla="*/ 2257778 h 5294489"/>
              <a:gd name="connsiteX37" fmla="*/ 1806222 w 4540405"/>
              <a:gd name="connsiteY37" fmla="*/ 2269066 h 5294489"/>
              <a:gd name="connsiteX38" fmla="*/ 1840089 w 4540405"/>
              <a:gd name="connsiteY38" fmla="*/ 2291644 h 5294489"/>
              <a:gd name="connsiteX39" fmla="*/ 1851377 w 4540405"/>
              <a:gd name="connsiteY39" fmla="*/ 2325511 h 5294489"/>
              <a:gd name="connsiteX40" fmla="*/ 1952977 w 4540405"/>
              <a:gd name="connsiteY40" fmla="*/ 2393244 h 5294489"/>
              <a:gd name="connsiteX41" fmla="*/ 1998133 w 4540405"/>
              <a:gd name="connsiteY41" fmla="*/ 2427111 h 5294489"/>
              <a:gd name="connsiteX42" fmla="*/ 2009422 w 4540405"/>
              <a:gd name="connsiteY42" fmla="*/ 2472266 h 5294489"/>
              <a:gd name="connsiteX43" fmla="*/ 2032000 w 4540405"/>
              <a:gd name="connsiteY43" fmla="*/ 2720622 h 5294489"/>
              <a:gd name="connsiteX44" fmla="*/ 2054577 w 4540405"/>
              <a:gd name="connsiteY44" fmla="*/ 2788355 h 5294489"/>
              <a:gd name="connsiteX45" fmla="*/ 2077155 w 4540405"/>
              <a:gd name="connsiteY45" fmla="*/ 2822222 h 5294489"/>
              <a:gd name="connsiteX46" fmla="*/ 2144889 w 4540405"/>
              <a:gd name="connsiteY46" fmla="*/ 2901244 h 5294489"/>
              <a:gd name="connsiteX47" fmla="*/ 2235200 w 4540405"/>
              <a:gd name="connsiteY47" fmla="*/ 2923822 h 5294489"/>
              <a:gd name="connsiteX48" fmla="*/ 2302933 w 4540405"/>
              <a:gd name="connsiteY48" fmla="*/ 3048000 h 5294489"/>
              <a:gd name="connsiteX49" fmla="*/ 2314222 w 4540405"/>
              <a:gd name="connsiteY49" fmla="*/ 3081866 h 5294489"/>
              <a:gd name="connsiteX50" fmla="*/ 2302933 w 4540405"/>
              <a:gd name="connsiteY50" fmla="*/ 3138311 h 5294489"/>
              <a:gd name="connsiteX51" fmla="*/ 2291644 w 4540405"/>
              <a:gd name="connsiteY51" fmla="*/ 3172178 h 5294489"/>
              <a:gd name="connsiteX52" fmla="*/ 2302933 w 4540405"/>
              <a:gd name="connsiteY52" fmla="*/ 3206044 h 5294489"/>
              <a:gd name="connsiteX53" fmla="*/ 2314222 w 4540405"/>
              <a:gd name="connsiteY53" fmla="*/ 3262489 h 5294489"/>
              <a:gd name="connsiteX54" fmla="*/ 2302933 w 4540405"/>
              <a:gd name="connsiteY54" fmla="*/ 3318933 h 5294489"/>
              <a:gd name="connsiteX55" fmla="*/ 2257777 w 4540405"/>
              <a:gd name="connsiteY55" fmla="*/ 3352800 h 5294489"/>
              <a:gd name="connsiteX56" fmla="*/ 1975555 w 4540405"/>
              <a:gd name="connsiteY56" fmla="*/ 3364089 h 5294489"/>
              <a:gd name="connsiteX57" fmla="*/ 1907822 w 4540405"/>
              <a:gd name="connsiteY57" fmla="*/ 3386666 h 5294489"/>
              <a:gd name="connsiteX58" fmla="*/ 1851377 w 4540405"/>
              <a:gd name="connsiteY58" fmla="*/ 3431822 h 5294489"/>
              <a:gd name="connsiteX59" fmla="*/ 1794933 w 4540405"/>
              <a:gd name="connsiteY59" fmla="*/ 3499555 h 5294489"/>
              <a:gd name="connsiteX60" fmla="*/ 1715911 w 4540405"/>
              <a:gd name="connsiteY60" fmla="*/ 3567289 h 5294489"/>
              <a:gd name="connsiteX61" fmla="*/ 1693333 w 4540405"/>
              <a:gd name="connsiteY61" fmla="*/ 3601155 h 5294489"/>
              <a:gd name="connsiteX62" fmla="*/ 1659466 w 4540405"/>
              <a:gd name="connsiteY62" fmla="*/ 3612444 h 5294489"/>
              <a:gd name="connsiteX63" fmla="*/ 1546577 w 4540405"/>
              <a:gd name="connsiteY63" fmla="*/ 3635022 h 5294489"/>
              <a:gd name="connsiteX64" fmla="*/ 1501422 w 4540405"/>
              <a:gd name="connsiteY64" fmla="*/ 3657600 h 5294489"/>
              <a:gd name="connsiteX65" fmla="*/ 1388533 w 4540405"/>
              <a:gd name="connsiteY65" fmla="*/ 3691466 h 5294489"/>
              <a:gd name="connsiteX66" fmla="*/ 1286933 w 4540405"/>
              <a:gd name="connsiteY66" fmla="*/ 3714044 h 5294489"/>
              <a:gd name="connsiteX67" fmla="*/ 1174044 w 4540405"/>
              <a:gd name="connsiteY67" fmla="*/ 3747911 h 5294489"/>
              <a:gd name="connsiteX68" fmla="*/ 1106311 w 4540405"/>
              <a:gd name="connsiteY68" fmla="*/ 3793066 h 5294489"/>
              <a:gd name="connsiteX69" fmla="*/ 1072444 w 4540405"/>
              <a:gd name="connsiteY69" fmla="*/ 3815644 h 5294489"/>
              <a:gd name="connsiteX70" fmla="*/ 1016000 w 4540405"/>
              <a:gd name="connsiteY70" fmla="*/ 3826933 h 5294489"/>
              <a:gd name="connsiteX71" fmla="*/ 959555 w 4540405"/>
              <a:gd name="connsiteY71" fmla="*/ 3849511 h 5294489"/>
              <a:gd name="connsiteX72" fmla="*/ 880533 w 4540405"/>
              <a:gd name="connsiteY72" fmla="*/ 3894666 h 5294489"/>
              <a:gd name="connsiteX73" fmla="*/ 824089 w 4540405"/>
              <a:gd name="connsiteY73" fmla="*/ 3939822 h 5294489"/>
              <a:gd name="connsiteX74" fmla="*/ 778933 w 4540405"/>
              <a:gd name="connsiteY74" fmla="*/ 4007555 h 5294489"/>
              <a:gd name="connsiteX75" fmla="*/ 778933 w 4540405"/>
              <a:gd name="connsiteY75" fmla="*/ 4188178 h 5294489"/>
              <a:gd name="connsiteX76" fmla="*/ 824089 w 4540405"/>
              <a:gd name="connsiteY76" fmla="*/ 4255911 h 5294489"/>
              <a:gd name="connsiteX77" fmla="*/ 903111 w 4540405"/>
              <a:gd name="connsiteY77" fmla="*/ 4334933 h 5294489"/>
              <a:gd name="connsiteX78" fmla="*/ 970844 w 4540405"/>
              <a:gd name="connsiteY78" fmla="*/ 4380089 h 5294489"/>
              <a:gd name="connsiteX79" fmla="*/ 1061155 w 4540405"/>
              <a:gd name="connsiteY79" fmla="*/ 4436533 h 5294489"/>
              <a:gd name="connsiteX80" fmla="*/ 1083733 w 4540405"/>
              <a:gd name="connsiteY80" fmla="*/ 4504266 h 5294489"/>
              <a:gd name="connsiteX81" fmla="*/ 1106311 w 4540405"/>
              <a:gd name="connsiteY81" fmla="*/ 4538133 h 5294489"/>
              <a:gd name="connsiteX82" fmla="*/ 1128889 w 4540405"/>
              <a:gd name="connsiteY82" fmla="*/ 4605866 h 5294489"/>
              <a:gd name="connsiteX83" fmla="*/ 1151466 w 4540405"/>
              <a:gd name="connsiteY83" fmla="*/ 4696178 h 5294489"/>
              <a:gd name="connsiteX84" fmla="*/ 1185333 w 4540405"/>
              <a:gd name="connsiteY84" fmla="*/ 4730044 h 5294489"/>
              <a:gd name="connsiteX85" fmla="*/ 1196622 w 4540405"/>
              <a:gd name="connsiteY85" fmla="*/ 4763911 h 5294489"/>
              <a:gd name="connsiteX86" fmla="*/ 1264355 w 4540405"/>
              <a:gd name="connsiteY86" fmla="*/ 4831644 h 5294489"/>
              <a:gd name="connsiteX87" fmla="*/ 1298222 w 4540405"/>
              <a:gd name="connsiteY87" fmla="*/ 4944533 h 5294489"/>
              <a:gd name="connsiteX88" fmla="*/ 1275644 w 4540405"/>
              <a:gd name="connsiteY88" fmla="*/ 5034844 h 5294489"/>
              <a:gd name="connsiteX89" fmla="*/ 1298222 w 4540405"/>
              <a:gd name="connsiteY89" fmla="*/ 5102578 h 5294489"/>
              <a:gd name="connsiteX90" fmla="*/ 1399822 w 4540405"/>
              <a:gd name="connsiteY90" fmla="*/ 5147733 h 5294489"/>
              <a:gd name="connsiteX91" fmla="*/ 1456266 w 4540405"/>
              <a:gd name="connsiteY91" fmla="*/ 5170311 h 5294489"/>
              <a:gd name="connsiteX92" fmla="*/ 1501422 w 4540405"/>
              <a:gd name="connsiteY92" fmla="*/ 5192889 h 5294489"/>
              <a:gd name="connsiteX93" fmla="*/ 1580444 w 4540405"/>
              <a:gd name="connsiteY93" fmla="*/ 5215466 h 5294489"/>
              <a:gd name="connsiteX94" fmla="*/ 1749777 w 4540405"/>
              <a:gd name="connsiteY94" fmla="*/ 5283200 h 5294489"/>
              <a:gd name="connsiteX95" fmla="*/ 1851377 w 4540405"/>
              <a:gd name="connsiteY95" fmla="*/ 5294489 h 5294489"/>
              <a:gd name="connsiteX96" fmla="*/ 1907822 w 4540405"/>
              <a:gd name="connsiteY96" fmla="*/ 5283200 h 5294489"/>
              <a:gd name="connsiteX97" fmla="*/ 1964266 w 4540405"/>
              <a:gd name="connsiteY97" fmla="*/ 5249333 h 5294489"/>
              <a:gd name="connsiteX98" fmla="*/ 1998133 w 4540405"/>
              <a:gd name="connsiteY98" fmla="*/ 5238044 h 5294489"/>
              <a:gd name="connsiteX99" fmla="*/ 2088444 w 4540405"/>
              <a:gd name="connsiteY99" fmla="*/ 5181600 h 5294489"/>
              <a:gd name="connsiteX100" fmla="*/ 2156177 w 4540405"/>
              <a:gd name="connsiteY100" fmla="*/ 5147733 h 5294489"/>
              <a:gd name="connsiteX101" fmla="*/ 2223911 w 4540405"/>
              <a:gd name="connsiteY101" fmla="*/ 5125155 h 5294489"/>
              <a:gd name="connsiteX102" fmla="*/ 2257777 w 4540405"/>
              <a:gd name="connsiteY102" fmla="*/ 5080000 h 5294489"/>
              <a:gd name="connsiteX103" fmla="*/ 2302933 w 4540405"/>
              <a:gd name="connsiteY103" fmla="*/ 5046133 h 5294489"/>
              <a:gd name="connsiteX104" fmla="*/ 2562577 w 4540405"/>
              <a:gd name="connsiteY104" fmla="*/ 4910666 h 5294489"/>
              <a:gd name="connsiteX105" fmla="*/ 2664177 w 4540405"/>
              <a:gd name="connsiteY105" fmla="*/ 4854222 h 5294489"/>
              <a:gd name="connsiteX106" fmla="*/ 2698044 w 4540405"/>
              <a:gd name="connsiteY106" fmla="*/ 4842933 h 5294489"/>
              <a:gd name="connsiteX107" fmla="*/ 2912533 w 4540405"/>
              <a:gd name="connsiteY107" fmla="*/ 4718755 h 5294489"/>
              <a:gd name="connsiteX108" fmla="*/ 3104444 w 4540405"/>
              <a:gd name="connsiteY108" fmla="*/ 4662311 h 5294489"/>
              <a:gd name="connsiteX109" fmla="*/ 3646311 w 4540405"/>
              <a:gd name="connsiteY109" fmla="*/ 4628444 h 5294489"/>
              <a:gd name="connsiteX110" fmla="*/ 3905955 w 4540405"/>
              <a:gd name="connsiteY110" fmla="*/ 4583289 h 5294489"/>
              <a:gd name="connsiteX111" fmla="*/ 4064000 w 4540405"/>
              <a:gd name="connsiteY111" fmla="*/ 4459111 h 5294489"/>
              <a:gd name="connsiteX112" fmla="*/ 4109155 w 4540405"/>
              <a:gd name="connsiteY112" fmla="*/ 4425244 h 5294489"/>
              <a:gd name="connsiteX113" fmla="*/ 4176889 w 4540405"/>
              <a:gd name="connsiteY113" fmla="*/ 4323644 h 5294489"/>
              <a:gd name="connsiteX114" fmla="*/ 4222044 w 4540405"/>
              <a:gd name="connsiteY114" fmla="*/ 4278489 h 5294489"/>
              <a:gd name="connsiteX115" fmla="*/ 4323644 w 4540405"/>
              <a:gd name="connsiteY115" fmla="*/ 4188178 h 5294489"/>
              <a:gd name="connsiteX116" fmla="*/ 4368800 w 4540405"/>
              <a:gd name="connsiteY116" fmla="*/ 4131733 h 5294489"/>
              <a:gd name="connsiteX117" fmla="*/ 4402666 w 4540405"/>
              <a:gd name="connsiteY117" fmla="*/ 4041422 h 5294489"/>
              <a:gd name="connsiteX118" fmla="*/ 4425244 w 4540405"/>
              <a:gd name="connsiteY118" fmla="*/ 3996266 h 5294489"/>
              <a:gd name="connsiteX119" fmla="*/ 4447822 w 4540405"/>
              <a:gd name="connsiteY119" fmla="*/ 3905955 h 5294489"/>
              <a:gd name="connsiteX120" fmla="*/ 4470400 w 4540405"/>
              <a:gd name="connsiteY120" fmla="*/ 3860800 h 5294489"/>
              <a:gd name="connsiteX121" fmla="*/ 4515555 w 4540405"/>
              <a:gd name="connsiteY121" fmla="*/ 3815644 h 5294489"/>
              <a:gd name="connsiteX122" fmla="*/ 4526844 w 4540405"/>
              <a:gd name="connsiteY122" fmla="*/ 3601155 h 5294489"/>
              <a:gd name="connsiteX123" fmla="*/ 4504266 w 4540405"/>
              <a:gd name="connsiteY123" fmla="*/ 3556000 h 5294489"/>
              <a:gd name="connsiteX124" fmla="*/ 4391377 w 4540405"/>
              <a:gd name="connsiteY124" fmla="*/ 3409244 h 5294489"/>
              <a:gd name="connsiteX125" fmla="*/ 4346222 w 4540405"/>
              <a:gd name="connsiteY125" fmla="*/ 3341511 h 5294489"/>
              <a:gd name="connsiteX126" fmla="*/ 4323644 w 4540405"/>
              <a:gd name="connsiteY126" fmla="*/ 3206044 h 5294489"/>
              <a:gd name="connsiteX127" fmla="*/ 4301066 w 4540405"/>
              <a:gd name="connsiteY127" fmla="*/ 3025422 h 5294489"/>
              <a:gd name="connsiteX128" fmla="*/ 4255911 w 4540405"/>
              <a:gd name="connsiteY128" fmla="*/ 2675466 h 5294489"/>
              <a:gd name="connsiteX129" fmla="*/ 4131733 w 4540405"/>
              <a:gd name="connsiteY129" fmla="*/ 2269066 h 5294489"/>
              <a:gd name="connsiteX130" fmla="*/ 4075289 w 4540405"/>
              <a:gd name="connsiteY130" fmla="*/ 1907822 h 5294489"/>
              <a:gd name="connsiteX131" fmla="*/ 4041422 w 4540405"/>
              <a:gd name="connsiteY131" fmla="*/ 1783644 h 5294489"/>
              <a:gd name="connsiteX132" fmla="*/ 4018844 w 4540405"/>
              <a:gd name="connsiteY132" fmla="*/ 1580444 h 5294489"/>
              <a:gd name="connsiteX133" fmla="*/ 4007555 w 4540405"/>
              <a:gd name="connsiteY133" fmla="*/ 1546578 h 5294489"/>
              <a:gd name="connsiteX134" fmla="*/ 3962400 w 4540405"/>
              <a:gd name="connsiteY134" fmla="*/ 1230489 h 5294489"/>
              <a:gd name="connsiteX135" fmla="*/ 3894666 w 4540405"/>
              <a:gd name="connsiteY135" fmla="*/ 1038578 h 5294489"/>
              <a:gd name="connsiteX136" fmla="*/ 3815644 w 4540405"/>
              <a:gd name="connsiteY136" fmla="*/ 835378 h 5294489"/>
              <a:gd name="connsiteX137" fmla="*/ 3793066 w 4540405"/>
              <a:gd name="connsiteY137" fmla="*/ 778933 h 5294489"/>
              <a:gd name="connsiteX138" fmla="*/ 3759200 w 4540405"/>
              <a:gd name="connsiteY138" fmla="*/ 756355 h 5294489"/>
              <a:gd name="connsiteX139" fmla="*/ 3691466 w 4540405"/>
              <a:gd name="connsiteY139" fmla="*/ 688622 h 5294489"/>
              <a:gd name="connsiteX140" fmla="*/ 3646311 w 4540405"/>
              <a:gd name="connsiteY140" fmla="*/ 666044 h 5294489"/>
              <a:gd name="connsiteX141" fmla="*/ 3522133 w 4540405"/>
              <a:gd name="connsiteY141" fmla="*/ 564444 h 5294489"/>
              <a:gd name="connsiteX142" fmla="*/ 3465689 w 4540405"/>
              <a:gd name="connsiteY142" fmla="*/ 508000 h 5294489"/>
              <a:gd name="connsiteX143" fmla="*/ 3352800 w 4540405"/>
              <a:gd name="connsiteY143" fmla="*/ 451555 h 5294489"/>
              <a:gd name="connsiteX144" fmla="*/ 3296355 w 4540405"/>
              <a:gd name="connsiteY144" fmla="*/ 440266 h 5294489"/>
              <a:gd name="connsiteX145" fmla="*/ 3149600 w 4540405"/>
              <a:gd name="connsiteY145" fmla="*/ 327378 h 5294489"/>
              <a:gd name="connsiteX146" fmla="*/ 3115733 w 4540405"/>
              <a:gd name="connsiteY146" fmla="*/ 304800 h 5294489"/>
              <a:gd name="connsiteX147" fmla="*/ 2968977 w 4540405"/>
              <a:gd name="connsiteY147" fmla="*/ 293511 h 5294489"/>
              <a:gd name="connsiteX148" fmla="*/ 2912533 w 4540405"/>
              <a:gd name="connsiteY148" fmla="*/ 282222 h 5294489"/>
              <a:gd name="connsiteX149" fmla="*/ 2777066 w 4540405"/>
              <a:gd name="connsiteY149" fmla="*/ 237066 h 5294489"/>
              <a:gd name="connsiteX150" fmla="*/ 2619022 w 4540405"/>
              <a:gd name="connsiteY150" fmla="*/ 203200 h 5294489"/>
              <a:gd name="connsiteX151" fmla="*/ 2517422 w 4540405"/>
              <a:gd name="connsiteY151" fmla="*/ 169333 h 5294489"/>
              <a:gd name="connsiteX152" fmla="*/ 2381955 w 4540405"/>
              <a:gd name="connsiteY152" fmla="*/ 146755 h 5294489"/>
              <a:gd name="connsiteX153" fmla="*/ 2291644 w 4540405"/>
              <a:gd name="connsiteY153" fmla="*/ 101600 h 5294489"/>
              <a:gd name="connsiteX154" fmla="*/ 2144889 w 4540405"/>
              <a:gd name="connsiteY154" fmla="*/ 56444 h 5294489"/>
              <a:gd name="connsiteX155" fmla="*/ 2111022 w 4540405"/>
              <a:gd name="connsiteY155" fmla="*/ 45155 h 5294489"/>
              <a:gd name="connsiteX156" fmla="*/ 1964266 w 4540405"/>
              <a:gd name="connsiteY156" fmla="*/ 33866 h 5294489"/>
              <a:gd name="connsiteX157" fmla="*/ 1682044 w 4540405"/>
              <a:gd name="connsiteY157" fmla="*/ 33866 h 5294489"/>
              <a:gd name="connsiteX158" fmla="*/ 1603022 w 4540405"/>
              <a:gd name="connsiteY158" fmla="*/ 22578 h 5294489"/>
              <a:gd name="connsiteX159" fmla="*/ 1444977 w 4540405"/>
              <a:gd name="connsiteY159" fmla="*/ 11289 h 5294489"/>
              <a:gd name="connsiteX160" fmla="*/ 1343377 w 4540405"/>
              <a:gd name="connsiteY160" fmla="*/ 22578 h 5294489"/>
              <a:gd name="connsiteX161" fmla="*/ 1264355 w 4540405"/>
              <a:gd name="connsiteY161" fmla="*/ 11289 h 5294489"/>
              <a:gd name="connsiteX162" fmla="*/ 1151466 w 4540405"/>
              <a:gd name="connsiteY162" fmla="*/ 0 h 5294489"/>
              <a:gd name="connsiteX163" fmla="*/ 496711 w 4540405"/>
              <a:gd name="connsiteY163" fmla="*/ 0 h 5294489"/>
              <a:gd name="connsiteX164" fmla="*/ 56444 w 4540405"/>
              <a:gd name="connsiteY164" fmla="*/ 11289 h 5294489"/>
              <a:gd name="connsiteX165" fmla="*/ 45155 w 4540405"/>
              <a:gd name="connsiteY165" fmla="*/ 56444 h 5294489"/>
              <a:gd name="connsiteX166" fmla="*/ 22577 w 4540405"/>
              <a:gd name="connsiteY166" fmla="*/ 124178 h 5294489"/>
              <a:gd name="connsiteX167" fmla="*/ 45155 w 4540405"/>
              <a:gd name="connsiteY167" fmla="*/ 191911 h 5294489"/>
              <a:gd name="connsiteX168" fmla="*/ 67733 w 4540405"/>
              <a:gd name="connsiteY168" fmla="*/ 180622 h 5294489"/>
              <a:gd name="connsiteX0" fmla="*/ 67733 w 4540405"/>
              <a:gd name="connsiteY0" fmla="*/ 185615 h 5299482"/>
              <a:gd name="connsiteX1" fmla="*/ 22577 w 4540405"/>
              <a:gd name="connsiteY1" fmla="*/ 275926 h 5299482"/>
              <a:gd name="connsiteX2" fmla="*/ 0 w 4540405"/>
              <a:gd name="connsiteY2" fmla="*/ 354948 h 5299482"/>
              <a:gd name="connsiteX3" fmla="*/ 11289 w 4540405"/>
              <a:gd name="connsiteY3" fmla="*/ 400104 h 5299482"/>
              <a:gd name="connsiteX4" fmla="*/ 56444 w 4540405"/>
              <a:gd name="connsiteY4" fmla="*/ 479126 h 5299482"/>
              <a:gd name="connsiteX5" fmla="*/ 79022 w 4540405"/>
              <a:gd name="connsiteY5" fmla="*/ 512993 h 5299482"/>
              <a:gd name="connsiteX6" fmla="*/ 338666 w 4540405"/>
              <a:gd name="connsiteY6" fmla="*/ 546859 h 5299482"/>
              <a:gd name="connsiteX7" fmla="*/ 462844 w 4540405"/>
              <a:gd name="connsiteY7" fmla="*/ 569437 h 5299482"/>
              <a:gd name="connsiteX8" fmla="*/ 530577 w 4540405"/>
              <a:gd name="connsiteY8" fmla="*/ 580726 h 5299482"/>
              <a:gd name="connsiteX9" fmla="*/ 609600 w 4540405"/>
              <a:gd name="connsiteY9" fmla="*/ 603304 h 5299482"/>
              <a:gd name="connsiteX10" fmla="*/ 677333 w 4540405"/>
              <a:gd name="connsiteY10" fmla="*/ 614593 h 5299482"/>
              <a:gd name="connsiteX11" fmla="*/ 733777 w 4540405"/>
              <a:gd name="connsiteY11" fmla="*/ 625882 h 5299482"/>
              <a:gd name="connsiteX12" fmla="*/ 767644 w 4540405"/>
              <a:gd name="connsiteY12" fmla="*/ 659748 h 5299482"/>
              <a:gd name="connsiteX13" fmla="*/ 801511 w 4540405"/>
              <a:gd name="connsiteY13" fmla="*/ 682326 h 5299482"/>
              <a:gd name="connsiteX14" fmla="*/ 903111 w 4540405"/>
              <a:gd name="connsiteY14" fmla="*/ 704904 h 5299482"/>
              <a:gd name="connsiteX15" fmla="*/ 970844 w 4540405"/>
              <a:gd name="connsiteY15" fmla="*/ 727482 h 5299482"/>
              <a:gd name="connsiteX16" fmla="*/ 1004711 w 4540405"/>
              <a:gd name="connsiteY16" fmla="*/ 738771 h 5299482"/>
              <a:gd name="connsiteX17" fmla="*/ 1038577 w 4540405"/>
              <a:gd name="connsiteY17" fmla="*/ 761348 h 5299482"/>
              <a:gd name="connsiteX18" fmla="*/ 1106311 w 4540405"/>
              <a:gd name="connsiteY18" fmla="*/ 772637 h 5299482"/>
              <a:gd name="connsiteX19" fmla="*/ 1162755 w 4540405"/>
              <a:gd name="connsiteY19" fmla="*/ 795215 h 5299482"/>
              <a:gd name="connsiteX20" fmla="*/ 1230489 w 4540405"/>
              <a:gd name="connsiteY20" fmla="*/ 817793 h 5299482"/>
              <a:gd name="connsiteX21" fmla="*/ 1298222 w 4540405"/>
              <a:gd name="connsiteY21" fmla="*/ 874237 h 5299482"/>
              <a:gd name="connsiteX22" fmla="*/ 1365955 w 4540405"/>
              <a:gd name="connsiteY22" fmla="*/ 975837 h 5299482"/>
              <a:gd name="connsiteX23" fmla="*/ 1399822 w 4540405"/>
              <a:gd name="connsiteY23" fmla="*/ 1020993 h 5299482"/>
              <a:gd name="connsiteX24" fmla="*/ 1411111 w 4540405"/>
              <a:gd name="connsiteY24" fmla="*/ 1066148 h 5299482"/>
              <a:gd name="connsiteX25" fmla="*/ 1422400 w 4540405"/>
              <a:gd name="connsiteY25" fmla="*/ 1100015 h 5299482"/>
              <a:gd name="connsiteX26" fmla="*/ 1411111 w 4540405"/>
              <a:gd name="connsiteY26" fmla="*/ 1337082 h 5299482"/>
              <a:gd name="connsiteX27" fmla="*/ 1399822 w 4540405"/>
              <a:gd name="connsiteY27" fmla="*/ 1393526 h 5299482"/>
              <a:gd name="connsiteX28" fmla="*/ 1377244 w 4540405"/>
              <a:gd name="connsiteY28" fmla="*/ 1483837 h 5299482"/>
              <a:gd name="connsiteX29" fmla="*/ 1365955 w 4540405"/>
              <a:gd name="connsiteY29" fmla="*/ 1675748 h 5299482"/>
              <a:gd name="connsiteX30" fmla="*/ 1365955 w 4540405"/>
              <a:gd name="connsiteY30" fmla="*/ 2003126 h 5299482"/>
              <a:gd name="connsiteX31" fmla="*/ 1399822 w 4540405"/>
              <a:gd name="connsiteY31" fmla="*/ 2059571 h 5299482"/>
              <a:gd name="connsiteX32" fmla="*/ 1422400 w 4540405"/>
              <a:gd name="connsiteY32" fmla="*/ 2093437 h 5299482"/>
              <a:gd name="connsiteX33" fmla="*/ 1569155 w 4540405"/>
              <a:gd name="connsiteY33" fmla="*/ 2195037 h 5299482"/>
              <a:gd name="connsiteX34" fmla="*/ 1625600 w 4540405"/>
              <a:gd name="connsiteY34" fmla="*/ 2206326 h 5299482"/>
              <a:gd name="connsiteX35" fmla="*/ 1704622 w 4540405"/>
              <a:gd name="connsiteY35" fmla="*/ 2240193 h 5299482"/>
              <a:gd name="connsiteX36" fmla="*/ 1749777 w 4540405"/>
              <a:gd name="connsiteY36" fmla="*/ 2262771 h 5299482"/>
              <a:gd name="connsiteX37" fmla="*/ 1806222 w 4540405"/>
              <a:gd name="connsiteY37" fmla="*/ 2274059 h 5299482"/>
              <a:gd name="connsiteX38" fmla="*/ 1840089 w 4540405"/>
              <a:gd name="connsiteY38" fmla="*/ 2296637 h 5299482"/>
              <a:gd name="connsiteX39" fmla="*/ 1851377 w 4540405"/>
              <a:gd name="connsiteY39" fmla="*/ 2330504 h 5299482"/>
              <a:gd name="connsiteX40" fmla="*/ 1952977 w 4540405"/>
              <a:gd name="connsiteY40" fmla="*/ 2398237 h 5299482"/>
              <a:gd name="connsiteX41" fmla="*/ 1998133 w 4540405"/>
              <a:gd name="connsiteY41" fmla="*/ 2432104 h 5299482"/>
              <a:gd name="connsiteX42" fmla="*/ 2009422 w 4540405"/>
              <a:gd name="connsiteY42" fmla="*/ 2477259 h 5299482"/>
              <a:gd name="connsiteX43" fmla="*/ 2032000 w 4540405"/>
              <a:gd name="connsiteY43" fmla="*/ 2725615 h 5299482"/>
              <a:gd name="connsiteX44" fmla="*/ 2054577 w 4540405"/>
              <a:gd name="connsiteY44" fmla="*/ 2793348 h 5299482"/>
              <a:gd name="connsiteX45" fmla="*/ 2077155 w 4540405"/>
              <a:gd name="connsiteY45" fmla="*/ 2827215 h 5299482"/>
              <a:gd name="connsiteX46" fmla="*/ 2144889 w 4540405"/>
              <a:gd name="connsiteY46" fmla="*/ 2906237 h 5299482"/>
              <a:gd name="connsiteX47" fmla="*/ 2235200 w 4540405"/>
              <a:gd name="connsiteY47" fmla="*/ 2928815 h 5299482"/>
              <a:gd name="connsiteX48" fmla="*/ 2302933 w 4540405"/>
              <a:gd name="connsiteY48" fmla="*/ 3052993 h 5299482"/>
              <a:gd name="connsiteX49" fmla="*/ 2314222 w 4540405"/>
              <a:gd name="connsiteY49" fmla="*/ 3086859 h 5299482"/>
              <a:gd name="connsiteX50" fmla="*/ 2302933 w 4540405"/>
              <a:gd name="connsiteY50" fmla="*/ 3143304 h 5299482"/>
              <a:gd name="connsiteX51" fmla="*/ 2291644 w 4540405"/>
              <a:gd name="connsiteY51" fmla="*/ 3177171 h 5299482"/>
              <a:gd name="connsiteX52" fmla="*/ 2302933 w 4540405"/>
              <a:gd name="connsiteY52" fmla="*/ 3211037 h 5299482"/>
              <a:gd name="connsiteX53" fmla="*/ 2314222 w 4540405"/>
              <a:gd name="connsiteY53" fmla="*/ 3267482 h 5299482"/>
              <a:gd name="connsiteX54" fmla="*/ 2302933 w 4540405"/>
              <a:gd name="connsiteY54" fmla="*/ 3323926 h 5299482"/>
              <a:gd name="connsiteX55" fmla="*/ 2257777 w 4540405"/>
              <a:gd name="connsiteY55" fmla="*/ 3357793 h 5299482"/>
              <a:gd name="connsiteX56" fmla="*/ 1975555 w 4540405"/>
              <a:gd name="connsiteY56" fmla="*/ 3369082 h 5299482"/>
              <a:gd name="connsiteX57" fmla="*/ 1907822 w 4540405"/>
              <a:gd name="connsiteY57" fmla="*/ 3391659 h 5299482"/>
              <a:gd name="connsiteX58" fmla="*/ 1851377 w 4540405"/>
              <a:gd name="connsiteY58" fmla="*/ 3436815 h 5299482"/>
              <a:gd name="connsiteX59" fmla="*/ 1794933 w 4540405"/>
              <a:gd name="connsiteY59" fmla="*/ 3504548 h 5299482"/>
              <a:gd name="connsiteX60" fmla="*/ 1715911 w 4540405"/>
              <a:gd name="connsiteY60" fmla="*/ 3572282 h 5299482"/>
              <a:gd name="connsiteX61" fmla="*/ 1693333 w 4540405"/>
              <a:gd name="connsiteY61" fmla="*/ 3606148 h 5299482"/>
              <a:gd name="connsiteX62" fmla="*/ 1659466 w 4540405"/>
              <a:gd name="connsiteY62" fmla="*/ 3617437 h 5299482"/>
              <a:gd name="connsiteX63" fmla="*/ 1546577 w 4540405"/>
              <a:gd name="connsiteY63" fmla="*/ 3640015 h 5299482"/>
              <a:gd name="connsiteX64" fmla="*/ 1501422 w 4540405"/>
              <a:gd name="connsiteY64" fmla="*/ 3662593 h 5299482"/>
              <a:gd name="connsiteX65" fmla="*/ 1388533 w 4540405"/>
              <a:gd name="connsiteY65" fmla="*/ 3696459 h 5299482"/>
              <a:gd name="connsiteX66" fmla="*/ 1286933 w 4540405"/>
              <a:gd name="connsiteY66" fmla="*/ 3719037 h 5299482"/>
              <a:gd name="connsiteX67" fmla="*/ 1174044 w 4540405"/>
              <a:gd name="connsiteY67" fmla="*/ 3752904 h 5299482"/>
              <a:gd name="connsiteX68" fmla="*/ 1106311 w 4540405"/>
              <a:gd name="connsiteY68" fmla="*/ 3798059 h 5299482"/>
              <a:gd name="connsiteX69" fmla="*/ 1072444 w 4540405"/>
              <a:gd name="connsiteY69" fmla="*/ 3820637 h 5299482"/>
              <a:gd name="connsiteX70" fmla="*/ 1016000 w 4540405"/>
              <a:gd name="connsiteY70" fmla="*/ 3831926 h 5299482"/>
              <a:gd name="connsiteX71" fmla="*/ 959555 w 4540405"/>
              <a:gd name="connsiteY71" fmla="*/ 3854504 h 5299482"/>
              <a:gd name="connsiteX72" fmla="*/ 880533 w 4540405"/>
              <a:gd name="connsiteY72" fmla="*/ 3899659 h 5299482"/>
              <a:gd name="connsiteX73" fmla="*/ 824089 w 4540405"/>
              <a:gd name="connsiteY73" fmla="*/ 3944815 h 5299482"/>
              <a:gd name="connsiteX74" fmla="*/ 778933 w 4540405"/>
              <a:gd name="connsiteY74" fmla="*/ 4012548 h 5299482"/>
              <a:gd name="connsiteX75" fmla="*/ 778933 w 4540405"/>
              <a:gd name="connsiteY75" fmla="*/ 4193171 h 5299482"/>
              <a:gd name="connsiteX76" fmla="*/ 824089 w 4540405"/>
              <a:gd name="connsiteY76" fmla="*/ 4260904 h 5299482"/>
              <a:gd name="connsiteX77" fmla="*/ 903111 w 4540405"/>
              <a:gd name="connsiteY77" fmla="*/ 4339926 h 5299482"/>
              <a:gd name="connsiteX78" fmla="*/ 970844 w 4540405"/>
              <a:gd name="connsiteY78" fmla="*/ 4385082 h 5299482"/>
              <a:gd name="connsiteX79" fmla="*/ 1061155 w 4540405"/>
              <a:gd name="connsiteY79" fmla="*/ 4441526 h 5299482"/>
              <a:gd name="connsiteX80" fmla="*/ 1083733 w 4540405"/>
              <a:gd name="connsiteY80" fmla="*/ 4509259 h 5299482"/>
              <a:gd name="connsiteX81" fmla="*/ 1106311 w 4540405"/>
              <a:gd name="connsiteY81" fmla="*/ 4543126 h 5299482"/>
              <a:gd name="connsiteX82" fmla="*/ 1128889 w 4540405"/>
              <a:gd name="connsiteY82" fmla="*/ 4610859 h 5299482"/>
              <a:gd name="connsiteX83" fmla="*/ 1151466 w 4540405"/>
              <a:gd name="connsiteY83" fmla="*/ 4701171 h 5299482"/>
              <a:gd name="connsiteX84" fmla="*/ 1185333 w 4540405"/>
              <a:gd name="connsiteY84" fmla="*/ 4735037 h 5299482"/>
              <a:gd name="connsiteX85" fmla="*/ 1196622 w 4540405"/>
              <a:gd name="connsiteY85" fmla="*/ 4768904 h 5299482"/>
              <a:gd name="connsiteX86" fmla="*/ 1264355 w 4540405"/>
              <a:gd name="connsiteY86" fmla="*/ 4836637 h 5299482"/>
              <a:gd name="connsiteX87" fmla="*/ 1298222 w 4540405"/>
              <a:gd name="connsiteY87" fmla="*/ 4949526 h 5299482"/>
              <a:gd name="connsiteX88" fmla="*/ 1275644 w 4540405"/>
              <a:gd name="connsiteY88" fmla="*/ 5039837 h 5299482"/>
              <a:gd name="connsiteX89" fmla="*/ 1298222 w 4540405"/>
              <a:gd name="connsiteY89" fmla="*/ 5107571 h 5299482"/>
              <a:gd name="connsiteX90" fmla="*/ 1399822 w 4540405"/>
              <a:gd name="connsiteY90" fmla="*/ 5152726 h 5299482"/>
              <a:gd name="connsiteX91" fmla="*/ 1456266 w 4540405"/>
              <a:gd name="connsiteY91" fmla="*/ 5175304 h 5299482"/>
              <a:gd name="connsiteX92" fmla="*/ 1501422 w 4540405"/>
              <a:gd name="connsiteY92" fmla="*/ 5197882 h 5299482"/>
              <a:gd name="connsiteX93" fmla="*/ 1580444 w 4540405"/>
              <a:gd name="connsiteY93" fmla="*/ 5220459 h 5299482"/>
              <a:gd name="connsiteX94" fmla="*/ 1749777 w 4540405"/>
              <a:gd name="connsiteY94" fmla="*/ 5288193 h 5299482"/>
              <a:gd name="connsiteX95" fmla="*/ 1851377 w 4540405"/>
              <a:gd name="connsiteY95" fmla="*/ 5299482 h 5299482"/>
              <a:gd name="connsiteX96" fmla="*/ 1907822 w 4540405"/>
              <a:gd name="connsiteY96" fmla="*/ 5288193 h 5299482"/>
              <a:gd name="connsiteX97" fmla="*/ 1964266 w 4540405"/>
              <a:gd name="connsiteY97" fmla="*/ 5254326 h 5299482"/>
              <a:gd name="connsiteX98" fmla="*/ 1998133 w 4540405"/>
              <a:gd name="connsiteY98" fmla="*/ 5243037 h 5299482"/>
              <a:gd name="connsiteX99" fmla="*/ 2088444 w 4540405"/>
              <a:gd name="connsiteY99" fmla="*/ 5186593 h 5299482"/>
              <a:gd name="connsiteX100" fmla="*/ 2156177 w 4540405"/>
              <a:gd name="connsiteY100" fmla="*/ 5152726 h 5299482"/>
              <a:gd name="connsiteX101" fmla="*/ 2223911 w 4540405"/>
              <a:gd name="connsiteY101" fmla="*/ 5130148 h 5299482"/>
              <a:gd name="connsiteX102" fmla="*/ 2257777 w 4540405"/>
              <a:gd name="connsiteY102" fmla="*/ 5084993 h 5299482"/>
              <a:gd name="connsiteX103" fmla="*/ 2302933 w 4540405"/>
              <a:gd name="connsiteY103" fmla="*/ 5051126 h 5299482"/>
              <a:gd name="connsiteX104" fmla="*/ 2562577 w 4540405"/>
              <a:gd name="connsiteY104" fmla="*/ 4915659 h 5299482"/>
              <a:gd name="connsiteX105" fmla="*/ 2664177 w 4540405"/>
              <a:gd name="connsiteY105" fmla="*/ 4859215 h 5299482"/>
              <a:gd name="connsiteX106" fmla="*/ 2698044 w 4540405"/>
              <a:gd name="connsiteY106" fmla="*/ 4847926 h 5299482"/>
              <a:gd name="connsiteX107" fmla="*/ 2912533 w 4540405"/>
              <a:gd name="connsiteY107" fmla="*/ 4723748 h 5299482"/>
              <a:gd name="connsiteX108" fmla="*/ 3104444 w 4540405"/>
              <a:gd name="connsiteY108" fmla="*/ 4667304 h 5299482"/>
              <a:gd name="connsiteX109" fmla="*/ 3646311 w 4540405"/>
              <a:gd name="connsiteY109" fmla="*/ 4633437 h 5299482"/>
              <a:gd name="connsiteX110" fmla="*/ 3905955 w 4540405"/>
              <a:gd name="connsiteY110" fmla="*/ 4588282 h 5299482"/>
              <a:gd name="connsiteX111" fmla="*/ 4064000 w 4540405"/>
              <a:gd name="connsiteY111" fmla="*/ 4464104 h 5299482"/>
              <a:gd name="connsiteX112" fmla="*/ 4109155 w 4540405"/>
              <a:gd name="connsiteY112" fmla="*/ 4430237 h 5299482"/>
              <a:gd name="connsiteX113" fmla="*/ 4176889 w 4540405"/>
              <a:gd name="connsiteY113" fmla="*/ 4328637 h 5299482"/>
              <a:gd name="connsiteX114" fmla="*/ 4222044 w 4540405"/>
              <a:gd name="connsiteY114" fmla="*/ 4283482 h 5299482"/>
              <a:gd name="connsiteX115" fmla="*/ 4323644 w 4540405"/>
              <a:gd name="connsiteY115" fmla="*/ 4193171 h 5299482"/>
              <a:gd name="connsiteX116" fmla="*/ 4368800 w 4540405"/>
              <a:gd name="connsiteY116" fmla="*/ 4136726 h 5299482"/>
              <a:gd name="connsiteX117" fmla="*/ 4402666 w 4540405"/>
              <a:gd name="connsiteY117" fmla="*/ 4046415 h 5299482"/>
              <a:gd name="connsiteX118" fmla="*/ 4425244 w 4540405"/>
              <a:gd name="connsiteY118" fmla="*/ 4001259 h 5299482"/>
              <a:gd name="connsiteX119" fmla="*/ 4447822 w 4540405"/>
              <a:gd name="connsiteY119" fmla="*/ 3910948 h 5299482"/>
              <a:gd name="connsiteX120" fmla="*/ 4470400 w 4540405"/>
              <a:gd name="connsiteY120" fmla="*/ 3865793 h 5299482"/>
              <a:gd name="connsiteX121" fmla="*/ 4515555 w 4540405"/>
              <a:gd name="connsiteY121" fmla="*/ 3820637 h 5299482"/>
              <a:gd name="connsiteX122" fmla="*/ 4526844 w 4540405"/>
              <a:gd name="connsiteY122" fmla="*/ 3606148 h 5299482"/>
              <a:gd name="connsiteX123" fmla="*/ 4504266 w 4540405"/>
              <a:gd name="connsiteY123" fmla="*/ 3560993 h 5299482"/>
              <a:gd name="connsiteX124" fmla="*/ 4391377 w 4540405"/>
              <a:gd name="connsiteY124" fmla="*/ 3414237 h 5299482"/>
              <a:gd name="connsiteX125" fmla="*/ 4346222 w 4540405"/>
              <a:gd name="connsiteY125" fmla="*/ 3346504 h 5299482"/>
              <a:gd name="connsiteX126" fmla="*/ 4323644 w 4540405"/>
              <a:gd name="connsiteY126" fmla="*/ 3211037 h 5299482"/>
              <a:gd name="connsiteX127" fmla="*/ 4301066 w 4540405"/>
              <a:gd name="connsiteY127" fmla="*/ 3030415 h 5299482"/>
              <a:gd name="connsiteX128" fmla="*/ 4255911 w 4540405"/>
              <a:gd name="connsiteY128" fmla="*/ 2680459 h 5299482"/>
              <a:gd name="connsiteX129" fmla="*/ 4131733 w 4540405"/>
              <a:gd name="connsiteY129" fmla="*/ 2274059 h 5299482"/>
              <a:gd name="connsiteX130" fmla="*/ 4075289 w 4540405"/>
              <a:gd name="connsiteY130" fmla="*/ 1912815 h 5299482"/>
              <a:gd name="connsiteX131" fmla="*/ 4041422 w 4540405"/>
              <a:gd name="connsiteY131" fmla="*/ 1788637 h 5299482"/>
              <a:gd name="connsiteX132" fmla="*/ 4018844 w 4540405"/>
              <a:gd name="connsiteY132" fmla="*/ 1585437 h 5299482"/>
              <a:gd name="connsiteX133" fmla="*/ 4007555 w 4540405"/>
              <a:gd name="connsiteY133" fmla="*/ 1551571 h 5299482"/>
              <a:gd name="connsiteX134" fmla="*/ 3962400 w 4540405"/>
              <a:gd name="connsiteY134" fmla="*/ 1235482 h 5299482"/>
              <a:gd name="connsiteX135" fmla="*/ 3894666 w 4540405"/>
              <a:gd name="connsiteY135" fmla="*/ 1043571 h 5299482"/>
              <a:gd name="connsiteX136" fmla="*/ 3815644 w 4540405"/>
              <a:gd name="connsiteY136" fmla="*/ 840371 h 5299482"/>
              <a:gd name="connsiteX137" fmla="*/ 3793066 w 4540405"/>
              <a:gd name="connsiteY137" fmla="*/ 783926 h 5299482"/>
              <a:gd name="connsiteX138" fmla="*/ 3759200 w 4540405"/>
              <a:gd name="connsiteY138" fmla="*/ 761348 h 5299482"/>
              <a:gd name="connsiteX139" fmla="*/ 3691466 w 4540405"/>
              <a:gd name="connsiteY139" fmla="*/ 693615 h 5299482"/>
              <a:gd name="connsiteX140" fmla="*/ 3646311 w 4540405"/>
              <a:gd name="connsiteY140" fmla="*/ 671037 h 5299482"/>
              <a:gd name="connsiteX141" fmla="*/ 3522133 w 4540405"/>
              <a:gd name="connsiteY141" fmla="*/ 569437 h 5299482"/>
              <a:gd name="connsiteX142" fmla="*/ 3465689 w 4540405"/>
              <a:gd name="connsiteY142" fmla="*/ 512993 h 5299482"/>
              <a:gd name="connsiteX143" fmla="*/ 3352800 w 4540405"/>
              <a:gd name="connsiteY143" fmla="*/ 456548 h 5299482"/>
              <a:gd name="connsiteX144" fmla="*/ 3296355 w 4540405"/>
              <a:gd name="connsiteY144" fmla="*/ 445259 h 5299482"/>
              <a:gd name="connsiteX145" fmla="*/ 3149600 w 4540405"/>
              <a:gd name="connsiteY145" fmla="*/ 332371 h 5299482"/>
              <a:gd name="connsiteX146" fmla="*/ 3115733 w 4540405"/>
              <a:gd name="connsiteY146" fmla="*/ 309793 h 5299482"/>
              <a:gd name="connsiteX147" fmla="*/ 2968977 w 4540405"/>
              <a:gd name="connsiteY147" fmla="*/ 298504 h 5299482"/>
              <a:gd name="connsiteX148" fmla="*/ 2912533 w 4540405"/>
              <a:gd name="connsiteY148" fmla="*/ 287215 h 5299482"/>
              <a:gd name="connsiteX149" fmla="*/ 2777066 w 4540405"/>
              <a:gd name="connsiteY149" fmla="*/ 242059 h 5299482"/>
              <a:gd name="connsiteX150" fmla="*/ 2619022 w 4540405"/>
              <a:gd name="connsiteY150" fmla="*/ 208193 h 5299482"/>
              <a:gd name="connsiteX151" fmla="*/ 2517422 w 4540405"/>
              <a:gd name="connsiteY151" fmla="*/ 174326 h 5299482"/>
              <a:gd name="connsiteX152" fmla="*/ 2381955 w 4540405"/>
              <a:gd name="connsiteY152" fmla="*/ 151748 h 5299482"/>
              <a:gd name="connsiteX153" fmla="*/ 2291644 w 4540405"/>
              <a:gd name="connsiteY153" fmla="*/ 106593 h 5299482"/>
              <a:gd name="connsiteX154" fmla="*/ 2144889 w 4540405"/>
              <a:gd name="connsiteY154" fmla="*/ 61437 h 5299482"/>
              <a:gd name="connsiteX155" fmla="*/ 2111022 w 4540405"/>
              <a:gd name="connsiteY155" fmla="*/ 50148 h 5299482"/>
              <a:gd name="connsiteX156" fmla="*/ 1964266 w 4540405"/>
              <a:gd name="connsiteY156" fmla="*/ 38859 h 5299482"/>
              <a:gd name="connsiteX157" fmla="*/ 1682044 w 4540405"/>
              <a:gd name="connsiteY157" fmla="*/ 38859 h 5299482"/>
              <a:gd name="connsiteX158" fmla="*/ 1603022 w 4540405"/>
              <a:gd name="connsiteY158" fmla="*/ 27571 h 5299482"/>
              <a:gd name="connsiteX159" fmla="*/ 1444977 w 4540405"/>
              <a:gd name="connsiteY159" fmla="*/ 16282 h 5299482"/>
              <a:gd name="connsiteX160" fmla="*/ 1343377 w 4540405"/>
              <a:gd name="connsiteY160" fmla="*/ 27571 h 5299482"/>
              <a:gd name="connsiteX161" fmla="*/ 1264355 w 4540405"/>
              <a:gd name="connsiteY161" fmla="*/ 16282 h 5299482"/>
              <a:gd name="connsiteX162" fmla="*/ 1151466 w 4540405"/>
              <a:gd name="connsiteY162" fmla="*/ 4993 h 5299482"/>
              <a:gd name="connsiteX163" fmla="*/ 1024629 w 4540405"/>
              <a:gd name="connsiteY163" fmla="*/ 0 h 5299482"/>
              <a:gd name="connsiteX164" fmla="*/ 496711 w 4540405"/>
              <a:gd name="connsiteY164" fmla="*/ 4993 h 5299482"/>
              <a:gd name="connsiteX165" fmla="*/ 56444 w 4540405"/>
              <a:gd name="connsiteY165" fmla="*/ 16282 h 5299482"/>
              <a:gd name="connsiteX166" fmla="*/ 45155 w 4540405"/>
              <a:gd name="connsiteY166" fmla="*/ 61437 h 5299482"/>
              <a:gd name="connsiteX167" fmla="*/ 22577 w 4540405"/>
              <a:gd name="connsiteY167" fmla="*/ 129171 h 5299482"/>
              <a:gd name="connsiteX168" fmla="*/ 45155 w 4540405"/>
              <a:gd name="connsiteY168" fmla="*/ 196904 h 5299482"/>
              <a:gd name="connsiteX169" fmla="*/ 67733 w 4540405"/>
              <a:gd name="connsiteY169" fmla="*/ 185615 h 5299482"/>
              <a:gd name="connsiteX0" fmla="*/ 67733 w 4540405"/>
              <a:gd name="connsiteY0" fmla="*/ 185615 h 5299482"/>
              <a:gd name="connsiteX1" fmla="*/ 22577 w 4540405"/>
              <a:gd name="connsiteY1" fmla="*/ 275926 h 5299482"/>
              <a:gd name="connsiteX2" fmla="*/ 0 w 4540405"/>
              <a:gd name="connsiteY2" fmla="*/ 354948 h 5299482"/>
              <a:gd name="connsiteX3" fmla="*/ 11289 w 4540405"/>
              <a:gd name="connsiteY3" fmla="*/ 400104 h 5299482"/>
              <a:gd name="connsiteX4" fmla="*/ 56444 w 4540405"/>
              <a:gd name="connsiteY4" fmla="*/ 479126 h 5299482"/>
              <a:gd name="connsiteX5" fmla="*/ 79022 w 4540405"/>
              <a:gd name="connsiteY5" fmla="*/ 512993 h 5299482"/>
              <a:gd name="connsiteX6" fmla="*/ 338666 w 4540405"/>
              <a:gd name="connsiteY6" fmla="*/ 546859 h 5299482"/>
              <a:gd name="connsiteX7" fmla="*/ 462844 w 4540405"/>
              <a:gd name="connsiteY7" fmla="*/ 569437 h 5299482"/>
              <a:gd name="connsiteX8" fmla="*/ 530577 w 4540405"/>
              <a:gd name="connsiteY8" fmla="*/ 580726 h 5299482"/>
              <a:gd name="connsiteX9" fmla="*/ 609600 w 4540405"/>
              <a:gd name="connsiteY9" fmla="*/ 603304 h 5299482"/>
              <a:gd name="connsiteX10" fmla="*/ 677333 w 4540405"/>
              <a:gd name="connsiteY10" fmla="*/ 614593 h 5299482"/>
              <a:gd name="connsiteX11" fmla="*/ 733777 w 4540405"/>
              <a:gd name="connsiteY11" fmla="*/ 625882 h 5299482"/>
              <a:gd name="connsiteX12" fmla="*/ 767644 w 4540405"/>
              <a:gd name="connsiteY12" fmla="*/ 659748 h 5299482"/>
              <a:gd name="connsiteX13" fmla="*/ 801511 w 4540405"/>
              <a:gd name="connsiteY13" fmla="*/ 682326 h 5299482"/>
              <a:gd name="connsiteX14" fmla="*/ 903111 w 4540405"/>
              <a:gd name="connsiteY14" fmla="*/ 704904 h 5299482"/>
              <a:gd name="connsiteX15" fmla="*/ 970844 w 4540405"/>
              <a:gd name="connsiteY15" fmla="*/ 727482 h 5299482"/>
              <a:gd name="connsiteX16" fmla="*/ 1004711 w 4540405"/>
              <a:gd name="connsiteY16" fmla="*/ 738771 h 5299482"/>
              <a:gd name="connsiteX17" fmla="*/ 1038577 w 4540405"/>
              <a:gd name="connsiteY17" fmla="*/ 761348 h 5299482"/>
              <a:gd name="connsiteX18" fmla="*/ 1106311 w 4540405"/>
              <a:gd name="connsiteY18" fmla="*/ 772637 h 5299482"/>
              <a:gd name="connsiteX19" fmla="*/ 1162755 w 4540405"/>
              <a:gd name="connsiteY19" fmla="*/ 795215 h 5299482"/>
              <a:gd name="connsiteX20" fmla="*/ 1230489 w 4540405"/>
              <a:gd name="connsiteY20" fmla="*/ 817793 h 5299482"/>
              <a:gd name="connsiteX21" fmla="*/ 1298222 w 4540405"/>
              <a:gd name="connsiteY21" fmla="*/ 874237 h 5299482"/>
              <a:gd name="connsiteX22" fmla="*/ 1365955 w 4540405"/>
              <a:gd name="connsiteY22" fmla="*/ 975837 h 5299482"/>
              <a:gd name="connsiteX23" fmla="*/ 1399822 w 4540405"/>
              <a:gd name="connsiteY23" fmla="*/ 1020993 h 5299482"/>
              <a:gd name="connsiteX24" fmla="*/ 1411111 w 4540405"/>
              <a:gd name="connsiteY24" fmla="*/ 1066148 h 5299482"/>
              <a:gd name="connsiteX25" fmla="*/ 1422400 w 4540405"/>
              <a:gd name="connsiteY25" fmla="*/ 1100015 h 5299482"/>
              <a:gd name="connsiteX26" fmla="*/ 1411111 w 4540405"/>
              <a:gd name="connsiteY26" fmla="*/ 1337082 h 5299482"/>
              <a:gd name="connsiteX27" fmla="*/ 1399822 w 4540405"/>
              <a:gd name="connsiteY27" fmla="*/ 1393526 h 5299482"/>
              <a:gd name="connsiteX28" fmla="*/ 1377244 w 4540405"/>
              <a:gd name="connsiteY28" fmla="*/ 1483837 h 5299482"/>
              <a:gd name="connsiteX29" fmla="*/ 1365955 w 4540405"/>
              <a:gd name="connsiteY29" fmla="*/ 1675748 h 5299482"/>
              <a:gd name="connsiteX30" fmla="*/ 1365955 w 4540405"/>
              <a:gd name="connsiteY30" fmla="*/ 2003126 h 5299482"/>
              <a:gd name="connsiteX31" fmla="*/ 1399822 w 4540405"/>
              <a:gd name="connsiteY31" fmla="*/ 2059571 h 5299482"/>
              <a:gd name="connsiteX32" fmla="*/ 1422400 w 4540405"/>
              <a:gd name="connsiteY32" fmla="*/ 2093437 h 5299482"/>
              <a:gd name="connsiteX33" fmla="*/ 1569155 w 4540405"/>
              <a:gd name="connsiteY33" fmla="*/ 2195037 h 5299482"/>
              <a:gd name="connsiteX34" fmla="*/ 1625600 w 4540405"/>
              <a:gd name="connsiteY34" fmla="*/ 2206326 h 5299482"/>
              <a:gd name="connsiteX35" fmla="*/ 1704622 w 4540405"/>
              <a:gd name="connsiteY35" fmla="*/ 2240193 h 5299482"/>
              <a:gd name="connsiteX36" fmla="*/ 1749777 w 4540405"/>
              <a:gd name="connsiteY36" fmla="*/ 2262771 h 5299482"/>
              <a:gd name="connsiteX37" fmla="*/ 1806222 w 4540405"/>
              <a:gd name="connsiteY37" fmla="*/ 2274059 h 5299482"/>
              <a:gd name="connsiteX38" fmla="*/ 1840089 w 4540405"/>
              <a:gd name="connsiteY38" fmla="*/ 2296637 h 5299482"/>
              <a:gd name="connsiteX39" fmla="*/ 1851377 w 4540405"/>
              <a:gd name="connsiteY39" fmla="*/ 2330504 h 5299482"/>
              <a:gd name="connsiteX40" fmla="*/ 1952977 w 4540405"/>
              <a:gd name="connsiteY40" fmla="*/ 2398237 h 5299482"/>
              <a:gd name="connsiteX41" fmla="*/ 1998133 w 4540405"/>
              <a:gd name="connsiteY41" fmla="*/ 2432104 h 5299482"/>
              <a:gd name="connsiteX42" fmla="*/ 2009422 w 4540405"/>
              <a:gd name="connsiteY42" fmla="*/ 2477259 h 5299482"/>
              <a:gd name="connsiteX43" fmla="*/ 2032000 w 4540405"/>
              <a:gd name="connsiteY43" fmla="*/ 2725615 h 5299482"/>
              <a:gd name="connsiteX44" fmla="*/ 2054577 w 4540405"/>
              <a:gd name="connsiteY44" fmla="*/ 2793348 h 5299482"/>
              <a:gd name="connsiteX45" fmla="*/ 2077155 w 4540405"/>
              <a:gd name="connsiteY45" fmla="*/ 2827215 h 5299482"/>
              <a:gd name="connsiteX46" fmla="*/ 2144889 w 4540405"/>
              <a:gd name="connsiteY46" fmla="*/ 2906237 h 5299482"/>
              <a:gd name="connsiteX47" fmla="*/ 2235200 w 4540405"/>
              <a:gd name="connsiteY47" fmla="*/ 2928815 h 5299482"/>
              <a:gd name="connsiteX48" fmla="*/ 2302933 w 4540405"/>
              <a:gd name="connsiteY48" fmla="*/ 3052993 h 5299482"/>
              <a:gd name="connsiteX49" fmla="*/ 2314222 w 4540405"/>
              <a:gd name="connsiteY49" fmla="*/ 3086859 h 5299482"/>
              <a:gd name="connsiteX50" fmla="*/ 2302933 w 4540405"/>
              <a:gd name="connsiteY50" fmla="*/ 3143304 h 5299482"/>
              <a:gd name="connsiteX51" fmla="*/ 2291644 w 4540405"/>
              <a:gd name="connsiteY51" fmla="*/ 3177171 h 5299482"/>
              <a:gd name="connsiteX52" fmla="*/ 2302933 w 4540405"/>
              <a:gd name="connsiteY52" fmla="*/ 3211037 h 5299482"/>
              <a:gd name="connsiteX53" fmla="*/ 2314222 w 4540405"/>
              <a:gd name="connsiteY53" fmla="*/ 3267482 h 5299482"/>
              <a:gd name="connsiteX54" fmla="*/ 2302933 w 4540405"/>
              <a:gd name="connsiteY54" fmla="*/ 3323926 h 5299482"/>
              <a:gd name="connsiteX55" fmla="*/ 2257777 w 4540405"/>
              <a:gd name="connsiteY55" fmla="*/ 3357793 h 5299482"/>
              <a:gd name="connsiteX56" fmla="*/ 1975555 w 4540405"/>
              <a:gd name="connsiteY56" fmla="*/ 3369082 h 5299482"/>
              <a:gd name="connsiteX57" fmla="*/ 1907822 w 4540405"/>
              <a:gd name="connsiteY57" fmla="*/ 3391659 h 5299482"/>
              <a:gd name="connsiteX58" fmla="*/ 1851377 w 4540405"/>
              <a:gd name="connsiteY58" fmla="*/ 3436815 h 5299482"/>
              <a:gd name="connsiteX59" fmla="*/ 1794933 w 4540405"/>
              <a:gd name="connsiteY59" fmla="*/ 3504548 h 5299482"/>
              <a:gd name="connsiteX60" fmla="*/ 1715911 w 4540405"/>
              <a:gd name="connsiteY60" fmla="*/ 3572282 h 5299482"/>
              <a:gd name="connsiteX61" fmla="*/ 1693333 w 4540405"/>
              <a:gd name="connsiteY61" fmla="*/ 3606148 h 5299482"/>
              <a:gd name="connsiteX62" fmla="*/ 1659466 w 4540405"/>
              <a:gd name="connsiteY62" fmla="*/ 3617437 h 5299482"/>
              <a:gd name="connsiteX63" fmla="*/ 1546577 w 4540405"/>
              <a:gd name="connsiteY63" fmla="*/ 3640015 h 5299482"/>
              <a:gd name="connsiteX64" fmla="*/ 1501422 w 4540405"/>
              <a:gd name="connsiteY64" fmla="*/ 3662593 h 5299482"/>
              <a:gd name="connsiteX65" fmla="*/ 1388533 w 4540405"/>
              <a:gd name="connsiteY65" fmla="*/ 3696459 h 5299482"/>
              <a:gd name="connsiteX66" fmla="*/ 1286933 w 4540405"/>
              <a:gd name="connsiteY66" fmla="*/ 3719037 h 5299482"/>
              <a:gd name="connsiteX67" fmla="*/ 1174044 w 4540405"/>
              <a:gd name="connsiteY67" fmla="*/ 3752904 h 5299482"/>
              <a:gd name="connsiteX68" fmla="*/ 1106311 w 4540405"/>
              <a:gd name="connsiteY68" fmla="*/ 3798059 h 5299482"/>
              <a:gd name="connsiteX69" fmla="*/ 1072444 w 4540405"/>
              <a:gd name="connsiteY69" fmla="*/ 3820637 h 5299482"/>
              <a:gd name="connsiteX70" fmla="*/ 1016000 w 4540405"/>
              <a:gd name="connsiteY70" fmla="*/ 3831926 h 5299482"/>
              <a:gd name="connsiteX71" fmla="*/ 959555 w 4540405"/>
              <a:gd name="connsiteY71" fmla="*/ 3854504 h 5299482"/>
              <a:gd name="connsiteX72" fmla="*/ 880533 w 4540405"/>
              <a:gd name="connsiteY72" fmla="*/ 3899659 h 5299482"/>
              <a:gd name="connsiteX73" fmla="*/ 824089 w 4540405"/>
              <a:gd name="connsiteY73" fmla="*/ 3944815 h 5299482"/>
              <a:gd name="connsiteX74" fmla="*/ 778933 w 4540405"/>
              <a:gd name="connsiteY74" fmla="*/ 4012548 h 5299482"/>
              <a:gd name="connsiteX75" fmla="*/ 778933 w 4540405"/>
              <a:gd name="connsiteY75" fmla="*/ 4193171 h 5299482"/>
              <a:gd name="connsiteX76" fmla="*/ 824089 w 4540405"/>
              <a:gd name="connsiteY76" fmla="*/ 4260904 h 5299482"/>
              <a:gd name="connsiteX77" fmla="*/ 903111 w 4540405"/>
              <a:gd name="connsiteY77" fmla="*/ 4339926 h 5299482"/>
              <a:gd name="connsiteX78" fmla="*/ 970844 w 4540405"/>
              <a:gd name="connsiteY78" fmla="*/ 4385082 h 5299482"/>
              <a:gd name="connsiteX79" fmla="*/ 1061155 w 4540405"/>
              <a:gd name="connsiteY79" fmla="*/ 4441526 h 5299482"/>
              <a:gd name="connsiteX80" fmla="*/ 1083733 w 4540405"/>
              <a:gd name="connsiteY80" fmla="*/ 4509259 h 5299482"/>
              <a:gd name="connsiteX81" fmla="*/ 1106311 w 4540405"/>
              <a:gd name="connsiteY81" fmla="*/ 4543126 h 5299482"/>
              <a:gd name="connsiteX82" fmla="*/ 1128889 w 4540405"/>
              <a:gd name="connsiteY82" fmla="*/ 4610859 h 5299482"/>
              <a:gd name="connsiteX83" fmla="*/ 1151466 w 4540405"/>
              <a:gd name="connsiteY83" fmla="*/ 4701171 h 5299482"/>
              <a:gd name="connsiteX84" fmla="*/ 1185333 w 4540405"/>
              <a:gd name="connsiteY84" fmla="*/ 4735037 h 5299482"/>
              <a:gd name="connsiteX85" fmla="*/ 1196622 w 4540405"/>
              <a:gd name="connsiteY85" fmla="*/ 4768904 h 5299482"/>
              <a:gd name="connsiteX86" fmla="*/ 1264355 w 4540405"/>
              <a:gd name="connsiteY86" fmla="*/ 4836637 h 5299482"/>
              <a:gd name="connsiteX87" fmla="*/ 1298222 w 4540405"/>
              <a:gd name="connsiteY87" fmla="*/ 4949526 h 5299482"/>
              <a:gd name="connsiteX88" fmla="*/ 1275644 w 4540405"/>
              <a:gd name="connsiteY88" fmla="*/ 5039837 h 5299482"/>
              <a:gd name="connsiteX89" fmla="*/ 1298222 w 4540405"/>
              <a:gd name="connsiteY89" fmla="*/ 5107571 h 5299482"/>
              <a:gd name="connsiteX90" fmla="*/ 1399822 w 4540405"/>
              <a:gd name="connsiteY90" fmla="*/ 5152726 h 5299482"/>
              <a:gd name="connsiteX91" fmla="*/ 1456266 w 4540405"/>
              <a:gd name="connsiteY91" fmla="*/ 5175304 h 5299482"/>
              <a:gd name="connsiteX92" fmla="*/ 1501422 w 4540405"/>
              <a:gd name="connsiteY92" fmla="*/ 5197882 h 5299482"/>
              <a:gd name="connsiteX93" fmla="*/ 1580444 w 4540405"/>
              <a:gd name="connsiteY93" fmla="*/ 5220459 h 5299482"/>
              <a:gd name="connsiteX94" fmla="*/ 1749777 w 4540405"/>
              <a:gd name="connsiteY94" fmla="*/ 5288193 h 5299482"/>
              <a:gd name="connsiteX95" fmla="*/ 1851377 w 4540405"/>
              <a:gd name="connsiteY95" fmla="*/ 5299482 h 5299482"/>
              <a:gd name="connsiteX96" fmla="*/ 1907822 w 4540405"/>
              <a:gd name="connsiteY96" fmla="*/ 5288193 h 5299482"/>
              <a:gd name="connsiteX97" fmla="*/ 1964266 w 4540405"/>
              <a:gd name="connsiteY97" fmla="*/ 5254326 h 5299482"/>
              <a:gd name="connsiteX98" fmla="*/ 1998133 w 4540405"/>
              <a:gd name="connsiteY98" fmla="*/ 5243037 h 5299482"/>
              <a:gd name="connsiteX99" fmla="*/ 2088444 w 4540405"/>
              <a:gd name="connsiteY99" fmla="*/ 5186593 h 5299482"/>
              <a:gd name="connsiteX100" fmla="*/ 2156177 w 4540405"/>
              <a:gd name="connsiteY100" fmla="*/ 5152726 h 5299482"/>
              <a:gd name="connsiteX101" fmla="*/ 2223911 w 4540405"/>
              <a:gd name="connsiteY101" fmla="*/ 5130148 h 5299482"/>
              <a:gd name="connsiteX102" fmla="*/ 2257777 w 4540405"/>
              <a:gd name="connsiteY102" fmla="*/ 5084993 h 5299482"/>
              <a:gd name="connsiteX103" fmla="*/ 2302933 w 4540405"/>
              <a:gd name="connsiteY103" fmla="*/ 5051126 h 5299482"/>
              <a:gd name="connsiteX104" fmla="*/ 2562577 w 4540405"/>
              <a:gd name="connsiteY104" fmla="*/ 4915659 h 5299482"/>
              <a:gd name="connsiteX105" fmla="*/ 2664177 w 4540405"/>
              <a:gd name="connsiteY105" fmla="*/ 4859215 h 5299482"/>
              <a:gd name="connsiteX106" fmla="*/ 2698044 w 4540405"/>
              <a:gd name="connsiteY106" fmla="*/ 4847926 h 5299482"/>
              <a:gd name="connsiteX107" fmla="*/ 2912533 w 4540405"/>
              <a:gd name="connsiteY107" fmla="*/ 4723748 h 5299482"/>
              <a:gd name="connsiteX108" fmla="*/ 3104444 w 4540405"/>
              <a:gd name="connsiteY108" fmla="*/ 4667304 h 5299482"/>
              <a:gd name="connsiteX109" fmla="*/ 3646311 w 4540405"/>
              <a:gd name="connsiteY109" fmla="*/ 4633437 h 5299482"/>
              <a:gd name="connsiteX110" fmla="*/ 3905955 w 4540405"/>
              <a:gd name="connsiteY110" fmla="*/ 4588282 h 5299482"/>
              <a:gd name="connsiteX111" fmla="*/ 4064000 w 4540405"/>
              <a:gd name="connsiteY111" fmla="*/ 4464104 h 5299482"/>
              <a:gd name="connsiteX112" fmla="*/ 4109155 w 4540405"/>
              <a:gd name="connsiteY112" fmla="*/ 4430237 h 5299482"/>
              <a:gd name="connsiteX113" fmla="*/ 4176889 w 4540405"/>
              <a:gd name="connsiteY113" fmla="*/ 4328637 h 5299482"/>
              <a:gd name="connsiteX114" fmla="*/ 4222044 w 4540405"/>
              <a:gd name="connsiteY114" fmla="*/ 4283482 h 5299482"/>
              <a:gd name="connsiteX115" fmla="*/ 4323644 w 4540405"/>
              <a:gd name="connsiteY115" fmla="*/ 4193171 h 5299482"/>
              <a:gd name="connsiteX116" fmla="*/ 4368800 w 4540405"/>
              <a:gd name="connsiteY116" fmla="*/ 4136726 h 5299482"/>
              <a:gd name="connsiteX117" fmla="*/ 4402666 w 4540405"/>
              <a:gd name="connsiteY117" fmla="*/ 4046415 h 5299482"/>
              <a:gd name="connsiteX118" fmla="*/ 4425244 w 4540405"/>
              <a:gd name="connsiteY118" fmla="*/ 4001259 h 5299482"/>
              <a:gd name="connsiteX119" fmla="*/ 4447822 w 4540405"/>
              <a:gd name="connsiteY119" fmla="*/ 3910948 h 5299482"/>
              <a:gd name="connsiteX120" fmla="*/ 4470400 w 4540405"/>
              <a:gd name="connsiteY120" fmla="*/ 3865793 h 5299482"/>
              <a:gd name="connsiteX121" fmla="*/ 4515555 w 4540405"/>
              <a:gd name="connsiteY121" fmla="*/ 3820637 h 5299482"/>
              <a:gd name="connsiteX122" fmla="*/ 4526844 w 4540405"/>
              <a:gd name="connsiteY122" fmla="*/ 3606148 h 5299482"/>
              <a:gd name="connsiteX123" fmla="*/ 4504266 w 4540405"/>
              <a:gd name="connsiteY123" fmla="*/ 3560993 h 5299482"/>
              <a:gd name="connsiteX124" fmla="*/ 4391377 w 4540405"/>
              <a:gd name="connsiteY124" fmla="*/ 3414237 h 5299482"/>
              <a:gd name="connsiteX125" fmla="*/ 4346222 w 4540405"/>
              <a:gd name="connsiteY125" fmla="*/ 3346504 h 5299482"/>
              <a:gd name="connsiteX126" fmla="*/ 4323644 w 4540405"/>
              <a:gd name="connsiteY126" fmla="*/ 3211037 h 5299482"/>
              <a:gd name="connsiteX127" fmla="*/ 4301066 w 4540405"/>
              <a:gd name="connsiteY127" fmla="*/ 3030415 h 5299482"/>
              <a:gd name="connsiteX128" fmla="*/ 4255911 w 4540405"/>
              <a:gd name="connsiteY128" fmla="*/ 2680459 h 5299482"/>
              <a:gd name="connsiteX129" fmla="*/ 4131733 w 4540405"/>
              <a:gd name="connsiteY129" fmla="*/ 2274059 h 5299482"/>
              <a:gd name="connsiteX130" fmla="*/ 4075289 w 4540405"/>
              <a:gd name="connsiteY130" fmla="*/ 1912815 h 5299482"/>
              <a:gd name="connsiteX131" fmla="*/ 4041422 w 4540405"/>
              <a:gd name="connsiteY131" fmla="*/ 1788637 h 5299482"/>
              <a:gd name="connsiteX132" fmla="*/ 4018844 w 4540405"/>
              <a:gd name="connsiteY132" fmla="*/ 1585437 h 5299482"/>
              <a:gd name="connsiteX133" fmla="*/ 4007555 w 4540405"/>
              <a:gd name="connsiteY133" fmla="*/ 1551571 h 5299482"/>
              <a:gd name="connsiteX134" fmla="*/ 3962400 w 4540405"/>
              <a:gd name="connsiteY134" fmla="*/ 1235482 h 5299482"/>
              <a:gd name="connsiteX135" fmla="*/ 3894666 w 4540405"/>
              <a:gd name="connsiteY135" fmla="*/ 1043571 h 5299482"/>
              <a:gd name="connsiteX136" fmla="*/ 3815644 w 4540405"/>
              <a:gd name="connsiteY136" fmla="*/ 840371 h 5299482"/>
              <a:gd name="connsiteX137" fmla="*/ 3793066 w 4540405"/>
              <a:gd name="connsiteY137" fmla="*/ 783926 h 5299482"/>
              <a:gd name="connsiteX138" fmla="*/ 3759200 w 4540405"/>
              <a:gd name="connsiteY138" fmla="*/ 761348 h 5299482"/>
              <a:gd name="connsiteX139" fmla="*/ 3691466 w 4540405"/>
              <a:gd name="connsiteY139" fmla="*/ 693615 h 5299482"/>
              <a:gd name="connsiteX140" fmla="*/ 3646311 w 4540405"/>
              <a:gd name="connsiteY140" fmla="*/ 671037 h 5299482"/>
              <a:gd name="connsiteX141" fmla="*/ 3522133 w 4540405"/>
              <a:gd name="connsiteY141" fmla="*/ 569437 h 5299482"/>
              <a:gd name="connsiteX142" fmla="*/ 3465689 w 4540405"/>
              <a:gd name="connsiteY142" fmla="*/ 512993 h 5299482"/>
              <a:gd name="connsiteX143" fmla="*/ 3352800 w 4540405"/>
              <a:gd name="connsiteY143" fmla="*/ 456548 h 5299482"/>
              <a:gd name="connsiteX144" fmla="*/ 3296355 w 4540405"/>
              <a:gd name="connsiteY144" fmla="*/ 445259 h 5299482"/>
              <a:gd name="connsiteX145" fmla="*/ 3149600 w 4540405"/>
              <a:gd name="connsiteY145" fmla="*/ 332371 h 5299482"/>
              <a:gd name="connsiteX146" fmla="*/ 3115733 w 4540405"/>
              <a:gd name="connsiteY146" fmla="*/ 309793 h 5299482"/>
              <a:gd name="connsiteX147" fmla="*/ 2968977 w 4540405"/>
              <a:gd name="connsiteY147" fmla="*/ 298504 h 5299482"/>
              <a:gd name="connsiteX148" fmla="*/ 2912533 w 4540405"/>
              <a:gd name="connsiteY148" fmla="*/ 287215 h 5299482"/>
              <a:gd name="connsiteX149" fmla="*/ 2777066 w 4540405"/>
              <a:gd name="connsiteY149" fmla="*/ 242059 h 5299482"/>
              <a:gd name="connsiteX150" fmla="*/ 2619022 w 4540405"/>
              <a:gd name="connsiteY150" fmla="*/ 208193 h 5299482"/>
              <a:gd name="connsiteX151" fmla="*/ 2517422 w 4540405"/>
              <a:gd name="connsiteY151" fmla="*/ 174326 h 5299482"/>
              <a:gd name="connsiteX152" fmla="*/ 2381955 w 4540405"/>
              <a:gd name="connsiteY152" fmla="*/ 151748 h 5299482"/>
              <a:gd name="connsiteX153" fmla="*/ 2291644 w 4540405"/>
              <a:gd name="connsiteY153" fmla="*/ 106593 h 5299482"/>
              <a:gd name="connsiteX154" fmla="*/ 2144889 w 4540405"/>
              <a:gd name="connsiteY154" fmla="*/ 61437 h 5299482"/>
              <a:gd name="connsiteX155" fmla="*/ 2111022 w 4540405"/>
              <a:gd name="connsiteY155" fmla="*/ 50148 h 5299482"/>
              <a:gd name="connsiteX156" fmla="*/ 1964266 w 4540405"/>
              <a:gd name="connsiteY156" fmla="*/ 38859 h 5299482"/>
              <a:gd name="connsiteX157" fmla="*/ 1682044 w 4540405"/>
              <a:gd name="connsiteY157" fmla="*/ 38859 h 5299482"/>
              <a:gd name="connsiteX158" fmla="*/ 1603022 w 4540405"/>
              <a:gd name="connsiteY158" fmla="*/ 27571 h 5299482"/>
              <a:gd name="connsiteX159" fmla="*/ 1444977 w 4540405"/>
              <a:gd name="connsiteY159" fmla="*/ 16282 h 5299482"/>
              <a:gd name="connsiteX160" fmla="*/ 1360961 w 4540405"/>
              <a:gd name="connsiteY160" fmla="*/ 1194 h 5299482"/>
              <a:gd name="connsiteX161" fmla="*/ 1264355 w 4540405"/>
              <a:gd name="connsiteY161" fmla="*/ 16282 h 5299482"/>
              <a:gd name="connsiteX162" fmla="*/ 1151466 w 4540405"/>
              <a:gd name="connsiteY162" fmla="*/ 4993 h 5299482"/>
              <a:gd name="connsiteX163" fmla="*/ 1024629 w 4540405"/>
              <a:gd name="connsiteY163" fmla="*/ 0 h 5299482"/>
              <a:gd name="connsiteX164" fmla="*/ 496711 w 4540405"/>
              <a:gd name="connsiteY164" fmla="*/ 4993 h 5299482"/>
              <a:gd name="connsiteX165" fmla="*/ 56444 w 4540405"/>
              <a:gd name="connsiteY165" fmla="*/ 16282 h 5299482"/>
              <a:gd name="connsiteX166" fmla="*/ 45155 w 4540405"/>
              <a:gd name="connsiteY166" fmla="*/ 61437 h 5299482"/>
              <a:gd name="connsiteX167" fmla="*/ 22577 w 4540405"/>
              <a:gd name="connsiteY167" fmla="*/ 129171 h 5299482"/>
              <a:gd name="connsiteX168" fmla="*/ 45155 w 4540405"/>
              <a:gd name="connsiteY168" fmla="*/ 196904 h 5299482"/>
              <a:gd name="connsiteX169" fmla="*/ 67733 w 4540405"/>
              <a:gd name="connsiteY169" fmla="*/ 185615 h 5299482"/>
              <a:gd name="connsiteX0" fmla="*/ 67733 w 4540405"/>
              <a:gd name="connsiteY0" fmla="*/ 187212 h 5301079"/>
              <a:gd name="connsiteX1" fmla="*/ 22577 w 4540405"/>
              <a:gd name="connsiteY1" fmla="*/ 277523 h 5301079"/>
              <a:gd name="connsiteX2" fmla="*/ 0 w 4540405"/>
              <a:gd name="connsiteY2" fmla="*/ 356545 h 5301079"/>
              <a:gd name="connsiteX3" fmla="*/ 11289 w 4540405"/>
              <a:gd name="connsiteY3" fmla="*/ 401701 h 5301079"/>
              <a:gd name="connsiteX4" fmla="*/ 56444 w 4540405"/>
              <a:gd name="connsiteY4" fmla="*/ 480723 h 5301079"/>
              <a:gd name="connsiteX5" fmla="*/ 79022 w 4540405"/>
              <a:gd name="connsiteY5" fmla="*/ 514590 h 5301079"/>
              <a:gd name="connsiteX6" fmla="*/ 338666 w 4540405"/>
              <a:gd name="connsiteY6" fmla="*/ 548456 h 5301079"/>
              <a:gd name="connsiteX7" fmla="*/ 462844 w 4540405"/>
              <a:gd name="connsiteY7" fmla="*/ 571034 h 5301079"/>
              <a:gd name="connsiteX8" fmla="*/ 530577 w 4540405"/>
              <a:gd name="connsiteY8" fmla="*/ 582323 h 5301079"/>
              <a:gd name="connsiteX9" fmla="*/ 609600 w 4540405"/>
              <a:gd name="connsiteY9" fmla="*/ 604901 h 5301079"/>
              <a:gd name="connsiteX10" fmla="*/ 677333 w 4540405"/>
              <a:gd name="connsiteY10" fmla="*/ 616190 h 5301079"/>
              <a:gd name="connsiteX11" fmla="*/ 733777 w 4540405"/>
              <a:gd name="connsiteY11" fmla="*/ 627479 h 5301079"/>
              <a:gd name="connsiteX12" fmla="*/ 767644 w 4540405"/>
              <a:gd name="connsiteY12" fmla="*/ 661345 h 5301079"/>
              <a:gd name="connsiteX13" fmla="*/ 801511 w 4540405"/>
              <a:gd name="connsiteY13" fmla="*/ 683923 h 5301079"/>
              <a:gd name="connsiteX14" fmla="*/ 903111 w 4540405"/>
              <a:gd name="connsiteY14" fmla="*/ 706501 h 5301079"/>
              <a:gd name="connsiteX15" fmla="*/ 970844 w 4540405"/>
              <a:gd name="connsiteY15" fmla="*/ 729079 h 5301079"/>
              <a:gd name="connsiteX16" fmla="*/ 1004711 w 4540405"/>
              <a:gd name="connsiteY16" fmla="*/ 740368 h 5301079"/>
              <a:gd name="connsiteX17" fmla="*/ 1038577 w 4540405"/>
              <a:gd name="connsiteY17" fmla="*/ 762945 h 5301079"/>
              <a:gd name="connsiteX18" fmla="*/ 1106311 w 4540405"/>
              <a:gd name="connsiteY18" fmla="*/ 774234 h 5301079"/>
              <a:gd name="connsiteX19" fmla="*/ 1162755 w 4540405"/>
              <a:gd name="connsiteY19" fmla="*/ 796812 h 5301079"/>
              <a:gd name="connsiteX20" fmla="*/ 1230489 w 4540405"/>
              <a:gd name="connsiteY20" fmla="*/ 819390 h 5301079"/>
              <a:gd name="connsiteX21" fmla="*/ 1298222 w 4540405"/>
              <a:gd name="connsiteY21" fmla="*/ 875834 h 5301079"/>
              <a:gd name="connsiteX22" fmla="*/ 1365955 w 4540405"/>
              <a:gd name="connsiteY22" fmla="*/ 977434 h 5301079"/>
              <a:gd name="connsiteX23" fmla="*/ 1399822 w 4540405"/>
              <a:gd name="connsiteY23" fmla="*/ 1022590 h 5301079"/>
              <a:gd name="connsiteX24" fmla="*/ 1411111 w 4540405"/>
              <a:gd name="connsiteY24" fmla="*/ 1067745 h 5301079"/>
              <a:gd name="connsiteX25" fmla="*/ 1422400 w 4540405"/>
              <a:gd name="connsiteY25" fmla="*/ 1101612 h 5301079"/>
              <a:gd name="connsiteX26" fmla="*/ 1411111 w 4540405"/>
              <a:gd name="connsiteY26" fmla="*/ 1338679 h 5301079"/>
              <a:gd name="connsiteX27" fmla="*/ 1399822 w 4540405"/>
              <a:gd name="connsiteY27" fmla="*/ 1395123 h 5301079"/>
              <a:gd name="connsiteX28" fmla="*/ 1377244 w 4540405"/>
              <a:gd name="connsiteY28" fmla="*/ 1485434 h 5301079"/>
              <a:gd name="connsiteX29" fmla="*/ 1365955 w 4540405"/>
              <a:gd name="connsiteY29" fmla="*/ 1677345 h 5301079"/>
              <a:gd name="connsiteX30" fmla="*/ 1365955 w 4540405"/>
              <a:gd name="connsiteY30" fmla="*/ 2004723 h 5301079"/>
              <a:gd name="connsiteX31" fmla="*/ 1399822 w 4540405"/>
              <a:gd name="connsiteY31" fmla="*/ 2061168 h 5301079"/>
              <a:gd name="connsiteX32" fmla="*/ 1422400 w 4540405"/>
              <a:gd name="connsiteY32" fmla="*/ 2095034 h 5301079"/>
              <a:gd name="connsiteX33" fmla="*/ 1569155 w 4540405"/>
              <a:gd name="connsiteY33" fmla="*/ 2196634 h 5301079"/>
              <a:gd name="connsiteX34" fmla="*/ 1625600 w 4540405"/>
              <a:gd name="connsiteY34" fmla="*/ 2207923 h 5301079"/>
              <a:gd name="connsiteX35" fmla="*/ 1704622 w 4540405"/>
              <a:gd name="connsiteY35" fmla="*/ 2241790 h 5301079"/>
              <a:gd name="connsiteX36" fmla="*/ 1749777 w 4540405"/>
              <a:gd name="connsiteY36" fmla="*/ 2264368 h 5301079"/>
              <a:gd name="connsiteX37" fmla="*/ 1806222 w 4540405"/>
              <a:gd name="connsiteY37" fmla="*/ 2275656 h 5301079"/>
              <a:gd name="connsiteX38" fmla="*/ 1840089 w 4540405"/>
              <a:gd name="connsiteY38" fmla="*/ 2298234 h 5301079"/>
              <a:gd name="connsiteX39" fmla="*/ 1851377 w 4540405"/>
              <a:gd name="connsiteY39" fmla="*/ 2332101 h 5301079"/>
              <a:gd name="connsiteX40" fmla="*/ 1952977 w 4540405"/>
              <a:gd name="connsiteY40" fmla="*/ 2399834 h 5301079"/>
              <a:gd name="connsiteX41" fmla="*/ 1998133 w 4540405"/>
              <a:gd name="connsiteY41" fmla="*/ 2433701 h 5301079"/>
              <a:gd name="connsiteX42" fmla="*/ 2009422 w 4540405"/>
              <a:gd name="connsiteY42" fmla="*/ 2478856 h 5301079"/>
              <a:gd name="connsiteX43" fmla="*/ 2032000 w 4540405"/>
              <a:gd name="connsiteY43" fmla="*/ 2727212 h 5301079"/>
              <a:gd name="connsiteX44" fmla="*/ 2054577 w 4540405"/>
              <a:gd name="connsiteY44" fmla="*/ 2794945 h 5301079"/>
              <a:gd name="connsiteX45" fmla="*/ 2077155 w 4540405"/>
              <a:gd name="connsiteY45" fmla="*/ 2828812 h 5301079"/>
              <a:gd name="connsiteX46" fmla="*/ 2144889 w 4540405"/>
              <a:gd name="connsiteY46" fmla="*/ 2907834 h 5301079"/>
              <a:gd name="connsiteX47" fmla="*/ 2235200 w 4540405"/>
              <a:gd name="connsiteY47" fmla="*/ 2930412 h 5301079"/>
              <a:gd name="connsiteX48" fmla="*/ 2302933 w 4540405"/>
              <a:gd name="connsiteY48" fmla="*/ 3054590 h 5301079"/>
              <a:gd name="connsiteX49" fmla="*/ 2314222 w 4540405"/>
              <a:gd name="connsiteY49" fmla="*/ 3088456 h 5301079"/>
              <a:gd name="connsiteX50" fmla="*/ 2302933 w 4540405"/>
              <a:gd name="connsiteY50" fmla="*/ 3144901 h 5301079"/>
              <a:gd name="connsiteX51" fmla="*/ 2291644 w 4540405"/>
              <a:gd name="connsiteY51" fmla="*/ 3178768 h 5301079"/>
              <a:gd name="connsiteX52" fmla="*/ 2302933 w 4540405"/>
              <a:gd name="connsiteY52" fmla="*/ 3212634 h 5301079"/>
              <a:gd name="connsiteX53" fmla="*/ 2314222 w 4540405"/>
              <a:gd name="connsiteY53" fmla="*/ 3269079 h 5301079"/>
              <a:gd name="connsiteX54" fmla="*/ 2302933 w 4540405"/>
              <a:gd name="connsiteY54" fmla="*/ 3325523 h 5301079"/>
              <a:gd name="connsiteX55" fmla="*/ 2257777 w 4540405"/>
              <a:gd name="connsiteY55" fmla="*/ 3359390 h 5301079"/>
              <a:gd name="connsiteX56" fmla="*/ 1975555 w 4540405"/>
              <a:gd name="connsiteY56" fmla="*/ 3370679 h 5301079"/>
              <a:gd name="connsiteX57" fmla="*/ 1907822 w 4540405"/>
              <a:gd name="connsiteY57" fmla="*/ 3393256 h 5301079"/>
              <a:gd name="connsiteX58" fmla="*/ 1851377 w 4540405"/>
              <a:gd name="connsiteY58" fmla="*/ 3438412 h 5301079"/>
              <a:gd name="connsiteX59" fmla="*/ 1794933 w 4540405"/>
              <a:gd name="connsiteY59" fmla="*/ 3506145 h 5301079"/>
              <a:gd name="connsiteX60" fmla="*/ 1715911 w 4540405"/>
              <a:gd name="connsiteY60" fmla="*/ 3573879 h 5301079"/>
              <a:gd name="connsiteX61" fmla="*/ 1693333 w 4540405"/>
              <a:gd name="connsiteY61" fmla="*/ 3607745 h 5301079"/>
              <a:gd name="connsiteX62" fmla="*/ 1659466 w 4540405"/>
              <a:gd name="connsiteY62" fmla="*/ 3619034 h 5301079"/>
              <a:gd name="connsiteX63" fmla="*/ 1546577 w 4540405"/>
              <a:gd name="connsiteY63" fmla="*/ 3641612 h 5301079"/>
              <a:gd name="connsiteX64" fmla="*/ 1501422 w 4540405"/>
              <a:gd name="connsiteY64" fmla="*/ 3664190 h 5301079"/>
              <a:gd name="connsiteX65" fmla="*/ 1388533 w 4540405"/>
              <a:gd name="connsiteY65" fmla="*/ 3698056 h 5301079"/>
              <a:gd name="connsiteX66" fmla="*/ 1286933 w 4540405"/>
              <a:gd name="connsiteY66" fmla="*/ 3720634 h 5301079"/>
              <a:gd name="connsiteX67" fmla="*/ 1174044 w 4540405"/>
              <a:gd name="connsiteY67" fmla="*/ 3754501 h 5301079"/>
              <a:gd name="connsiteX68" fmla="*/ 1106311 w 4540405"/>
              <a:gd name="connsiteY68" fmla="*/ 3799656 h 5301079"/>
              <a:gd name="connsiteX69" fmla="*/ 1072444 w 4540405"/>
              <a:gd name="connsiteY69" fmla="*/ 3822234 h 5301079"/>
              <a:gd name="connsiteX70" fmla="*/ 1016000 w 4540405"/>
              <a:gd name="connsiteY70" fmla="*/ 3833523 h 5301079"/>
              <a:gd name="connsiteX71" fmla="*/ 959555 w 4540405"/>
              <a:gd name="connsiteY71" fmla="*/ 3856101 h 5301079"/>
              <a:gd name="connsiteX72" fmla="*/ 880533 w 4540405"/>
              <a:gd name="connsiteY72" fmla="*/ 3901256 h 5301079"/>
              <a:gd name="connsiteX73" fmla="*/ 824089 w 4540405"/>
              <a:gd name="connsiteY73" fmla="*/ 3946412 h 5301079"/>
              <a:gd name="connsiteX74" fmla="*/ 778933 w 4540405"/>
              <a:gd name="connsiteY74" fmla="*/ 4014145 h 5301079"/>
              <a:gd name="connsiteX75" fmla="*/ 778933 w 4540405"/>
              <a:gd name="connsiteY75" fmla="*/ 4194768 h 5301079"/>
              <a:gd name="connsiteX76" fmla="*/ 824089 w 4540405"/>
              <a:gd name="connsiteY76" fmla="*/ 4262501 h 5301079"/>
              <a:gd name="connsiteX77" fmla="*/ 903111 w 4540405"/>
              <a:gd name="connsiteY77" fmla="*/ 4341523 h 5301079"/>
              <a:gd name="connsiteX78" fmla="*/ 970844 w 4540405"/>
              <a:gd name="connsiteY78" fmla="*/ 4386679 h 5301079"/>
              <a:gd name="connsiteX79" fmla="*/ 1061155 w 4540405"/>
              <a:gd name="connsiteY79" fmla="*/ 4443123 h 5301079"/>
              <a:gd name="connsiteX80" fmla="*/ 1083733 w 4540405"/>
              <a:gd name="connsiteY80" fmla="*/ 4510856 h 5301079"/>
              <a:gd name="connsiteX81" fmla="*/ 1106311 w 4540405"/>
              <a:gd name="connsiteY81" fmla="*/ 4544723 h 5301079"/>
              <a:gd name="connsiteX82" fmla="*/ 1128889 w 4540405"/>
              <a:gd name="connsiteY82" fmla="*/ 4612456 h 5301079"/>
              <a:gd name="connsiteX83" fmla="*/ 1151466 w 4540405"/>
              <a:gd name="connsiteY83" fmla="*/ 4702768 h 5301079"/>
              <a:gd name="connsiteX84" fmla="*/ 1185333 w 4540405"/>
              <a:gd name="connsiteY84" fmla="*/ 4736634 h 5301079"/>
              <a:gd name="connsiteX85" fmla="*/ 1196622 w 4540405"/>
              <a:gd name="connsiteY85" fmla="*/ 4770501 h 5301079"/>
              <a:gd name="connsiteX86" fmla="*/ 1264355 w 4540405"/>
              <a:gd name="connsiteY86" fmla="*/ 4838234 h 5301079"/>
              <a:gd name="connsiteX87" fmla="*/ 1298222 w 4540405"/>
              <a:gd name="connsiteY87" fmla="*/ 4951123 h 5301079"/>
              <a:gd name="connsiteX88" fmla="*/ 1275644 w 4540405"/>
              <a:gd name="connsiteY88" fmla="*/ 5041434 h 5301079"/>
              <a:gd name="connsiteX89" fmla="*/ 1298222 w 4540405"/>
              <a:gd name="connsiteY89" fmla="*/ 5109168 h 5301079"/>
              <a:gd name="connsiteX90" fmla="*/ 1399822 w 4540405"/>
              <a:gd name="connsiteY90" fmla="*/ 5154323 h 5301079"/>
              <a:gd name="connsiteX91" fmla="*/ 1456266 w 4540405"/>
              <a:gd name="connsiteY91" fmla="*/ 5176901 h 5301079"/>
              <a:gd name="connsiteX92" fmla="*/ 1501422 w 4540405"/>
              <a:gd name="connsiteY92" fmla="*/ 5199479 h 5301079"/>
              <a:gd name="connsiteX93" fmla="*/ 1580444 w 4540405"/>
              <a:gd name="connsiteY93" fmla="*/ 5222056 h 5301079"/>
              <a:gd name="connsiteX94" fmla="*/ 1749777 w 4540405"/>
              <a:gd name="connsiteY94" fmla="*/ 5289790 h 5301079"/>
              <a:gd name="connsiteX95" fmla="*/ 1851377 w 4540405"/>
              <a:gd name="connsiteY95" fmla="*/ 5301079 h 5301079"/>
              <a:gd name="connsiteX96" fmla="*/ 1907822 w 4540405"/>
              <a:gd name="connsiteY96" fmla="*/ 5289790 h 5301079"/>
              <a:gd name="connsiteX97" fmla="*/ 1964266 w 4540405"/>
              <a:gd name="connsiteY97" fmla="*/ 5255923 h 5301079"/>
              <a:gd name="connsiteX98" fmla="*/ 1998133 w 4540405"/>
              <a:gd name="connsiteY98" fmla="*/ 5244634 h 5301079"/>
              <a:gd name="connsiteX99" fmla="*/ 2088444 w 4540405"/>
              <a:gd name="connsiteY99" fmla="*/ 5188190 h 5301079"/>
              <a:gd name="connsiteX100" fmla="*/ 2156177 w 4540405"/>
              <a:gd name="connsiteY100" fmla="*/ 5154323 h 5301079"/>
              <a:gd name="connsiteX101" fmla="*/ 2223911 w 4540405"/>
              <a:gd name="connsiteY101" fmla="*/ 5131745 h 5301079"/>
              <a:gd name="connsiteX102" fmla="*/ 2257777 w 4540405"/>
              <a:gd name="connsiteY102" fmla="*/ 5086590 h 5301079"/>
              <a:gd name="connsiteX103" fmla="*/ 2302933 w 4540405"/>
              <a:gd name="connsiteY103" fmla="*/ 5052723 h 5301079"/>
              <a:gd name="connsiteX104" fmla="*/ 2562577 w 4540405"/>
              <a:gd name="connsiteY104" fmla="*/ 4917256 h 5301079"/>
              <a:gd name="connsiteX105" fmla="*/ 2664177 w 4540405"/>
              <a:gd name="connsiteY105" fmla="*/ 4860812 h 5301079"/>
              <a:gd name="connsiteX106" fmla="*/ 2698044 w 4540405"/>
              <a:gd name="connsiteY106" fmla="*/ 4849523 h 5301079"/>
              <a:gd name="connsiteX107" fmla="*/ 2912533 w 4540405"/>
              <a:gd name="connsiteY107" fmla="*/ 4725345 h 5301079"/>
              <a:gd name="connsiteX108" fmla="*/ 3104444 w 4540405"/>
              <a:gd name="connsiteY108" fmla="*/ 4668901 h 5301079"/>
              <a:gd name="connsiteX109" fmla="*/ 3646311 w 4540405"/>
              <a:gd name="connsiteY109" fmla="*/ 4635034 h 5301079"/>
              <a:gd name="connsiteX110" fmla="*/ 3905955 w 4540405"/>
              <a:gd name="connsiteY110" fmla="*/ 4589879 h 5301079"/>
              <a:gd name="connsiteX111" fmla="*/ 4064000 w 4540405"/>
              <a:gd name="connsiteY111" fmla="*/ 4465701 h 5301079"/>
              <a:gd name="connsiteX112" fmla="*/ 4109155 w 4540405"/>
              <a:gd name="connsiteY112" fmla="*/ 4431834 h 5301079"/>
              <a:gd name="connsiteX113" fmla="*/ 4176889 w 4540405"/>
              <a:gd name="connsiteY113" fmla="*/ 4330234 h 5301079"/>
              <a:gd name="connsiteX114" fmla="*/ 4222044 w 4540405"/>
              <a:gd name="connsiteY114" fmla="*/ 4285079 h 5301079"/>
              <a:gd name="connsiteX115" fmla="*/ 4323644 w 4540405"/>
              <a:gd name="connsiteY115" fmla="*/ 4194768 h 5301079"/>
              <a:gd name="connsiteX116" fmla="*/ 4368800 w 4540405"/>
              <a:gd name="connsiteY116" fmla="*/ 4138323 h 5301079"/>
              <a:gd name="connsiteX117" fmla="*/ 4402666 w 4540405"/>
              <a:gd name="connsiteY117" fmla="*/ 4048012 h 5301079"/>
              <a:gd name="connsiteX118" fmla="*/ 4425244 w 4540405"/>
              <a:gd name="connsiteY118" fmla="*/ 4002856 h 5301079"/>
              <a:gd name="connsiteX119" fmla="*/ 4447822 w 4540405"/>
              <a:gd name="connsiteY119" fmla="*/ 3912545 h 5301079"/>
              <a:gd name="connsiteX120" fmla="*/ 4470400 w 4540405"/>
              <a:gd name="connsiteY120" fmla="*/ 3867390 h 5301079"/>
              <a:gd name="connsiteX121" fmla="*/ 4515555 w 4540405"/>
              <a:gd name="connsiteY121" fmla="*/ 3822234 h 5301079"/>
              <a:gd name="connsiteX122" fmla="*/ 4526844 w 4540405"/>
              <a:gd name="connsiteY122" fmla="*/ 3607745 h 5301079"/>
              <a:gd name="connsiteX123" fmla="*/ 4504266 w 4540405"/>
              <a:gd name="connsiteY123" fmla="*/ 3562590 h 5301079"/>
              <a:gd name="connsiteX124" fmla="*/ 4391377 w 4540405"/>
              <a:gd name="connsiteY124" fmla="*/ 3415834 h 5301079"/>
              <a:gd name="connsiteX125" fmla="*/ 4346222 w 4540405"/>
              <a:gd name="connsiteY125" fmla="*/ 3348101 h 5301079"/>
              <a:gd name="connsiteX126" fmla="*/ 4323644 w 4540405"/>
              <a:gd name="connsiteY126" fmla="*/ 3212634 h 5301079"/>
              <a:gd name="connsiteX127" fmla="*/ 4301066 w 4540405"/>
              <a:gd name="connsiteY127" fmla="*/ 3032012 h 5301079"/>
              <a:gd name="connsiteX128" fmla="*/ 4255911 w 4540405"/>
              <a:gd name="connsiteY128" fmla="*/ 2682056 h 5301079"/>
              <a:gd name="connsiteX129" fmla="*/ 4131733 w 4540405"/>
              <a:gd name="connsiteY129" fmla="*/ 2275656 h 5301079"/>
              <a:gd name="connsiteX130" fmla="*/ 4075289 w 4540405"/>
              <a:gd name="connsiteY130" fmla="*/ 1914412 h 5301079"/>
              <a:gd name="connsiteX131" fmla="*/ 4041422 w 4540405"/>
              <a:gd name="connsiteY131" fmla="*/ 1790234 h 5301079"/>
              <a:gd name="connsiteX132" fmla="*/ 4018844 w 4540405"/>
              <a:gd name="connsiteY132" fmla="*/ 1587034 h 5301079"/>
              <a:gd name="connsiteX133" fmla="*/ 4007555 w 4540405"/>
              <a:gd name="connsiteY133" fmla="*/ 1553168 h 5301079"/>
              <a:gd name="connsiteX134" fmla="*/ 3962400 w 4540405"/>
              <a:gd name="connsiteY134" fmla="*/ 1237079 h 5301079"/>
              <a:gd name="connsiteX135" fmla="*/ 3894666 w 4540405"/>
              <a:gd name="connsiteY135" fmla="*/ 1045168 h 5301079"/>
              <a:gd name="connsiteX136" fmla="*/ 3815644 w 4540405"/>
              <a:gd name="connsiteY136" fmla="*/ 841968 h 5301079"/>
              <a:gd name="connsiteX137" fmla="*/ 3793066 w 4540405"/>
              <a:gd name="connsiteY137" fmla="*/ 785523 h 5301079"/>
              <a:gd name="connsiteX138" fmla="*/ 3759200 w 4540405"/>
              <a:gd name="connsiteY138" fmla="*/ 762945 h 5301079"/>
              <a:gd name="connsiteX139" fmla="*/ 3691466 w 4540405"/>
              <a:gd name="connsiteY139" fmla="*/ 695212 h 5301079"/>
              <a:gd name="connsiteX140" fmla="*/ 3646311 w 4540405"/>
              <a:gd name="connsiteY140" fmla="*/ 672634 h 5301079"/>
              <a:gd name="connsiteX141" fmla="*/ 3522133 w 4540405"/>
              <a:gd name="connsiteY141" fmla="*/ 571034 h 5301079"/>
              <a:gd name="connsiteX142" fmla="*/ 3465689 w 4540405"/>
              <a:gd name="connsiteY142" fmla="*/ 514590 h 5301079"/>
              <a:gd name="connsiteX143" fmla="*/ 3352800 w 4540405"/>
              <a:gd name="connsiteY143" fmla="*/ 458145 h 5301079"/>
              <a:gd name="connsiteX144" fmla="*/ 3296355 w 4540405"/>
              <a:gd name="connsiteY144" fmla="*/ 446856 h 5301079"/>
              <a:gd name="connsiteX145" fmla="*/ 3149600 w 4540405"/>
              <a:gd name="connsiteY145" fmla="*/ 333968 h 5301079"/>
              <a:gd name="connsiteX146" fmla="*/ 3115733 w 4540405"/>
              <a:gd name="connsiteY146" fmla="*/ 311390 h 5301079"/>
              <a:gd name="connsiteX147" fmla="*/ 2968977 w 4540405"/>
              <a:gd name="connsiteY147" fmla="*/ 300101 h 5301079"/>
              <a:gd name="connsiteX148" fmla="*/ 2912533 w 4540405"/>
              <a:gd name="connsiteY148" fmla="*/ 288812 h 5301079"/>
              <a:gd name="connsiteX149" fmla="*/ 2777066 w 4540405"/>
              <a:gd name="connsiteY149" fmla="*/ 243656 h 5301079"/>
              <a:gd name="connsiteX150" fmla="*/ 2619022 w 4540405"/>
              <a:gd name="connsiteY150" fmla="*/ 209790 h 5301079"/>
              <a:gd name="connsiteX151" fmla="*/ 2517422 w 4540405"/>
              <a:gd name="connsiteY151" fmla="*/ 175923 h 5301079"/>
              <a:gd name="connsiteX152" fmla="*/ 2381955 w 4540405"/>
              <a:gd name="connsiteY152" fmla="*/ 153345 h 5301079"/>
              <a:gd name="connsiteX153" fmla="*/ 2291644 w 4540405"/>
              <a:gd name="connsiteY153" fmla="*/ 108190 h 5301079"/>
              <a:gd name="connsiteX154" fmla="*/ 2144889 w 4540405"/>
              <a:gd name="connsiteY154" fmla="*/ 63034 h 5301079"/>
              <a:gd name="connsiteX155" fmla="*/ 2111022 w 4540405"/>
              <a:gd name="connsiteY155" fmla="*/ 51745 h 5301079"/>
              <a:gd name="connsiteX156" fmla="*/ 1964266 w 4540405"/>
              <a:gd name="connsiteY156" fmla="*/ 40456 h 5301079"/>
              <a:gd name="connsiteX157" fmla="*/ 1682044 w 4540405"/>
              <a:gd name="connsiteY157" fmla="*/ 40456 h 5301079"/>
              <a:gd name="connsiteX158" fmla="*/ 1603022 w 4540405"/>
              <a:gd name="connsiteY158" fmla="*/ 29168 h 5301079"/>
              <a:gd name="connsiteX159" fmla="*/ 1444977 w 4540405"/>
              <a:gd name="connsiteY159" fmla="*/ 17879 h 5301079"/>
              <a:gd name="connsiteX160" fmla="*/ 1360961 w 4540405"/>
              <a:gd name="connsiteY160" fmla="*/ 2791 h 5301079"/>
              <a:gd name="connsiteX161" fmla="*/ 1264355 w 4540405"/>
              <a:gd name="connsiteY161" fmla="*/ 294 h 5301079"/>
              <a:gd name="connsiteX162" fmla="*/ 1151466 w 4540405"/>
              <a:gd name="connsiteY162" fmla="*/ 6590 h 5301079"/>
              <a:gd name="connsiteX163" fmla="*/ 1024629 w 4540405"/>
              <a:gd name="connsiteY163" fmla="*/ 1597 h 5301079"/>
              <a:gd name="connsiteX164" fmla="*/ 496711 w 4540405"/>
              <a:gd name="connsiteY164" fmla="*/ 6590 h 5301079"/>
              <a:gd name="connsiteX165" fmla="*/ 56444 w 4540405"/>
              <a:gd name="connsiteY165" fmla="*/ 17879 h 5301079"/>
              <a:gd name="connsiteX166" fmla="*/ 45155 w 4540405"/>
              <a:gd name="connsiteY166" fmla="*/ 63034 h 5301079"/>
              <a:gd name="connsiteX167" fmla="*/ 22577 w 4540405"/>
              <a:gd name="connsiteY167" fmla="*/ 130768 h 5301079"/>
              <a:gd name="connsiteX168" fmla="*/ 45155 w 4540405"/>
              <a:gd name="connsiteY168" fmla="*/ 198501 h 5301079"/>
              <a:gd name="connsiteX169" fmla="*/ 67733 w 4540405"/>
              <a:gd name="connsiteY169" fmla="*/ 187212 h 5301079"/>
              <a:gd name="connsiteX0" fmla="*/ 67733 w 4540405"/>
              <a:gd name="connsiteY0" fmla="*/ 187212 h 5301079"/>
              <a:gd name="connsiteX1" fmla="*/ 22577 w 4540405"/>
              <a:gd name="connsiteY1" fmla="*/ 277523 h 5301079"/>
              <a:gd name="connsiteX2" fmla="*/ 0 w 4540405"/>
              <a:gd name="connsiteY2" fmla="*/ 356545 h 5301079"/>
              <a:gd name="connsiteX3" fmla="*/ 11289 w 4540405"/>
              <a:gd name="connsiteY3" fmla="*/ 401701 h 5301079"/>
              <a:gd name="connsiteX4" fmla="*/ 56444 w 4540405"/>
              <a:gd name="connsiteY4" fmla="*/ 480723 h 5301079"/>
              <a:gd name="connsiteX5" fmla="*/ 79022 w 4540405"/>
              <a:gd name="connsiteY5" fmla="*/ 514590 h 5301079"/>
              <a:gd name="connsiteX6" fmla="*/ 338666 w 4540405"/>
              <a:gd name="connsiteY6" fmla="*/ 548456 h 5301079"/>
              <a:gd name="connsiteX7" fmla="*/ 462844 w 4540405"/>
              <a:gd name="connsiteY7" fmla="*/ 571034 h 5301079"/>
              <a:gd name="connsiteX8" fmla="*/ 530577 w 4540405"/>
              <a:gd name="connsiteY8" fmla="*/ 582323 h 5301079"/>
              <a:gd name="connsiteX9" fmla="*/ 609600 w 4540405"/>
              <a:gd name="connsiteY9" fmla="*/ 604901 h 5301079"/>
              <a:gd name="connsiteX10" fmla="*/ 677333 w 4540405"/>
              <a:gd name="connsiteY10" fmla="*/ 616190 h 5301079"/>
              <a:gd name="connsiteX11" fmla="*/ 733777 w 4540405"/>
              <a:gd name="connsiteY11" fmla="*/ 627479 h 5301079"/>
              <a:gd name="connsiteX12" fmla="*/ 767644 w 4540405"/>
              <a:gd name="connsiteY12" fmla="*/ 661345 h 5301079"/>
              <a:gd name="connsiteX13" fmla="*/ 801511 w 4540405"/>
              <a:gd name="connsiteY13" fmla="*/ 683923 h 5301079"/>
              <a:gd name="connsiteX14" fmla="*/ 903111 w 4540405"/>
              <a:gd name="connsiteY14" fmla="*/ 706501 h 5301079"/>
              <a:gd name="connsiteX15" fmla="*/ 970844 w 4540405"/>
              <a:gd name="connsiteY15" fmla="*/ 729079 h 5301079"/>
              <a:gd name="connsiteX16" fmla="*/ 1004711 w 4540405"/>
              <a:gd name="connsiteY16" fmla="*/ 740368 h 5301079"/>
              <a:gd name="connsiteX17" fmla="*/ 1038577 w 4540405"/>
              <a:gd name="connsiteY17" fmla="*/ 762945 h 5301079"/>
              <a:gd name="connsiteX18" fmla="*/ 1106311 w 4540405"/>
              <a:gd name="connsiteY18" fmla="*/ 774234 h 5301079"/>
              <a:gd name="connsiteX19" fmla="*/ 1162755 w 4540405"/>
              <a:gd name="connsiteY19" fmla="*/ 796812 h 5301079"/>
              <a:gd name="connsiteX20" fmla="*/ 1230489 w 4540405"/>
              <a:gd name="connsiteY20" fmla="*/ 819390 h 5301079"/>
              <a:gd name="connsiteX21" fmla="*/ 1298222 w 4540405"/>
              <a:gd name="connsiteY21" fmla="*/ 875834 h 5301079"/>
              <a:gd name="connsiteX22" fmla="*/ 1365955 w 4540405"/>
              <a:gd name="connsiteY22" fmla="*/ 977434 h 5301079"/>
              <a:gd name="connsiteX23" fmla="*/ 1399822 w 4540405"/>
              <a:gd name="connsiteY23" fmla="*/ 1022590 h 5301079"/>
              <a:gd name="connsiteX24" fmla="*/ 1411111 w 4540405"/>
              <a:gd name="connsiteY24" fmla="*/ 1067745 h 5301079"/>
              <a:gd name="connsiteX25" fmla="*/ 1422400 w 4540405"/>
              <a:gd name="connsiteY25" fmla="*/ 1101612 h 5301079"/>
              <a:gd name="connsiteX26" fmla="*/ 1411111 w 4540405"/>
              <a:gd name="connsiteY26" fmla="*/ 1338679 h 5301079"/>
              <a:gd name="connsiteX27" fmla="*/ 1399822 w 4540405"/>
              <a:gd name="connsiteY27" fmla="*/ 1395123 h 5301079"/>
              <a:gd name="connsiteX28" fmla="*/ 1377244 w 4540405"/>
              <a:gd name="connsiteY28" fmla="*/ 1485434 h 5301079"/>
              <a:gd name="connsiteX29" fmla="*/ 1365955 w 4540405"/>
              <a:gd name="connsiteY29" fmla="*/ 1677345 h 5301079"/>
              <a:gd name="connsiteX30" fmla="*/ 1365955 w 4540405"/>
              <a:gd name="connsiteY30" fmla="*/ 2004723 h 5301079"/>
              <a:gd name="connsiteX31" fmla="*/ 1399822 w 4540405"/>
              <a:gd name="connsiteY31" fmla="*/ 2061168 h 5301079"/>
              <a:gd name="connsiteX32" fmla="*/ 1422400 w 4540405"/>
              <a:gd name="connsiteY32" fmla="*/ 2095034 h 5301079"/>
              <a:gd name="connsiteX33" fmla="*/ 1569155 w 4540405"/>
              <a:gd name="connsiteY33" fmla="*/ 2196634 h 5301079"/>
              <a:gd name="connsiteX34" fmla="*/ 1625600 w 4540405"/>
              <a:gd name="connsiteY34" fmla="*/ 2207923 h 5301079"/>
              <a:gd name="connsiteX35" fmla="*/ 1704622 w 4540405"/>
              <a:gd name="connsiteY35" fmla="*/ 2241790 h 5301079"/>
              <a:gd name="connsiteX36" fmla="*/ 1749777 w 4540405"/>
              <a:gd name="connsiteY36" fmla="*/ 2264368 h 5301079"/>
              <a:gd name="connsiteX37" fmla="*/ 1806222 w 4540405"/>
              <a:gd name="connsiteY37" fmla="*/ 2275656 h 5301079"/>
              <a:gd name="connsiteX38" fmla="*/ 1840089 w 4540405"/>
              <a:gd name="connsiteY38" fmla="*/ 2298234 h 5301079"/>
              <a:gd name="connsiteX39" fmla="*/ 1851377 w 4540405"/>
              <a:gd name="connsiteY39" fmla="*/ 2332101 h 5301079"/>
              <a:gd name="connsiteX40" fmla="*/ 1952977 w 4540405"/>
              <a:gd name="connsiteY40" fmla="*/ 2399834 h 5301079"/>
              <a:gd name="connsiteX41" fmla="*/ 1998133 w 4540405"/>
              <a:gd name="connsiteY41" fmla="*/ 2433701 h 5301079"/>
              <a:gd name="connsiteX42" fmla="*/ 2009422 w 4540405"/>
              <a:gd name="connsiteY42" fmla="*/ 2478856 h 5301079"/>
              <a:gd name="connsiteX43" fmla="*/ 2032000 w 4540405"/>
              <a:gd name="connsiteY43" fmla="*/ 2727212 h 5301079"/>
              <a:gd name="connsiteX44" fmla="*/ 2054577 w 4540405"/>
              <a:gd name="connsiteY44" fmla="*/ 2794945 h 5301079"/>
              <a:gd name="connsiteX45" fmla="*/ 2077155 w 4540405"/>
              <a:gd name="connsiteY45" fmla="*/ 2828812 h 5301079"/>
              <a:gd name="connsiteX46" fmla="*/ 2144889 w 4540405"/>
              <a:gd name="connsiteY46" fmla="*/ 2907834 h 5301079"/>
              <a:gd name="connsiteX47" fmla="*/ 2235200 w 4540405"/>
              <a:gd name="connsiteY47" fmla="*/ 2930412 h 5301079"/>
              <a:gd name="connsiteX48" fmla="*/ 2302933 w 4540405"/>
              <a:gd name="connsiteY48" fmla="*/ 3054590 h 5301079"/>
              <a:gd name="connsiteX49" fmla="*/ 2314222 w 4540405"/>
              <a:gd name="connsiteY49" fmla="*/ 3088456 h 5301079"/>
              <a:gd name="connsiteX50" fmla="*/ 2302933 w 4540405"/>
              <a:gd name="connsiteY50" fmla="*/ 3144901 h 5301079"/>
              <a:gd name="connsiteX51" fmla="*/ 2291644 w 4540405"/>
              <a:gd name="connsiteY51" fmla="*/ 3178768 h 5301079"/>
              <a:gd name="connsiteX52" fmla="*/ 2302933 w 4540405"/>
              <a:gd name="connsiteY52" fmla="*/ 3212634 h 5301079"/>
              <a:gd name="connsiteX53" fmla="*/ 2314222 w 4540405"/>
              <a:gd name="connsiteY53" fmla="*/ 3269079 h 5301079"/>
              <a:gd name="connsiteX54" fmla="*/ 2302933 w 4540405"/>
              <a:gd name="connsiteY54" fmla="*/ 3325523 h 5301079"/>
              <a:gd name="connsiteX55" fmla="*/ 2257777 w 4540405"/>
              <a:gd name="connsiteY55" fmla="*/ 3359390 h 5301079"/>
              <a:gd name="connsiteX56" fmla="*/ 1975555 w 4540405"/>
              <a:gd name="connsiteY56" fmla="*/ 3370679 h 5301079"/>
              <a:gd name="connsiteX57" fmla="*/ 1907822 w 4540405"/>
              <a:gd name="connsiteY57" fmla="*/ 3393256 h 5301079"/>
              <a:gd name="connsiteX58" fmla="*/ 1851377 w 4540405"/>
              <a:gd name="connsiteY58" fmla="*/ 3438412 h 5301079"/>
              <a:gd name="connsiteX59" fmla="*/ 1794933 w 4540405"/>
              <a:gd name="connsiteY59" fmla="*/ 3506145 h 5301079"/>
              <a:gd name="connsiteX60" fmla="*/ 1715911 w 4540405"/>
              <a:gd name="connsiteY60" fmla="*/ 3573879 h 5301079"/>
              <a:gd name="connsiteX61" fmla="*/ 1693333 w 4540405"/>
              <a:gd name="connsiteY61" fmla="*/ 3607745 h 5301079"/>
              <a:gd name="connsiteX62" fmla="*/ 1659466 w 4540405"/>
              <a:gd name="connsiteY62" fmla="*/ 3619034 h 5301079"/>
              <a:gd name="connsiteX63" fmla="*/ 1546577 w 4540405"/>
              <a:gd name="connsiteY63" fmla="*/ 3641612 h 5301079"/>
              <a:gd name="connsiteX64" fmla="*/ 1501422 w 4540405"/>
              <a:gd name="connsiteY64" fmla="*/ 3664190 h 5301079"/>
              <a:gd name="connsiteX65" fmla="*/ 1388533 w 4540405"/>
              <a:gd name="connsiteY65" fmla="*/ 3698056 h 5301079"/>
              <a:gd name="connsiteX66" fmla="*/ 1286933 w 4540405"/>
              <a:gd name="connsiteY66" fmla="*/ 3720634 h 5301079"/>
              <a:gd name="connsiteX67" fmla="*/ 1174044 w 4540405"/>
              <a:gd name="connsiteY67" fmla="*/ 3754501 h 5301079"/>
              <a:gd name="connsiteX68" fmla="*/ 1106311 w 4540405"/>
              <a:gd name="connsiteY68" fmla="*/ 3799656 h 5301079"/>
              <a:gd name="connsiteX69" fmla="*/ 1072444 w 4540405"/>
              <a:gd name="connsiteY69" fmla="*/ 3822234 h 5301079"/>
              <a:gd name="connsiteX70" fmla="*/ 1016000 w 4540405"/>
              <a:gd name="connsiteY70" fmla="*/ 3833523 h 5301079"/>
              <a:gd name="connsiteX71" fmla="*/ 959555 w 4540405"/>
              <a:gd name="connsiteY71" fmla="*/ 3856101 h 5301079"/>
              <a:gd name="connsiteX72" fmla="*/ 880533 w 4540405"/>
              <a:gd name="connsiteY72" fmla="*/ 3901256 h 5301079"/>
              <a:gd name="connsiteX73" fmla="*/ 824089 w 4540405"/>
              <a:gd name="connsiteY73" fmla="*/ 3946412 h 5301079"/>
              <a:gd name="connsiteX74" fmla="*/ 778933 w 4540405"/>
              <a:gd name="connsiteY74" fmla="*/ 4014145 h 5301079"/>
              <a:gd name="connsiteX75" fmla="*/ 778933 w 4540405"/>
              <a:gd name="connsiteY75" fmla="*/ 4194768 h 5301079"/>
              <a:gd name="connsiteX76" fmla="*/ 824089 w 4540405"/>
              <a:gd name="connsiteY76" fmla="*/ 4262501 h 5301079"/>
              <a:gd name="connsiteX77" fmla="*/ 903111 w 4540405"/>
              <a:gd name="connsiteY77" fmla="*/ 4341523 h 5301079"/>
              <a:gd name="connsiteX78" fmla="*/ 970844 w 4540405"/>
              <a:gd name="connsiteY78" fmla="*/ 4386679 h 5301079"/>
              <a:gd name="connsiteX79" fmla="*/ 1061155 w 4540405"/>
              <a:gd name="connsiteY79" fmla="*/ 4443123 h 5301079"/>
              <a:gd name="connsiteX80" fmla="*/ 1083733 w 4540405"/>
              <a:gd name="connsiteY80" fmla="*/ 4510856 h 5301079"/>
              <a:gd name="connsiteX81" fmla="*/ 1106311 w 4540405"/>
              <a:gd name="connsiteY81" fmla="*/ 4544723 h 5301079"/>
              <a:gd name="connsiteX82" fmla="*/ 1128889 w 4540405"/>
              <a:gd name="connsiteY82" fmla="*/ 4612456 h 5301079"/>
              <a:gd name="connsiteX83" fmla="*/ 1151466 w 4540405"/>
              <a:gd name="connsiteY83" fmla="*/ 4702768 h 5301079"/>
              <a:gd name="connsiteX84" fmla="*/ 1185333 w 4540405"/>
              <a:gd name="connsiteY84" fmla="*/ 4736634 h 5301079"/>
              <a:gd name="connsiteX85" fmla="*/ 1196622 w 4540405"/>
              <a:gd name="connsiteY85" fmla="*/ 4770501 h 5301079"/>
              <a:gd name="connsiteX86" fmla="*/ 1264355 w 4540405"/>
              <a:gd name="connsiteY86" fmla="*/ 4838234 h 5301079"/>
              <a:gd name="connsiteX87" fmla="*/ 1298222 w 4540405"/>
              <a:gd name="connsiteY87" fmla="*/ 4951123 h 5301079"/>
              <a:gd name="connsiteX88" fmla="*/ 1275644 w 4540405"/>
              <a:gd name="connsiteY88" fmla="*/ 5041434 h 5301079"/>
              <a:gd name="connsiteX89" fmla="*/ 1298222 w 4540405"/>
              <a:gd name="connsiteY89" fmla="*/ 5109168 h 5301079"/>
              <a:gd name="connsiteX90" fmla="*/ 1399822 w 4540405"/>
              <a:gd name="connsiteY90" fmla="*/ 5154323 h 5301079"/>
              <a:gd name="connsiteX91" fmla="*/ 1456266 w 4540405"/>
              <a:gd name="connsiteY91" fmla="*/ 5176901 h 5301079"/>
              <a:gd name="connsiteX92" fmla="*/ 1501422 w 4540405"/>
              <a:gd name="connsiteY92" fmla="*/ 5199479 h 5301079"/>
              <a:gd name="connsiteX93" fmla="*/ 1580444 w 4540405"/>
              <a:gd name="connsiteY93" fmla="*/ 5222056 h 5301079"/>
              <a:gd name="connsiteX94" fmla="*/ 1749777 w 4540405"/>
              <a:gd name="connsiteY94" fmla="*/ 5289790 h 5301079"/>
              <a:gd name="connsiteX95" fmla="*/ 1851377 w 4540405"/>
              <a:gd name="connsiteY95" fmla="*/ 5301079 h 5301079"/>
              <a:gd name="connsiteX96" fmla="*/ 1907822 w 4540405"/>
              <a:gd name="connsiteY96" fmla="*/ 5289790 h 5301079"/>
              <a:gd name="connsiteX97" fmla="*/ 1964266 w 4540405"/>
              <a:gd name="connsiteY97" fmla="*/ 5255923 h 5301079"/>
              <a:gd name="connsiteX98" fmla="*/ 1998133 w 4540405"/>
              <a:gd name="connsiteY98" fmla="*/ 5244634 h 5301079"/>
              <a:gd name="connsiteX99" fmla="*/ 2088444 w 4540405"/>
              <a:gd name="connsiteY99" fmla="*/ 5188190 h 5301079"/>
              <a:gd name="connsiteX100" fmla="*/ 2156177 w 4540405"/>
              <a:gd name="connsiteY100" fmla="*/ 5154323 h 5301079"/>
              <a:gd name="connsiteX101" fmla="*/ 2223911 w 4540405"/>
              <a:gd name="connsiteY101" fmla="*/ 5131745 h 5301079"/>
              <a:gd name="connsiteX102" fmla="*/ 2257777 w 4540405"/>
              <a:gd name="connsiteY102" fmla="*/ 5086590 h 5301079"/>
              <a:gd name="connsiteX103" fmla="*/ 2302933 w 4540405"/>
              <a:gd name="connsiteY103" fmla="*/ 5052723 h 5301079"/>
              <a:gd name="connsiteX104" fmla="*/ 2562577 w 4540405"/>
              <a:gd name="connsiteY104" fmla="*/ 4917256 h 5301079"/>
              <a:gd name="connsiteX105" fmla="*/ 2664177 w 4540405"/>
              <a:gd name="connsiteY105" fmla="*/ 4860812 h 5301079"/>
              <a:gd name="connsiteX106" fmla="*/ 2698044 w 4540405"/>
              <a:gd name="connsiteY106" fmla="*/ 4849523 h 5301079"/>
              <a:gd name="connsiteX107" fmla="*/ 2912533 w 4540405"/>
              <a:gd name="connsiteY107" fmla="*/ 4725345 h 5301079"/>
              <a:gd name="connsiteX108" fmla="*/ 3104444 w 4540405"/>
              <a:gd name="connsiteY108" fmla="*/ 4668901 h 5301079"/>
              <a:gd name="connsiteX109" fmla="*/ 3646311 w 4540405"/>
              <a:gd name="connsiteY109" fmla="*/ 4635034 h 5301079"/>
              <a:gd name="connsiteX110" fmla="*/ 3905955 w 4540405"/>
              <a:gd name="connsiteY110" fmla="*/ 4589879 h 5301079"/>
              <a:gd name="connsiteX111" fmla="*/ 4064000 w 4540405"/>
              <a:gd name="connsiteY111" fmla="*/ 4465701 h 5301079"/>
              <a:gd name="connsiteX112" fmla="*/ 4109155 w 4540405"/>
              <a:gd name="connsiteY112" fmla="*/ 4431834 h 5301079"/>
              <a:gd name="connsiteX113" fmla="*/ 4176889 w 4540405"/>
              <a:gd name="connsiteY113" fmla="*/ 4330234 h 5301079"/>
              <a:gd name="connsiteX114" fmla="*/ 4222044 w 4540405"/>
              <a:gd name="connsiteY114" fmla="*/ 4285079 h 5301079"/>
              <a:gd name="connsiteX115" fmla="*/ 4323644 w 4540405"/>
              <a:gd name="connsiteY115" fmla="*/ 4194768 h 5301079"/>
              <a:gd name="connsiteX116" fmla="*/ 4368800 w 4540405"/>
              <a:gd name="connsiteY116" fmla="*/ 4138323 h 5301079"/>
              <a:gd name="connsiteX117" fmla="*/ 4402666 w 4540405"/>
              <a:gd name="connsiteY117" fmla="*/ 4048012 h 5301079"/>
              <a:gd name="connsiteX118" fmla="*/ 4425244 w 4540405"/>
              <a:gd name="connsiteY118" fmla="*/ 4002856 h 5301079"/>
              <a:gd name="connsiteX119" fmla="*/ 4447822 w 4540405"/>
              <a:gd name="connsiteY119" fmla="*/ 3912545 h 5301079"/>
              <a:gd name="connsiteX120" fmla="*/ 4470400 w 4540405"/>
              <a:gd name="connsiteY120" fmla="*/ 3867390 h 5301079"/>
              <a:gd name="connsiteX121" fmla="*/ 4515555 w 4540405"/>
              <a:gd name="connsiteY121" fmla="*/ 3822234 h 5301079"/>
              <a:gd name="connsiteX122" fmla="*/ 4526844 w 4540405"/>
              <a:gd name="connsiteY122" fmla="*/ 3607745 h 5301079"/>
              <a:gd name="connsiteX123" fmla="*/ 4504266 w 4540405"/>
              <a:gd name="connsiteY123" fmla="*/ 3562590 h 5301079"/>
              <a:gd name="connsiteX124" fmla="*/ 4391377 w 4540405"/>
              <a:gd name="connsiteY124" fmla="*/ 3415834 h 5301079"/>
              <a:gd name="connsiteX125" fmla="*/ 4346222 w 4540405"/>
              <a:gd name="connsiteY125" fmla="*/ 3348101 h 5301079"/>
              <a:gd name="connsiteX126" fmla="*/ 4323644 w 4540405"/>
              <a:gd name="connsiteY126" fmla="*/ 3212634 h 5301079"/>
              <a:gd name="connsiteX127" fmla="*/ 4301066 w 4540405"/>
              <a:gd name="connsiteY127" fmla="*/ 3032012 h 5301079"/>
              <a:gd name="connsiteX128" fmla="*/ 4255911 w 4540405"/>
              <a:gd name="connsiteY128" fmla="*/ 2682056 h 5301079"/>
              <a:gd name="connsiteX129" fmla="*/ 4131733 w 4540405"/>
              <a:gd name="connsiteY129" fmla="*/ 2275656 h 5301079"/>
              <a:gd name="connsiteX130" fmla="*/ 4075289 w 4540405"/>
              <a:gd name="connsiteY130" fmla="*/ 1914412 h 5301079"/>
              <a:gd name="connsiteX131" fmla="*/ 4041422 w 4540405"/>
              <a:gd name="connsiteY131" fmla="*/ 1790234 h 5301079"/>
              <a:gd name="connsiteX132" fmla="*/ 4018844 w 4540405"/>
              <a:gd name="connsiteY132" fmla="*/ 1587034 h 5301079"/>
              <a:gd name="connsiteX133" fmla="*/ 4007555 w 4540405"/>
              <a:gd name="connsiteY133" fmla="*/ 1553168 h 5301079"/>
              <a:gd name="connsiteX134" fmla="*/ 3962400 w 4540405"/>
              <a:gd name="connsiteY134" fmla="*/ 1237079 h 5301079"/>
              <a:gd name="connsiteX135" fmla="*/ 3894666 w 4540405"/>
              <a:gd name="connsiteY135" fmla="*/ 1045168 h 5301079"/>
              <a:gd name="connsiteX136" fmla="*/ 3815644 w 4540405"/>
              <a:gd name="connsiteY136" fmla="*/ 841968 h 5301079"/>
              <a:gd name="connsiteX137" fmla="*/ 3793066 w 4540405"/>
              <a:gd name="connsiteY137" fmla="*/ 785523 h 5301079"/>
              <a:gd name="connsiteX138" fmla="*/ 3759200 w 4540405"/>
              <a:gd name="connsiteY138" fmla="*/ 762945 h 5301079"/>
              <a:gd name="connsiteX139" fmla="*/ 3691466 w 4540405"/>
              <a:gd name="connsiteY139" fmla="*/ 695212 h 5301079"/>
              <a:gd name="connsiteX140" fmla="*/ 3646311 w 4540405"/>
              <a:gd name="connsiteY140" fmla="*/ 672634 h 5301079"/>
              <a:gd name="connsiteX141" fmla="*/ 3522133 w 4540405"/>
              <a:gd name="connsiteY141" fmla="*/ 571034 h 5301079"/>
              <a:gd name="connsiteX142" fmla="*/ 3465689 w 4540405"/>
              <a:gd name="connsiteY142" fmla="*/ 514590 h 5301079"/>
              <a:gd name="connsiteX143" fmla="*/ 3352800 w 4540405"/>
              <a:gd name="connsiteY143" fmla="*/ 458145 h 5301079"/>
              <a:gd name="connsiteX144" fmla="*/ 3296355 w 4540405"/>
              <a:gd name="connsiteY144" fmla="*/ 446856 h 5301079"/>
              <a:gd name="connsiteX145" fmla="*/ 3149600 w 4540405"/>
              <a:gd name="connsiteY145" fmla="*/ 333968 h 5301079"/>
              <a:gd name="connsiteX146" fmla="*/ 3115733 w 4540405"/>
              <a:gd name="connsiteY146" fmla="*/ 311390 h 5301079"/>
              <a:gd name="connsiteX147" fmla="*/ 2968977 w 4540405"/>
              <a:gd name="connsiteY147" fmla="*/ 300101 h 5301079"/>
              <a:gd name="connsiteX148" fmla="*/ 2912533 w 4540405"/>
              <a:gd name="connsiteY148" fmla="*/ 288812 h 5301079"/>
              <a:gd name="connsiteX149" fmla="*/ 2777066 w 4540405"/>
              <a:gd name="connsiteY149" fmla="*/ 243656 h 5301079"/>
              <a:gd name="connsiteX150" fmla="*/ 2619022 w 4540405"/>
              <a:gd name="connsiteY150" fmla="*/ 209790 h 5301079"/>
              <a:gd name="connsiteX151" fmla="*/ 2517422 w 4540405"/>
              <a:gd name="connsiteY151" fmla="*/ 175923 h 5301079"/>
              <a:gd name="connsiteX152" fmla="*/ 2381955 w 4540405"/>
              <a:gd name="connsiteY152" fmla="*/ 153345 h 5301079"/>
              <a:gd name="connsiteX153" fmla="*/ 2291644 w 4540405"/>
              <a:gd name="connsiteY153" fmla="*/ 108190 h 5301079"/>
              <a:gd name="connsiteX154" fmla="*/ 2144889 w 4540405"/>
              <a:gd name="connsiteY154" fmla="*/ 63034 h 5301079"/>
              <a:gd name="connsiteX155" fmla="*/ 2111022 w 4540405"/>
              <a:gd name="connsiteY155" fmla="*/ 51745 h 5301079"/>
              <a:gd name="connsiteX156" fmla="*/ 1964266 w 4540405"/>
              <a:gd name="connsiteY156" fmla="*/ 40456 h 5301079"/>
              <a:gd name="connsiteX157" fmla="*/ 1682044 w 4540405"/>
              <a:gd name="connsiteY157" fmla="*/ 40456 h 5301079"/>
              <a:gd name="connsiteX158" fmla="*/ 1603022 w 4540405"/>
              <a:gd name="connsiteY158" fmla="*/ 29168 h 5301079"/>
              <a:gd name="connsiteX159" fmla="*/ 1444977 w 4540405"/>
              <a:gd name="connsiteY159" fmla="*/ 17879 h 5301079"/>
              <a:gd name="connsiteX160" fmla="*/ 1360961 w 4540405"/>
              <a:gd name="connsiteY160" fmla="*/ 2791 h 5301079"/>
              <a:gd name="connsiteX161" fmla="*/ 1264355 w 4540405"/>
              <a:gd name="connsiteY161" fmla="*/ 294 h 5301079"/>
              <a:gd name="connsiteX162" fmla="*/ 1151466 w 4540405"/>
              <a:gd name="connsiteY162" fmla="*/ 6590 h 5301079"/>
              <a:gd name="connsiteX163" fmla="*/ 1024629 w 4540405"/>
              <a:gd name="connsiteY163" fmla="*/ 1597 h 5301079"/>
              <a:gd name="connsiteX164" fmla="*/ 496711 w 4540405"/>
              <a:gd name="connsiteY164" fmla="*/ 6590 h 5301079"/>
              <a:gd name="connsiteX165" fmla="*/ 60840 w 4540405"/>
              <a:gd name="connsiteY165" fmla="*/ 294 h 5301079"/>
              <a:gd name="connsiteX166" fmla="*/ 45155 w 4540405"/>
              <a:gd name="connsiteY166" fmla="*/ 63034 h 5301079"/>
              <a:gd name="connsiteX167" fmla="*/ 22577 w 4540405"/>
              <a:gd name="connsiteY167" fmla="*/ 130768 h 5301079"/>
              <a:gd name="connsiteX168" fmla="*/ 45155 w 4540405"/>
              <a:gd name="connsiteY168" fmla="*/ 198501 h 5301079"/>
              <a:gd name="connsiteX169" fmla="*/ 67733 w 4540405"/>
              <a:gd name="connsiteY169" fmla="*/ 187212 h 530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4540405" h="5301079">
                <a:moveTo>
                  <a:pt x="67733" y="187212"/>
                </a:moveTo>
                <a:cubicBezTo>
                  <a:pt x="45168" y="300035"/>
                  <a:pt x="76788" y="196204"/>
                  <a:pt x="22577" y="277523"/>
                </a:cubicBezTo>
                <a:cubicBezTo>
                  <a:pt x="16101" y="287237"/>
                  <a:pt x="1504" y="350528"/>
                  <a:pt x="0" y="356545"/>
                </a:cubicBezTo>
                <a:cubicBezTo>
                  <a:pt x="3763" y="371597"/>
                  <a:pt x="4869" y="387576"/>
                  <a:pt x="11289" y="401701"/>
                </a:cubicBezTo>
                <a:cubicBezTo>
                  <a:pt x="23843" y="429320"/>
                  <a:pt x="40835" y="454708"/>
                  <a:pt x="56444" y="480723"/>
                </a:cubicBezTo>
                <a:cubicBezTo>
                  <a:pt x="63424" y="492357"/>
                  <a:pt x="67517" y="507399"/>
                  <a:pt x="79022" y="514590"/>
                </a:cubicBezTo>
                <a:cubicBezTo>
                  <a:pt x="141338" y="553538"/>
                  <a:pt x="301271" y="546256"/>
                  <a:pt x="338666" y="548456"/>
                </a:cubicBezTo>
                <a:cubicBezTo>
                  <a:pt x="539545" y="577153"/>
                  <a:pt x="329779" y="544420"/>
                  <a:pt x="462844" y="571034"/>
                </a:cubicBezTo>
                <a:cubicBezTo>
                  <a:pt x="485289" y="575523"/>
                  <a:pt x="508274" y="577176"/>
                  <a:pt x="530577" y="582323"/>
                </a:cubicBezTo>
                <a:cubicBezTo>
                  <a:pt x="557270" y="588483"/>
                  <a:pt x="582907" y="598741"/>
                  <a:pt x="609600" y="604901"/>
                </a:cubicBezTo>
                <a:cubicBezTo>
                  <a:pt x="631903" y="610048"/>
                  <a:pt x="654813" y="612095"/>
                  <a:pt x="677333" y="616190"/>
                </a:cubicBezTo>
                <a:cubicBezTo>
                  <a:pt x="696211" y="619622"/>
                  <a:pt x="714962" y="623716"/>
                  <a:pt x="733777" y="627479"/>
                </a:cubicBezTo>
                <a:cubicBezTo>
                  <a:pt x="745066" y="638768"/>
                  <a:pt x="755379" y="651125"/>
                  <a:pt x="767644" y="661345"/>
                </a:cubicBezTo>
                <a:cubicBezTo>
                  <a:pt x="778067" y="670031"/>
                  <a:pt x="789376" y="677855"/>
                  <a:pt x="801511" y="683923"/>
                </a:cubicBezTo>
                <a:cubicBezTo>
                  <a:pt x="829302" y="697819"/>
                  <a:pt x="877095" y="702165"/>
                  <a:pt x="903111" y="706501"/>
                </a:cubicBezTo>
                <a:lnTo>
                  <a:pt x="970844" y="729079"/>
                </a:lnTo>
                <a:cubicBezTo>
                  <a:pt x="982133" y="732842"/>
                  <a:pt x="994810" y="733767"/>
                  <a:pt x="1004711" y="740368"/>
                </a:cubicBezTo>
                <a:cubicBezTo>
                  <a:pt x="1016000" y="747894"/>
                  <a:pt x="1025706" y="758655"/>
                  <a:pt x="1038577" y="762945"/>
                </a:cubicBezTo>
                <a:cubicBezTo>
                  <a:pt x="1060292" y="770183"/>
                  <a:pt x="1083733" y="770471"/>
                  <a:pt x="1106311" y="774234"/>
                </a:cubicBezTo>
                <a:cubicBezTo>
                  <a:pt x="1125126" y="781760"/>
                  <a:pt x="1143711" y="789887"/>
                  <a:pt x="1162755" y="796812"/>
                </a:cubicBezTo>
                <a:cubicBezTo>
                  <a:pt x="1185121" y="804945"/>
                  <a:pt x="1230489" y="819390"/>
                  <a:pt x="1230489" y="819390"/>
                </a:cubicBezTo>
                <a:cubicBezTo>
                  <a:pt x="1265325" y="842615"/>
                  <a:pt x="1269250" y="842034"/>
                  <a:pt x="1298222" y="875834"/>
                </a:cubicBezTo>
                <a:cubicBezTo>
                  <a:pt x="1340408" y="925051"/>
                  <a:pt x="1328060" y="920591"/>
                  <a:pt x="1365955" y="977434"/>
                </a:cubicBezTo>
                <a:cubicBezTo>
                  <a:pt x="1376392" y="993089"/>
                  <a:pt x="1388533" y="1007538"/>
                  <a:pt x="1399822" y="1022590"/>
                </a:cubicBezTo>
                <a:cubicBezTo>
                  <a:pt x="1403585" y="1037642"/>
                  <a:pt x="1406849" y="1052827"/>
                  <a:pt x="1411111" y="1067745"/>
                </a:cubicBezTo>
                <a:cubicBezTo>
                  <a:pt x="1414380" y="1079187"/>
                  <a:pt x="1422400" y="1089712"/>
                  <a:pt x="1422400" y="1101612"/>
                </a:cubicBezTo>
                <a:cubicBezTo>
                  <a:pt x="1422400" y="1180724"/>
                  <a:pt x="1417179" y="1259800"/>
                  <a:pt x="1411111" y="1338679"/>
                </a:cubicBezTo>
                <a:cubicBezTo>
                  <a:pt x="1409639" y="1357810"/>
                  <a:pt x="1404136" y="1376427"/>
                  <a:pt x="1399822" y="1395123"/>
                </a:cubicBezTo>
                <a:cubicBezTo>
                  <a:pt x="1392844" y="1425359"/>
                  <a:pt x="1377244" y="1485434"/>
                  <a:pt x="1377244" y="1485434"/>
                </a:cubicBezTo>
                <a:cubicBezTo>
                  <a:pt x="1373481" y="1549404"/>
                  <a:pt x="1369952" y="1613389"/>
                  <a:pt x="1365955" y="1677345"/>
                </a:cubicBezTo>
                <a:cubicBezTo>
                  <a:pt x="1359181" y="1785734"/>
                  <a:pt x="1343140" y="1896355"/>
                  <a:pt x="1365955" y="2004723"/>
                </a:cubicBezTo>
                <a:cubicBezTo>
                  <a:pt x="1370475" y="2026194"/>
                  <a:pt x="1388193" y="2042561"/>
                  <a:pt x="1399822" y="2061168"/>
                </a:cubicBezTo>
                <a:cubicBezTo>
                  <a:pt x="1407013" y="2072673"/>
                  <a:pt x="1413714" y="2084611"/>
                  <a:pt x="1422400" y="2095034"/>
                </a:cubicBezTo>
                <a:cubicBezTo>
                  <a:pt x="1455899" y="2135233"/>
                  <a:pt x="1528879" y="2188579"/>
                  <a:pt x="1569155" y="2196634"/>
                </a:cubicBezTo>
                <a:lnTo>
                  <a:pt x="1625600" y="2207923"/>
                </a:lnTo>
                <a:cubicBezTo>
                  <a:pt x="1651941" y="2219212"/>
                  <a:pt x="1678533" y="2229931"/>
                  <a:pt x="1704622" y="2241790"/>
                </a:cubicBezTo>
                <a:cubicBezTo>
                  <a:pt x="1719942" y="2248754"/>
                  <a:pt x="1733812" y="2259047"/>
                  <a:pt x="1749777" y="2264368"/>
                </a:cubicBezTo>
                <a:cubicBezTo>
                  <a:pt x="1767980" y="2270436"/>
                  <a:pt x="1787407" y="2271893"/>
                  <a:pt x="1806222" y="2275656"/>
                </a:cubicBezTo>
                <a:cubicBezTo>
                  <a:pt x="1817511" y="2283182"/>
                  <a:pt x="1831613" y="2287639"/>
                  <a:pt x="1840089" y="2298234"/>
                </a:cubicBezTo>
                <a:cubicBezTo>
                  <a:pt x="1847522" y="2307526"/>
                  <a:pt x="1842532" y="2324141"/>
                  <a:pt x="1851377" y="2332101"/>
                </a:cubicBezTo>
                <a:cubicBezTo>
                  <a:pt x="1881631" y="2359330"/>
                  <a:pt x="1920415" y="2375412"/>
                  <a:pt x="1952977" y="2399834"/>
                </a:cubicBezTo>
                <a:lnTo>
                  <a:pt x="1998133" y="2433701"/>
                </a:lnTo>
                <a:cubicBezTo>
                  <a:pt x="2001896" y="2448753"/>
                  <a:pt x="2007951" y="2463411"/>
                  <a:pt x="2009422" y="2478856"/>
                </a:cubicBezTo>
                <a:cubicBezTo>
                  <a:pt x="2018103" y="2570004"/>
                  <a:pt x="2009262" y="2643837"/>
                  <a:pt x="2032000" y="2727212"/>
                </a:cubicBezTo>
                <a:cubicBezTo>
                  <a:pt x="2038262" y="2750172"/>
                  <a:pt x="2041376" y="2775143"/>
                  <a:pt x="2054577" y="2794945"/>
                </a:cubicBezTo>
                <a:cubicBezTo>
                  <a:pt x="2062103" y="2806234"/>
                  <a:pt x="2069964" y="2817307"/>
                  <a:pt x="2077155" y="2828812"/>
                </a:cubicBezTo>
                <a:cubicBezTo>
                  <a:pt x="2099544" y="2864635"/>
                  <a:pt x="2104179" y="2893030"/>
                  <a:pt x="2144889" y="2907834"/>
                </a:cubicBezTo>
                <a:cubicBezTo>
                  <a:pt x="2174051" y="2918438"/>
                  <a:pt x="2235200" y="2930412"/>
                  <a:pt x="2235200" y="2930412"/>
                </a:cubicBezTo>
                <a:cubicBezTo>
                  <a:pt x="2262680" y="2971633"/>
                  <a:pt x="2285860" y="3003372"/>
                  <a:pt x="2302933" y="3054590"/>
                </a:cubicBezTo>
                <a:lnTo>
                  <a:pt x="2314222" y="3088456"/>
                </a:lnTo>
                <a:cubicBezTo>
                  <a:pt x="2310459" y="3107271"/>
                  <a:pt x="2307587" y="3126286"/>
                  <a:pt x="2302933" y="3144901"/>
                </a:cubicBezTo>
                <a:cubicBezTo>
                  <a:pt x="2300047" y="3156445"/>
                  <a:pt x="2291644" y="3166868"/>
                  <a:pt x="2291644" y="3178768"/>
                </a:cubicBezTo>
                <a:cubicBezTo>
                  <a:pt x="2291644" y="3190667"/>
                  <a:pt x="2300047" y="3201090"/>
                  <a:pt x="2302933" y="3212634"/>
                </a:cubicBezTo>
                <a:cubicBezTo>
                  <a:pt x="2307587" y="3231249"/>
                  <a:pt x="2310459" y="3250264"/>
                  <a:pt x="2314222" y="3269079"/>
                </a:cubicBezTo>
                <a:cubicBezTo>
                  <a:pt x="2310459" y="3287894"/>
                  <a:pt x="2313102" y="3309252"/>
                  <a:pt x="2302933" y="3325523"/>
                </a:cubicBezTo>
                <a:cubicBezTo>
                  <a:pt x="2292961" y="3341478"/>
                  <a:pt x="2276416" y="3356819"/>
                  <a:pt x="2257777" y="3359390"/>
                </a:cubicBezTo>
                <a:cubicBezTo>
                  <a:pt x="2164511" y="3372254"/>
                  <a:pt x="2069629" y="3366916"/>
                  <a:pt x="1975555" y="3370679"/>
                </a:cubicBezTo>
                <a:cubicBezTo>
                  <a:pt x="1952977" y="3378205"/>
                  <a:pt x="1928715" y="3381860"/>
                  <a:pt x="1907822" y="3393256"/>
                </a:cubicBezTo>
                <a:cubicBezTo>
                  <a:pt x="1886669" y="3404794"/>
                  <a:pt x="1868415" y="3421374"/>
                  <a:pt x="1851377" y="3438412"/>
                </a:cubicBezTo>
                <a:cubicBezTo>
                  <a:pt x="1746863" y="3542928"/>
                  <a:pt x="1924389" y="3395184"/>
                  <a:pt x="1794933" y="3506145"/>
                </a:cubicBezTo>
                <a:cubicBezTo>
                  <a:pt x="1751328" y="3543520"/>
                  <a:pt x="1750928" y="3531859"/>
                  <a:pt x="1715911" y="3573879"/>
                </a:cubicBezTo>
                <a:cubicBezTo>
                  <a:pt x="1707225" y="3584302"/>
                  <a:pt x="1703927" y="3599270"/>
                  <a:pt x="1693333" y="3607745"/>
                </a:cubicBezTo>
                <a:cubicBezTo>
                  <a:pt x="1684041" y="3615179"/>
                  <a:pt x="1671061" y="3616358"/>
                  <a:pt x="1659466" y="3619034"/>
                </a:cubicBezTo>
                <a:cubicBezTo>
                  <a:pt x="1622074" y="3627663"/>
                  <a:pt x="1546577" y="3641612"/>
                  <a:pt x="1546577" y="3641612"/>
                </a:cubicBezTo>
                <a:cubicBezTo>
                  <a:pt x="1531525" y="3649138"/>
                  <a:pt x="1517047" y="3657940"/>
                  <a:pt x="1501422" y="3664190"/>
                </a:cubicBezTo>
                <a:cubicBezTo>
                  <a:pt x="1466235" y="3678265"/>
                  <a:pt x="1425965" y="3689738"/>
                  <a:pt x="1388533" y="3698056"/>
                </a:cubicBezTo>
                <a:cubicBezTo>
                  <a:pt x="1370979" y="3701957"/>
                  <a:pt x="1306954" y="3713126"/>
                  <a:pt x="1286933" y="3720634"/>
                </a:cubicBezTo>
                <a:cubicBezTo>
                  <a:pt x="1181927" y="3760011"/>
                  <a:pt x="1311935" y="3731519"/>
                  <a:pt x="1174044" y="3754501"/>
                </a:cubicBezTo>
                <a:lnTo>
                  <a:pt x="1106311" y="3799656"/>
                </a:lnTo>
                <a:cubicBezTo>
                  <a:pt x="1095022" y="3807182"/>
                  <a:pt x="1085748" y="3819573"/>
                  <a:pt x="1072444" y="3822234"/>
                </a:cubicBezTo>
                <a:cubicBezTo>
                  <a:pt x="1053629" y="3825997"/>
                  <a:pt x="1034378" y="3828010"/>
                  <a:pt x="1016000" y="3833523"/>
                </a:cubicBezTo>
                <a:cubicBezTo>
                  <a:pt x="996590" y="3839346"/>
                  <a:pt x="978073" y="3847871"/>
                  <a:pt x="959555" y="3856101"/>
                </a:cubicBezTo>
                <a:cubicBezTo>
                  <a:pt x="928881" y="3869734"/>
                  <a:pt x="906943" y="3881448"/>
                  <a:pt x="880533" y="3901256"/>
                </a:cubicBezTo>
                <a:cubicBezTo>
                  <a:pt x="861257" y="3915713"/>
                  <a:pt x="840207" y="3928503"/>
                  <a:pt x="824089" y="3946412"/>
                </a:cubicBezTo>
                <a:cubicBezTo>
                  <a:pt x="805937" y="3966581"/>
                  <a:pt x="778933" y="4014145"/>
                  <a:pt x="778933" y="4014145"/>
                </a:cubicBezTo>
                <a:cubicBezTo>
                  <a:pt x="761414" y="4084220"/>
                  <a:pt x="752454" y="4099445"/>
                  <a:pt x="778933" y="4194768"/>
                </a:cubicBezTo>
                <a:cubicBezTo>
                  <a:pt x="786196" y="4220913"/>
                  <a:pt x="804902" y="4243314"/>
                  <a:pt x="824089" y="4262501"/>
                </a:cubicBezTo>
                <a:cubicBezTo>
                  <a:pt x="850430" y="4288842"/>
                  <a:pt x="872116" y="4320859"/>
                  <a:pt x="903111" y="4341523"/>
                </a:cubicBezTo>
                <a:cubicBezTo>
                  <a:pt x="925689" y="4356575"/>
                  <a:pt x="946573" y="4374544"/>
                  <a:pt x="970844" y="4386679"/>
                </a:cubicBezTo>
                <a:cubicBezTo>
                  <a:pt x="1032829" y="4417670"/>
                  <a:pt x="1002537" y="4399159"/>
                  <a:pt x="1061155" y="4443123"/>
                </a:cubicBezTo>
                <a:cubicBezTo>
                  <a:pt x="1068681" y="4465701"/>
                  <a:pt x="1070532" y="4491054"/>
                  <a:pt x="1083733" y="4510856"/>
                </a:cubicBezTo>
                <a:cubicBezTo>
                  <a:pt x="1091259" y="4522145"/>
                  <a:pt x="1100801" y="4532325"/>
                  <a:pt x="1106311" y="4544723"/>
                </a:cubicBezTo>
                <a:cubicBezTo>
                  <a:pt x="1115977" y="4566471"/>
                  <a:pt x="1124222" y="4589119"/>
                  <a:pt x="1128889" y="4612456"/>
                </a:cubicBezTo>
                <a:cubicBezTo>
                  <a:pt x="1130518" y="4620600"/>
                  <a:pt x="1141547" y="4687890"/>
                  <a:pt x="1151466" y="4702768"/>
                </a:cubicBezTo>
                <a:cubicBezTo>
                  <a:pt x="1160322" y="4716051"/>
                  <a:pt x="1174044" y="4725345"/>
                  <a:pt x="1185333" y="4736634"/>
                </a:cubicBezTo>
                <a:cubicBezTo>
                  <a:pt x="1189096" y="4747923"/>
                  <a:pt x="1189316" y="4761108"/>
                  <a:pt x="1196622" y="4770501"/>
                </a:cubicBezTo>
                <a:cubicBezTo>
                  <a:pt x="1216225" y="4795705"/>
                  <a:pt x="1264355" y="4838234"/>
                  <a:pt x="1264355" y="4838234"/>
                </a:cubicBezTo>
                <a:cubicBezTo>
                  <a:pt x="1291839" y="4920687"/>
                  <a:pt x="1281161" y="4882879"/>
                  <a:pt x="1298222" y="4951123"/>
                </a:cubicBezTo>
                <a:cubicBezTo>
                  <a:pt x="1290521" y="4974226"/>
                  <a:pt x="1273698" y="5020028"/>
                  <a:pt x="1275644" y="5041434"/>
                </a:cubicBezTo>
                <a:cubicBezTo>
                  <a:pt x="1277799" y="5065136"/>
                  <a:pt x="1276125" y="5100329"/>
                  <a:pt x="1298222" y="5109168"/>
                </a:cubicBezTo>
                <a:cubicBezTo>
                  <a:pt x="1465499" y="5176077"/>
                  <a:pt x="1257474" y="5091056"/>
                  <a:pt x="1399822" y="5154323"/>
                </a:cubicBezTo>
                <a:cubicBezTo>
                  <a:pt x="1418340" y="5162553"/>
                  <a:pt x="1437748" y="5168671"/>
                  <a:pt x="1456266" y="5176901"/>
                </a:cubicBezTo>
                <a:cubicBezTo>
                  <a:pt x="1471644" y="5183736"/>
                  <a:pt x="1485607" y="5193728"/>
                  <a:pt x="1501422" y="5199479"/>
                </a:cubicBezTo>
                <a:cubicBezTo>
                  <a:pt x="1527167" y="5208841"/>
                  <a:pt x="1554645" y="5212842"/>
                  <a:pt x="1580444" y="5222056"/>
                </a:cubicBezTo>
                <a:cubicBezTo>
                  <a:pt x="1632947" y="5240807"/>
                  <a:pt x="1695537" y="5277028"/>
                  <a:pt x="1749777" y="5289790"/>
                </a:cubicBezTo>
                <a:cubicBezTo>
                  <a:pt x="1782946" y="5297595"/>
                  <a:pt x="1817510" y="5297316"/>
                  <a:pt x="1851377" y="5301079"/>
                </a:cubicBezTo>
                <a:cubicBezTo>
                  <a:pt x="1870192" y="5297316"/>
                  <a:pt x="1890007" y="5296916"/>
                  <a:pt x="1907822" y="5289790"/>
                </a:cubicBezTo>
                <a:cubicBezTo>
                  <a:pt x="1928194" y="5281641"/>
                  <a:pt x="1944641" y="5265736"/>
                  <a:pt x="1964266" y="5255923"/>
                </a:cubicBezTo>
                <a:cubicBezTo>
                  <a:pt x="1974909" y="5250601"/>
                  <a:pt x="1987490" y="5249956"/>
                  <a:pt x="1998133" y="5244634"/>
                </a:cubicBezTo>
                <a:cubicBezTo>
                  <a:pt x="2112241" y="5187581"/>
                  <a:pt x="2007858" y="5232961"/>
                  <a:pt x="2088444" y="5188190"/>
                </a:cubicBezTo>
                <a:cubicBezTo>
                  <a:pt x="2110510" y="5175931"/>
                  <a:pt x="2132876" y="5164032"/>
                  <a:pt x="2156177" y="5154323"/>
                </a:cubicBezTo>
                <a:cubicBezTo>
                  <a:pt x="2178146" y="5145169"/>
                  <a:pt x="2223911" y="5131745"/>
                  <a:pt x="2223911" y="5131745"/>
                </a:cubicBezTo>
                <a:cubicBezTo>
                  <a:pt x="2235200" y="5116693"/>
                  <a:pt x="2244473" y="5099894"/>
                  <a:pt x="2257777" y="5086590"/>
                </a:cubicBezTo>
                <a:cubicBezTo>
                  <a:pt x="2271081" y="5073286"/>
                  <a:pt x="2287106" y="5062897"/>
                  <a:pt x="2302933" y="5052723"/>
                </a:cubicBezTo>
                <a:cubicBezTo>
                  <a:pt x="2455206" y="4954834"/>
                  <a:pt x="2384346" y="5006372"/>
                  <a:pt x="2562577" y="4917256"/>
                </a:cubicBezTo>
                <a:cubicBezTo>
                  <a:pt x="2648191" y="4874449"/>
                  <a:pt x="2588093" y="4893420"/>
                  <a:pt x="2664177" y="4860812"/>
                </a:cubicBezTo>
                <a:cubicBezTo>
                  <a:pt x="2675114" y="4856124"/>
                  <a:pt x="2687765" y="4855519"/>
                  <a:pt x="2698044" y="4849523"/>
                </a:cubicBezTo>
                <a:cubicBezTo>
                  <a:pt x="2800182" y="4789943"/>
                  <a:pt x="2798865" y="4767444"/>
                  <a:pt x="2912533" y="4725345"/>
                </a:cubicBezTo>
                <a:cubicBezTo>
                  <a:pt x="2975062" y="4702186"/>
                  <a:pt x="3039305" y="4683150"/>
                  <a:pt x="3104444" y="4668901"/>
                </a:cubicBezTo>
                <a:cubicBezTo>
                  <a:pt x="3264354" y="4633921"/>
                  <a:pt x="3506084" y="4639283"/>
                  <a:pt x="3646311" y="4635034"/>
                </a:cubicBezTo>
                <a:cubicBezTo>
                  <a:pt x="3704928" y="4628521"/>
                  <a:pt x="3835214" y="4632324"/>
                  <a:pt x="3905955" y="4589879"/>
                </a:cubicBezTo>
                <a:cubicBezTo>
                  <a:pt x="4065024" y="4494437"/>
                  <a:pt x="3973044" y="4545287"/>
                  <a:pt x="4064000" y="4465701"/>
                </a:cubicBezTo>
                <a:cubicBezTo>
                  <a:pt x="4078160" y="4453311"/>
                  <a:pt x="4095851" y="4445138"/>
                  <a:pt x="4109155" y="4431834"/>
                </a:cubicBezTo>
                <a:cubicBezTo>
                  <a:pt x="4151108" y="4389881"/>
                  <a:pt x="4139265" y="4378608"/>
                  <a:pt x="4176889" y="4330234"/>
                </a:cubicBezTo>
                <a:cubicBezTo>
                  <a:pt x="4189957" y="4313432"/>
                  <a:pt x="4207902" y="4300989"/>
                  <a:pt x="4222044" y="4285079"/>
                </a:cubicBezTo>
                <a:cubicBezTo>
                  <a:pt x="4294921" y="4203092"/>
                  <a:pt x="4233777" y="4248688"/>
                  <a:pt x="4323644" y="4194768"/>
                </a:cubicBezTo>
                <a:cubicBezTo>
                  <a:pt x="4338696" y="4175953"/>
                  <a:pt x="4355435" y="4158371"/>
                  <a:pt x="4368800" y="4138323"/>
                </a:cubicBezTo>
                <a:cubicBezTo>
                  <a:pt x="4404718" y="4084446"/>
                  <a:pt x="4381393" y="4104741"/>
                  <a:pt x="4402666" y="4048012"/>
                </a:cubicBezTo>
                <a:cubicBezTo>
                  <a:pt x="4408575" y="4032255"/>
                  <a:pt x="4417718" y="4017908"/>
                  <a:pt x="4425244" y="4002856"/>
                </a:cubicBezTo>
                <a:cubicBezTo>
                  <a:pt x="4431870" y="3969728"/>
                  <a:pt x="4434805" y="3942918"/>
                  <a:pt x="4447822" y="3912545"/>
                </a:cubicBezTo>
                <a:cubicBezTo>
                  <a:pt x="4454451" y="3897077"/>
                  <a:pt x="4460303" y="3880853"/>
                  <a:pt x="4470400" y="3867390"/>
                </a:cubicBezTo>
                <a:cubicBezTo>
                  <a:pt x="4483172" y="3850361"/>
                  <a:pt x="4500503" y="3837286"/>
                  <a:pt x="4515555" y="3822234"/>
                </a:cubicBezTo>
                <a:cubicBezTo>
                  <a:pt x="4541197" y="3719668"/>
                  <a:pt x="4550341" y="3725230"/>
                  <a:pt x="4526844" y="3607745"/>
                </a:cubicBezTo>
                <a:cubicBezTo>
                  <a:pt x="4523544" y="3591243"/>
                  <a:pt x="4512924" y="3577020"/>
                  <a:pt x="4504266" y="3562590"/>
                </a:cubicBezTo>
                <a:cubicBezTo>
                  <a:pt x="4444846" y="3463556"/>
                  <a:pt x="4470405" y="3518570"/>
                  <a:pt x="4391377" y="3415834"/>
                </a:cubicBezTo>
                <a:cubicBezTo>
                  <a:pt x="4374832" y="3394326"/>
                  <a:pt x="4361274" y="3370679"/>
                  <a:pt x="4346222" y="3348101"/>
                </a:cubicBezTo>
                <a:cubicBezTo>
                  <a:pt x="4325322" y="3264503"/>
                  <a:pt x="4341262" y="3335959"/>
                  <a:pt x="4323644" y="3212634"/>
                </a:cubicBezTo>
                <a:cubicBezTo>
                  <a:pt x="4307866" y="3102189"/>
                  <a:pt x="4311777" y="3176614"/>
                  <a:pt x="4301066" y="3032012"/>
                </a:cubicBezTo>
                <a:cubicBezTo>
                  <a:pt x="4287724" y="2851894"/>
                  <a:pt x="4302270" y="2847623"/>
                  <a:pt x="4255911" y="2682056"/>
                </a:cubicBezTo>
                <a:cubicBezTo>
                  <a:pt x="4217718" y="2545653"/>
                  <a:pt x="4131733" y="2275656"/>
                  <a:pt x="4131733" y="2275656"/>
                </a:cubicBezTo>
                <a:cubicBezTo>
                  <a:pt x="4117229" y="2174130"/>
                  <a:pt x="4094954" y="2009461"/>
                  <a:pt x="4075289" y="1914412"/>
                </a:cubicBezTo>
                <a:cubicBezTo>
                  <a:pt x="4066596" y="1872397"/>
                  <a:pt x="4052711" y="1831627"/>
                  <a:pt x="4041422" y="1790234"/>
                </a:cubicBezTo>
                <a:cubicBezTo>
                  <a:pt x="4036663" y="1737881"/>
                  <a:pt x="4030289" y="1644256"/>
                  <a:pt x="4018844" y="1587034"/>
                </a:cubicBezTo>
                <a:cubicBezTo>
                  <a:pt x="4016510" y="1575366"/>
                  <a:pt x="4011318" y="1564457"/>
                  <a:pt x="4007555" y="1553168"/>
                </a:cubicBezTo>
                <a:cubicBezTo>
                  <a:pt x="3999181" y="1477803"/>
                  <a:pt x="3987957" y="1323335"/>
                  <a:pt x="3962400" y="1237079"/>
                </a:cubicBezTo>
                <a:cubicBezTo>
                  <a:pt x="3943128" y="1172036"/>
                  <a:pt x="3914616" y="1110006"/>
                  <a:pt x="3894666" y="1045168"/>
                </a:cubicBezTo>
                <a:cubicBezTo>
                  <a:pt x="3805612" y="755739"/>
                  <a:pt x="3891897" y="994473"/>
                  <a:pt x="3815644" y="841968"/>
                </a:cubicBezTo>
                <a:cubicBezTo>
                  <a:pt x="3806581" y="823843"/>
                  <a:pt x="3804844" y="802013"/>
                  <a:pt x="3793066" y="785523"/>
                </a:cubicBezTo>
                <a:cubicBezTo>
                  <a:pt x="3785180" y="774483"/>
                  <a:pt x="3769340" y="771959"/>
                  <a:pt x="3759200" y="762945"/>
                </a:cubicBezTo>
                <a:cubicBezTo>
                  <a:pt x="3735335" y="741732"/>
                  <a:pt x="3716399" y="715158"/>
                  <a:pt x="3691466" y="695212"/>
                </a:cubicBezTo>
                <a:cubicBezTo>
                  <a:pt x="3678325" y="684699"/>
                  <a:pt x="3659881" y="682586"/>
                  <a:pt x="3646311" y="672634"/>
                </a:cubicBezTo>
                <a:cubicBezTo>
                  <a:pt x="3603183" y="641007"/>
                  <a:pt x="3562382" y="606252"/>
                  <a:pt x="3522133" y="571034"/>
                </a:cubicBezTo>
                <a:cubicBezTo>
                  <a:pt x="3502108" y="553513"/>
                  <a:pt x="3486975" y="530555"/>
                  <a:pt x="3465689" y="514590"/>
                </a:cubicBezTo>
                <a:cubicBezTo>
                  <a:pt x="3434870" y="491476"/>
                  <a:pt x="3392488" y="468067"/>
                  <a:pt x="3352800" y="458145"/>
                </a:cubicBezTo>
                <a:cubicBezTo>
                  <a:pt x="3334185" y="453491"/>
                  <a:pt x="3315170" y="450619"/>
                  <a:pt x="3296355" y="446856"/>
                </a:cubicBezTo>
                <a:cubicBezTo>
                  <a:pt x="3104177" y="309587"/>
                  <a:pt x="3323224" y="469008"/>
                  <a:pt x="3149600" y="333968"/>
                </a:cubicBezTo>
                <a:cubicBezTo>
                  <a:pt x="3138890" y="325638"/>
                  <a:pt x="3129068" y="313890"/>
                  <a:pt x="3115733" y="311390"/>
                </a:cubicBezTo>
                <a:cubicBezTo>
                  <a:pt x="3067510" y="302348"/>
                  <a:pt x="3017896" y="303864"/>
                  <a:pt x="2968977" y="300101"/>
                </a:cubicBezTo>
                <a:cubicBezTo>
                  <a:pt x="2950162" y="296338"/>
                  <a:pt x="2930911" y="294326"/>
                  <a:pt x="2912533" y="288812"/>
                </a:cubicBezTo>
                <a:cubicBezTo>
                  <a:pt x="2760903" y="243322"/>
                  <a:pt x="2969869" y="289021"/>
                  <a:pt x="2777066" y="243656"/>
                </a:cubicBezTo>
                <a:cubicBezTo>
                  <a:pt x="2748872" y="237022"/>
                  <a:pt x="2661013" y="222711"/>
                  <a:pt x="2619022" y="209790"/>
                </a:cubicBezTo>
                <a:cubicBezTo>
                  <a:pt x="2584902" y="199291"/>
                  <a:pt x="2552427" y="182924"/>
                  <a:pt x="2517422" y="175923"/>
                </a:cubicBezTo>
                <a:cubicBezTo>
                  <a:pt x="2434886" y="159416"/>
                  <a:pt x="2479972" y="167348"/>
                  <a:pt x="2381955" y="153345"/>
                </a:cubicBezTo>
                <a:cubicBezTo>
                  <a:pt x="2262209" y="113429"/>
                  <a:pt x="2478267" y="188171"/>
                  <a:pt x="2291644" y="108190"/>
                </a:cubicBezTo>
                <a:cubicBezTo>
                  <a:pt x="2206973" y="71903"/>
                  <a:pt x="2210922" y="81901"/>
                  <a:pt x="2144889" y="63034"/>
                </a:cubicBezTo>
                <a:cubicBezTo>
                  <a:pt x="2133447" y="59765"/>
                  <a:pt x="2122830" y="53221"/>
                  <a:pt x="2111022" y="51745"/>
                </a:cubicBezTo>
                <a:cubicBezTo>
                  <a:pt x="2062338" y="45659"/>
                  <a:pt x="2013185" y="44219"/>
                  <a:pt x="1964266" y="40456"/>
                </a:cubicBezTo>
                <a:cubicBezTo>
                  <a:pt x="1801950" y="13405"/>
                  <a:pt x="1994342" y="40456"/>
                  <a:pt x="1682044" y="40456"/>
                </a:cubicBezTo>
                <a:cubicBezTo>
                  <a:pt x="1655436" y="40456"/>
                  <a:pt x="1629510" y="31691"/>
                  <a:pt x="1603022" y="29168"/>
                </a:cubicBezTo>
                <a:cubicBezTo>
                  <a:pt x="1550444" y="24161"/>
                  <a:pt x="1497659" y="21642"/>
                  <a:pt x="1444977" y="17879"/>
                </a:cubicBezTo>
                <a:cubicBezTo>
                  <a:pt x="1411110" y="21642"/>
                  <a:pt x="1391065" y="5722"/>
                  <a:pt x="1360961" y="2791"/>
                </a:cubicBezTo>
                <a:cubicBezTo>
                  <a:pt x="1330857" y="-140"/>
                  <a:pt x="1299271" y="-339"/>
                  <a:pt x="1264355" y="294"/>
                </a:cubicBezTo>
                <a:cubicBezTo>
                  <a:pt x="1229439" y="927"/>
                  <a:pt x="1189096" y="10353"/>
                  <a:pt x="1151466" y="6590"/>
                </a:cubicBezTo>
                <a:cubicBezTo>
                  <a:pt x="1110779" y="8273"/>
                  <a:pt x="1133755" y="1597"/>
                  <a:pt x="1024629" y="1597"/>
                </a:cubicBezTo>
                <a:lnTo>
                  <a:pt x="496711" y="6590"/>
                </a:lnTo>
                <a:cubicBezTo>
                  <a:pt x="336080" y="6373"/>
                  <a:pt x="206130" y="2393"/>
                  <a:pt x="60840" y="294"/>
                </a:cubicBezTo>
                <a:cubicBezTo>
                  <a:pt x="57077" y="15346"/>
                  <a:pt x="51532" y="41288"/>
                  <a:pt x="45155" y="63034"/>
                </a:cubicBezTo>
                <a:cubicBezTo>
                  <a:pt x="38778" y="84780"/>
                  <a:pt x="22577" y="130768"/>
                  <a:pt x="22577" y="130768"/>
                </a:cubicBezTo>
                <a:cubicBezTo>
                  <a:pt x="30103" y="153346"/>
                  <a:pt x="31954" y="178699"/>
                  <a:pt x="45155" y="198501"/>
                </a:cubicBezTo>
                <a:lnTo>
                  <a:pt x="67733" y="187212"/>
                </a:lnTo>
                <a:close/>
              </a:path>
            </a:pathLst>
          </a:custGeom>
          <a:solidFill>
            <a:schemeClr val="bg1">
              <a:alpha val="83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7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32"/>
    </mc:Choice>
    <mc:Fallback xmlns="">
      <p:transition spd="slow" advTm="51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5" grpId="0" animBg="1"/>
      <p:bldP spid="16" grpId="0" animBg="1"/>
      <p:bldP spid="17" grpId="0" animBg="1"/>
      <p:bldP spid="11" grpId="0" animBg="1"/>
      <p:bldP spid="18" grpId="0"/>
      <p:bldP spid="13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asellaDiTesto 1">
            <a:extLst>
              <a:ext uri="{FF2B5EF4-FFF2-40B4-BE49-F238E27FC236}">
                <a16:creationId xmlns:a16="http://schemas.microsoft.com/office/drawing/2014/main" id="{9914E8F7-5766-034C-A6BE-2ACBCEF8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0"/>
            <a:ext cx="464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PATOGENESI</a:t>
            </a:r>
            <a:r>
              <a:rPr lang="it-IT" altLang="it-IT" sz="1800" b="1">
                <a:latin typeface="Arial" panose="020B0604020202020204" pitchFamily="34" charset="0"/>
              </a:rPr>
              <a:t> DEL DANNO TESSUTALE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CC34408-280E-EB4B-92AE-9AFD53451482}"/>
              </a:ext>
            </a:extLst>
          </p:cNvPr>
          <p:cNvSpPr/>
          <p:nvPr/>
        </p:nvSpPr>
        <p:spPr>
          <a:xfrm>
            <a:off x="762000" y="457200"/>
            <a:ext cx="7467600" cy="1323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2000">
                <a:solidFill>
                  <a:srgbClr val="000000"/>
                </a:solidFill>
              </a:rPr>
              <a:t>La produzione e lo sviluppo delle lesioni e la loro guarigione sono legati principalmente al:</a:t>
            </a:r>
          </a:p>
          <a:p>
            <a:pPr eaLnBrk="1" hangingPunct="1">
              <a:buFont typeface="Calibri" panose="020F0502020204030204" pitchFamily="34" charset="0"/>
              <a:buAutoNum type="alphaLcPeriod"/>
              <a:defRPr/>
            </a:pPr>
            <a:r>
              <a:rPr lang="it-IT" altLang="it-IT" sz="2000">
                <a:solidFill>
                  <a:srgbClr val="FF0000"/>
                </a:solidFill>
              </a:rPr>
              <a:t>Numero</a:t>
            </a:r>
            <a:r>
              <a:rPr lang="it-IT" altLang="it-IT" sz="2000">
                <a:solidFill>
                  <a:srgbClr val="000000"/>
                </a:solidFill>
              </a:rPr>
              <a:t> dei bacilli inoculati (carica batterica)</a:t>
            </a:r>
          </a:p>
          <a:p>
            <a:pPr eaLnBrk="1" hangingPunct="1">
              <a:buFont typeface="Calibri" panose="020F0502020204030204" pitchFamily="34" charset="0"/>
              <a:buAutoNum type="alphaLcPeriod"/>
              <a:defRPr/>
            </a:pPr>
            <a:r>
              <a:rPr lang="it-IT" altLang="it-IT" sz="2000">
                <a:solidFill>
                  <a:srgbClr val="FF0000"/>
                </a:solidFill>
              </a:rPr>
              <a:t>Resistenza e ipersensibilità </a:t>
            </a:r>
            <a:r>
              <a:rPr lang="it-IT" altLang="it-IT" sz="2000">
                <a:solidFill>
                  <a:srgbClr val="000000"/>
                </a:solidFill>
              </a:rPr>
              <a:t>dell’ospite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B690485-61E1-724E-B9E8-F282BBB371C7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1905000"/>
            <a:ext cx="7534275" cy="4657725"/>
            <a:chOff x="771525" y="1905000"/>
            <a:chExt cx="7534275" cy="4657685"/>
          </a:xfrm>
        </p:grpSpPr>
        <p:sp>
          <p:nvSpPr>
            <p:cNvPr id="49155" name="Rettangolo 2">
              <a:extLst>
                <a:ext uri="{FF2B5EF4-FFF2-40B4-BE49-F238E27FC236}">
                  <a16:creationId xmlns:a16="http://schemas.microsoft.com/office/drawing/2014/main" id="{6AF581FB-DFC9-6C41-8CE2-78409062F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25" y="1905000"/>
              <a:ext cx="7534275" cy="46576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it-IT" altLang="it-IT" sz="2000" dirty="0">
                  <a:solidFill>
                    <a:srgbClr val="000000"/>
                  </a:solidFill>
                </a:rPr>
                <a:t>Poiché i micobatteri sopravvivono e replicano all’interno dei macrofagi, vengono richiamati altri macrofagi e si innesca un </a:t>
              </a:r>
              <a:r>
                <a:rPr lang="it-IT" altLang="it-IT" sz="2000" b="1" dirty="0">
                  <a:solidFill>
                    <a:srgbClr val="FF0000"/>
                  </a:solidFill>
                </a:rPr>
                <a:t>processo infiammatorio cronico </a:t>
              </a:r>
              <a:r>
                <a:rPr lang="it-IT" altLang="it-IT" sz="2000" dirty="0">
                  <a:solidFill>
                    <a:srgbClr val="000000"/>
                  </a:solidFill>
                </a:rPr>
                <a:t>con accumulo di macrofagi attivati (granuloma), che cercano di distruggere i macrofagi infetti. </a:t>
              </a:r>
            </a:p>
            <a:p>
              <a:pPr eaLnBrk="1" hangingPunct="1">
                <a:lnSpc>
                  <a:spcPct val="200000"/>
                </a:lnSpc>
                <a:defRPr/>
              </a:pPr>
              <a:r>
                <a:rPr lang="it-IT" altLang="it-IT" sz="2000" dirty="0">
                  <a:solidFill>
                    <a:srgbClr val="000000"/>
                  </a:solidFill>
                </a:rPr>
                <a:t>Nel granuloma si forma un centro caseoso:</a:t>
              </a:r>
            </a:p>
            <a:p>
              <a:pPr eaLnBrk="1" hangingPunct="1">
                <a:lnSpc>
                  <a:spcPct val="200000"/>
                </a:lnSpc>
                <a:defRPr/>
              </a:pPr>
              <a:r>
                <a:rPr lang="it-IT" altLang="it-IT" sz="2000" dirty="0">
                  <a:solidFill>
                    <a:srgbClr val="000000"/>
                  </a:solidFill>
                </a:rPr>
                <a:t>	richiamo di altri macrofagi e linfociti</a:t>
              </a:r>
            </a:p>
            <a:p>
              <a:pPr eaLnBrk="1" hangingPunct="1">
                <a:lnSpc>
                  <a:spcPct val="200000"/>
                </a:lnSpc>
                <a:defRPr/>
              </a:pPr>
              <a:r>
                <a:rPr lang="it-IT" altLang="it-IT" sz="2000">
                  <a:solidFill>
                    <a:srgbClr val="000000"/>
                  </a:solidFill>
                </a:rPr>
                <a:t>		liquefazione e rottura del tubercolo 					cavità  tubercolare</a:t>
              </a:r>
            </a:p>
            <a:p>
              <a:pPr eaLnBrk="1" hangingPunct="1">
                <a:lnSpc>
                  <a:spcPct val="200000"/>
                </a:lnSpc>
                <a:defRPr/>
              </a:pPr>
              <a:r>
                <a:rPr lang="it-IT" altLang="it-IT" sz="2000" dirty="0">
                  <a:solidFill>
                    <a:srgbClr val="000000"/>
                  </a:solidFill>
                </a:rPr>
                <a:t>				disseminazione dei bacilli.</a:t>
              </a:r>
            </a:p>
          </p:txBody>
        </p:sp>
        <p:sp>
          <p:nvSpPr>
            <p:cNvPr id="2" name="Triangolo isoscele 1">
              <a:extLst>
                <a:ext uri="{FF2B5EF4-FFF2-40B4-BE49-F238E27FC236}">
                  <a16:creationId xmlns:a16="http://schemas.microsoft.com/office/drawing/2014/main" id="{DF36ABD3-E929-E744-AC8B-98156BFE0664}"/>
                </a:ext>
              </a:extLst>
            </p:cNvPr>
            <p:cNvSpPr/>
            <p:nvPr/>
          </p:nvSpPr>
          <p:spPr>
            <a:xfrm flipV="1">
              <a:off x="2819400" y="4114781"/>
              <a:ext cx="457200" cy="21589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6" name="Triangolo isoscele 5">
              <a:extLst>
                <a:ext uri="{FF2B5EF4-FFF2-40B4-BE49-F238E27FC236}">
                  <a16:creationId xmlns:a16="http://schemas.microsoft.com/office/drawing/2014/main" id="{ADE1BC7B-BDCC-944B-9A1F-ABFCF6B976DD}"/>
                </a:ext>
              </a:extLst>
            </p:cNvPr>
            <p:cNvSpPr/>
            <p:nvPr/>
          </p:nvSpPr>
          <p:spPr>
            <a:xfrm flipV="1">
              <a:off x="3962400" y="5270471"/>
              <a:ext cx="457200" cy="21589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" name="Triangolo isoscele 6">
              <a:extLst>
                <a:ext uri="{FF2B5EF4-FFF2-40B4-BE49-F238E27FC236}">
                  <a16:creationId xmlns:a16="http://schemas.microsoft.com/office/drawing/2014/main" id="{EE69238E-475C-234C-8334-09E93723D6A5}"/>
                </a:ext>
              </a:extLst>
            </p:cNvPr>
            <p:cNvSpPr/>
            <p:nvPr/>
          </p:nvSpPr>
          <p:spPr>
            <a:xfrm flipV="1">
              <a:off x="3429000" y="4737076"/>
              <a:ext cx="457200" cy="21589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" name="Triangolo isoscele 7">
              <a:extLst>
                <a:ext uri="{FF2B5EF4-FFF2-40B4-BE49-F238E27FC236}">
                  <a16:creationId xmlns:a16="http://schemas.microsoft.com/office/drawing/2014/main" id="{FD4ACFED-B110-D144-988B-A94457F1114F}"/>
                </a:ext>
              </a:extLst>
            </p:cNvPr>
            <p:cNvSpPr/>
            <p:nvPr/>
          </p:nvSpPr>
          <p:spPr>
            <a:xfrm flipV="1">
              <a:off x="4800600" y="5956265"/>
              <a:ext cx="457200" cy="21589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4"/>
    </mc:Choice>
    <mc:Fallback xmlns="">
      <p:transition spd="slow" advTm="19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mmagine 3">
            <a:extLst>
              <a:ext uri="{FF2B5EF4-FFF2-40B4-BE49-F238E27FC236}">
                <a16:creationId xmlns:a16="http://schemas.microsoft.com/office/drawing/2014/main" id="{A4324A5B-08F2-5F4C-A6B3-A183B6031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9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5CAB71A2-FD41-B049-AC8A-0004D30470D7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57200"/>
            <a:ext cx="5951538" cy="5943600"/>
            <a:chOff x="2667000" y="457200"/>
            <a:chExt cx="5950887" cy="5943600"/>
          </a:xfrm>
        </p:grpSpPr>
        <p:pic>
          <p:nvPicPr>
            <p:cNvPr id="55299" name="Immagine 2">
              <a:extLst>
                <a:ext uri="{FF2B5EF4-FFF2-40B4-BE49-F238E27FC236}">
                  <a16:creationId xmlns:a16="http://schemas.microsoft.com/office/drawing/2014/main" id="{92558F74-B0EF-2C4E-B8BE-7C257E79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57200"/>
              <a:ext cx="2637675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ttore 2 5">
              <a:extLst>
                <a:ext uri="{FF2B5EF4-FFF2-40B4-BE49-F238E27FC236}">
                  <a16:creationId xmlns:a16="http://schemas.microsoft.com/office/drawing/2014/main" id="{3A5DE064-A751-9742-9B50-B4C8E094712A}"/>
                </a:ext>
              </a:extLst>
            </p:cNvPr>
            <p:cNvCxnSpPr/>
            <p:nvPr/>
          </p:nvCxnSpPr>
          <p:spPr>
            <a:xfrm flipV="1">
              <a:off x="2667000" y="4572000"/>
              <a:ext cx="3123858" cy="1828800"/>
            </a:xfrm>
            <a:prstGeom prst="straightConnector1">
              <a:avLst/>
            </a:prstGeom>
            <a:ln w="95250" cmpd="sng">
              <a:solidFill>
                <a:srgbClr val="008000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301" name="CasellaDiTesto 6">
              <a:extLst>
                <a:ext uri="{FF2B5EF4-FFF2-40B4-BE49-F238E27FC236}">
                  <a16:creationId xmlns:a16="http://schemas.microsoft.com/office/drawing/2014/main" id="{6F8E1631-16D3-B04F-9016-9F7062BCE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85846"/>
              <a:ext cx="25980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008000"/>
                  </a:solidFill>
                  <a:latin typeface="Arial" panose="020B0604020202020204" pitchFamily="34" charset="0"/>
                </a:rPr>
                <a:t>MILIARE TUBERCOLARE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55"/>
    </mc:Choice>
    <mc:Fallback xmlns="">
      <p:transition spd="slow" advTm="46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>
            <a:extLst>
              <a:ext uri="{FF2B5EF4-FFF2-40B4-BE49-F238E27FC236}">
                <a16:creationId xmlns:a16="http://schemas.microsoft.com/office/drawing/2014/main" id="{2A4CC5DD-5FB1-FC49-B189-B09070254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1"/>
            <a:ext cx="5499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igura a mano libera 4">
            <a:extLst>
              <a:ext uri="{FF2B5EF4-FFF2-40B4-BE49-F238E27FC236}">
                <a16:creationId xmlns:a16="http://schemas.microsoft.com/office/drawing/2014/main" id="{4ABE66B3-4319-C54B-B747-6D26A3736271}"/>
              </a:ext>
            </a:extLst>
          </p:cNvPr>
          <p:cNvSpPr/>
          <p:nvPr/>
        </p:nvSpPr>
        <p:spPr>
          <a:xfrm>
            <a:off x="842925" y="5548508"/>
            <a:ext cx="775910" cy="714777"/>
          </a:xfrm>
          <a:custGeom>
            <a:avLst/>
            <a:gdLst>
              <a:gd name="connsiteX0" fmla="*/ 159745 w 749147"/>
              <a:gd name="connsiteY0" fmla="*/ 666521 h 699767"/>
              <a:gd name="connsiteX1" fmla="*/ 137711 w 749147"/>
              <a:gd name="connsiteY1" fmla="*/ 638978 h 699767"/>
              <a:gd name="connsiteX2" fmla="*/ 126694 w 749147"/>
              <a:gd name="connsiteY2" fmla="*/ 572877 h 699767"/>
              <a:gd name="connsiteX3" fmla="*/ 110169 w 749147"/>
              <a:gd name="connsiteY3" fmla="*/ 517793 h 699767"/>
              <a:gd name="connsiteX4" fmla="*/ 115677 w 749147"/>
              <a:gd name="connsiteY4" fmla="*/ 484742 h 699767"/>
              <a:gd name="connsiteX5" fmla="*/ 126694 w 749147"/>
              <a:gd name="connsiteY5" fmla="*/ 446183 h 699767"/>
              <a:gd name="connsiteX6" fmla="*/ 110169 w 749147"/>
              <a:gd name="connsiteY6" fmla="*/ 396607 h 699767"/>
              <a:gd name="connsiteX7" fmla="*/ 104660 w 749147"/>
              <a:gd name="connsiteY7" fmla="*/ 380082 h 699767"/>
              <a:gd name="connsiteX8" fmla="*/ 99152 w 749147"/>
              <a:gd name="connsiteY8" fmla="*/ 363557 h 699767"/>
              <a:gd name="connsiteX9" fmla="*/ 93643 w 749147"/>
              <a:gd name="connsiteY9" fmla="*/ 313981 h 699767"/>
              <a:gd name="connsiteX10" fmla="*/ 88135 w 749147"/>
              <a:gd name="connsiteY10" fmla="*/ 297455 h 699767"/>
              <a:gd name="connsiteX11" fmla="*/ 38559 w 749147"/>
              <a:gd name="connsiteY11" fmla="*/ 269913 h 699767"/>
              <a:gd name="connsiteX12" fmla="*/ 16525 w 749147"/>
              <a:gd name="connsiteY12" fmla="*/ 264405 h 699767"/>
              <a:gd name="connsiteX13" fmla="*/ 0 w 749147"/>
              <a:gd name="connsiteY13" fmla="*/ 258896 h 699767"/>
              <a:gd name="connsiteX14" fmla="*/ 16525 w 749147"/>
              <a:gd name="connsiteY14" fmla="*/ 209321 h 699767"/>
              <a:gd name="connsiteX15" fmla="*/ 22034 w 749147"/>
              <a:gd name="connsiteY15" fmla="*/ 192795 h 699767"/>
              <a:gd name="connsiteX16" fmla="*/ 55084 w 749147"/>
              <a:gd name="connsiteY16" fmla="*/ 181778 h 699767"/>
              <a:gd name="connsiteX17" fmla="*/ 88135 w 749147"/>
              <a:gd name="connsiteY17" fmla="*/ 170762 h 699767"/>
              <a:gd name="connsiteX18" fmla="*/ 104660 w 749147"/>
              <a:gd name="connsiteY18" fmla="*/ 165253 h 699767"/>
              <a:gd name="connsiteX19" fmla="*/ 115677 w 749147"/>
              <a:gd name="connsiteY19" fmla="*/ 148728 h 699767"/>
              <a:gd name="connsiteX20" fmla="*/ 110169 w 749147"/>
              <a:gd name="connsiteY20" fmla="*/ 126694 h 699767"/>
              <a:gd name="connsiteX21" fmla="*/ 143219 w 749147"/>
              <a:gd name="connsiteY21" fmla="*/ 104660 h 699767"/>
              <a:gd name="connsiteX22" fmla="*/ 159745 w 749147"/>
              <a:gd name="connsiteY22" fmla="*/ 93643 h 699767"/>
              <a:gd name="connsiteX23" fmla="*/ 170762 w 749147"/>
              <a:gd name="connsiteY23" fmla="*/ 77118 h 699767"/>
              <a:gd name="connsiteX24" fmla="*/ 176270 w 749147"/>
              <a:gd name="connsiteY24" fmla="*/ 60593 h 699767"/>
              <a:gd name="connsiteX25" fmla="*/ 209321 w 749147"/>
              <a:gd name="connsiteY25" fmla="*/ 38559 h 699767"/>
              <a:gd name="connsiteX26" fmla="*/ 247880 w 749147"/>
              <a:gd name="connsiteY26" fmla="*/ 0 h 699767"/>
              <a:gd name="connsiteX27" fmla="*/ 280930 w 749147"/>
              <a:gd name="connsiteY27" fmla="*/ 5509 h 699767"/>
              <a:gd name="connsiteX28" fmla="*/ 308472 w 749147"/>
              <a:gd name="connsiteY28" fmla="*/ 49576 h 699767"/>
              <a:gd name="connsiteX29" fmla="*/ 341523 w 749147"/>
              <a:gd name="connsiteY29" fmla="*/ 60593 h 699767"/>
              <a:gd name="connsiteX30" fmla="*/ 358048 w 749147"/>
              <a:gd name="connsiteY30" fmla="*/ 66101 h 699767"/>
              <a:gd name="connsiteX31" fmla="*/ 374574 w 749147"/>
              <a:gd name="connsiteY31" fmla="*/ 77118 h 699767"/>
              <a:gd name="connsiteX32" fmla="*/ 413133 w 749147"/>
              <a:gd name="connsiteY32" fmla="*/ 88135 h 699767"/>
              <a:gd name="connsiteX33" fmla="*/ 462709 w 749147"/>
              <a:gd name="connsiteY33" fmla="*/ 132202 h 699767"/>
              <a:gd name="connsiteX34" fmla="*/ 473725 w 749147"/>
              <a:gd name="connsiteY34" fmla="*/ 148728 h 699767"/>
              <a:gd name="connsiteX35" fmla="*/ 490251 w 749147"/>
              <a:gd name="connsiteY35" fmla="*/ 181778 h 699767"/>
              <a:gd name="connsiteX36" fmla="*/ 534318 w 749147"/>
              <a:gd name="connsiteY36" fmla="*/ 198304 h 699767"/>
              <a:gd name="connsiteX37" fmla="*/ 550843 w 749147"/>
              <a:gd name="connsiteY37" fmla="*/ 203812 h 699767"/>
              <a:gd name="connsiteX38" fmla="*/ 583894 w 749147"/>
              <a:gd name="connsiteY38" fmla="*/ 220337 h 699767"/>
              <a:gd name="connsiteX39" fmla="*/ 633470 w 749147"/>
              <a:gd name="connsiteY39" fmla="*/ 242371 h 699767"/>
              <a:gd name="connsiteX40" fmla="*/ 694063 w 749147"/>
              <a:gd name="connsiteY40" fmla="*/ 247880 h 699767"/>
              <a:gd name="connsiteX41" fmla="*/ 721605 w 749147"/>
              <a:gd name="connsiteY41" fmla="*/ 280930 h 699767"/>
              <a:gd name="connsiteX42" fmla="*/ 727113 w 749147"/>
              <a:gd name="connsiteY42" fmla="*/ 302964 h 699767"/>
              <a:gd name="connsiteX43" fmla="*/ 749147 w 749147"/>
              <a:gd name="connsiteY43" fmla="*/ 336015 h 699767"/>
              <a:gd name="connsiteX44" fmla="*/ 743639 w 749147"/>
              <a:gd name="connsiteY44" fmla="*/ 352540 h 699767"/>
              <a:gd name="connsiteX45" fmla="*/ 710588 w 749147"/>
              <a:gd name="connsiteY45" fmla="*/ 369065 h 699767"/>
              <a:gd name="connsiteX46" fmla="*/ 694063 w 749147"/>
              <a:gd name="connsiteY46" fmla="*/ 380082 h 699767"/>
              <a:gd name="connsiteX47" fmla="*/ 661012 w 749147"/>
              <a:gd name="connsiteY47" fmla="*/ 385590 h 699767"/>
              <a:gd name="connsiteX48" fmla="*/ 655504 w 749147"/>
              <a:gd name="connsiteY48" fmla="*/ 402116 h 699767"/>
              <a:gd name="connsiteX49" fmla="*/ 649995 w 749147"/>
              <a:gd name="connsiteY49" fmla="*/ 435166 h 699767"/>
              <a:gd name="connsiteX50" fmla="*/ 633470 w 749147"/>
              <a:gd name="connsiteY50" fmla="*/ 468217 h 699767"/>
              <a:gd name="connsiteX51" fmla="*/ 616945 w 749147"/>
              <a:gd name="connsiteY51" fmla="*/ 473725 h 699767"/>
              <a:gd name="connsiteX52" fmla="*/ 600419 w 749147"/>
              <a:gd name="connsiteY52" fmla="*/ 484742 h 699767"/>
              <a:gd name="connsiteX53" fmla="*/ 578386 w 749147"/>
              <a:gd name="connsiteY53" fmla="*/ 490251 h 699767"/>
              <a:gd name="connsiteX54" fmla="*/ 561860 w 749147"/>
              <a:gd name="connsiteY54" fmla="*/ 495759 h 699767"/>
              <a:gd name="connsiteX55" fmla="*/ 561860 w 749147"/>
              <a:gd name="connsiteY55" fmla="*/ 534318 h 699767"/>
              <a:gd name="connsiteX56" fmla="*/ 545335 w 749147"/>
              <a:gd name="connsiteY56" fmla="*/ 578386 h 699767"/>
              <a:gd name="connsiteX57" fmla="*/ 528810 w 749147"/>
              <a:gd name="connsiteY57" fmla="*/ 589402 h 699767"/>
              <a:gd name="connsiteX58" fmla="*/ 512284 w 749147"/>
              <a:gd name="connsiteY58" fmla="*/ 594911 h 699767"/>
              <a:gd name="connsiteX59" fmla="*/ 473725 w 749147"/>
              <a:gd name="connsiteY59" fmla="*/ 616945 h 699767"/>
              <a:gd name="connsiteX60" fmla="*/ 451692 w 749147"/>
              <a:gd name="connsiteY60" fmla="*/ 649995 h 699767"/>
              <a:gd name="connsiteX61" fmla="*/ 435166 w 749147"/>
              <a:gd name="connsiteY61" fmla="*/ 661012 h 699767"/>
              <a:gd name="connsiteX62" fmla="*/ 358048 w 749147"/>
              <a:gd name="connsiteY62" fmla="*/ 672029 h 699767"/>
              <a:gd name="connsiteX63" fmla="*/ 330506 w 749147"/>
              <a:gd name="connsiteY63" fmla="*/ 699571 h 699767"/>
              <a:gd name="connsiteX64" fmla="*/ 297456 w 749147"/>
              <a:gd name="connsiteY64" fmla="*/ 694063 h 699767"/>
              <a:gd name="connsiteX65" fmla="*/ 264405 w 749147"/>
              <a:gd name="connsiteY65" fmla="*/ 677537 h 699767"/>
              <a:gd name="connsiteX66" fmla="*/ 236863 w 749147"/>
              <a:gd name="connsiteY66" fmla="*/ 683046 h 699767"/>
              <a:gd name="connsiteX67" fmla="*/ 203812 w 749147"/>
              <a:gd name="connsiteY67" fmla="*/ 677537 h 699767"/>
              <a:gd name="connsiteX68" fmla="*/ 143219 w 749147"/>
              <a:gd name="connsiteY68" fmla="*/ 672029 h 699767"/>
              <a:gd name="connsiteX69" fmla="*/ 137711 w 749147"/>
              <a:gd name="connsiteY69" fmla="*/ 655504 h 699767"/>
              <a:gd name="connsiteX70" fmla="*/ 132203 w 749147"/>
              <a:gd name="connsiteY70" fmla="*/ 622453 h 699767"/>
              <a:gd name="connsiteX0" fmla="*/ 159745 w 749147"/>
              <a:gd name="connsiteY0" fmla="*/ 673104 h 706350"/>
              <a:gd name="connsiteX1" fmla="*/ 137711 w 749147"/>
              <a:gd name="connsiteY1" fmla="*/ 645561 h 706350"/>
              <a:gd name="connsiteX2" fmla="*/ 126694 w 749147"/>
              <a:gd name="connsiteY2" fmla="*/ 579460 h 706350"/>
              <a:gd name="connsiteX3" fmla="*/ 110169 w 749147"/>
              <a:gd name="connsiteY3" fmla="*/ 524376 h 706350"/>
              <a:gd name="connsiteX4" fmla="*/ 115677 w 749147"/>
              <a:gd name="connsiteY4" fmla="*/ 491325 h 706350"/>
              <a:gd name="connsiteX5" fmla="*/ 126694 w 749147"/>
              <a:gd name="connsiteY5" fmla="*/ 452766 h 706350"/>
              <a:gd name="connsiteX6" fmla="*/ 110169 w 749147"/>
              <a:gd name="connsiteY6" fmla="*/ 403190 h 706350"/>
              <a:gd name="connsiteX7" fmla="*/ 104660 w 749147"/>
              <a:gd name="connsiteY7" fmla="*/ 386665 h 706350"/>
              <a:gd name="connsiteX8" fmla="*/ 99152 w 749147"/>
              <a:gd name="connsiteY8" fmla="*/ 370140 h 706350"/>
              <a:gd name="connsiteX9" fmla="*/ 93643 w 749147"/>
              <a:gd name="connsiteY9" fmla="*/ 320564 h 706350"/>
              <a:gd name="connsiteX10" fmla="*/ 88135 w 749147"/>
              <a:gd name="connsiteY10" fmla="*/ 304038 h 706350"/>
              <a:gd name="connsiteX11" fmla="*/ 38559 w 749147"/>
              <a:gd name="connsiteY11" fmla="*/ 276496 h 706350"/>
              <a:gd name="connsiteX12" fmla="*/ 16525 w 749147"/>
              <a:gd name="connsiteY12" fmla="*/ 270988 h 706350"/>
              <a:gd name="connsiteX13" fmla="*/ 0 w 749147"/>
              <a:gd name="connsiteY13" fmla="*/ 265479 h 706350"/>
              <a:gd name="connsiteX14" fmla="*/ 16525 w 749147"/>
              <a:gd name="connsiteY14" fmla="*/ 215904 h 706350"/>
              <a:gd name="connsiteX15" fmla="*/ 22034 w 749147"/>
              <a:gd name="connsiteY15" fmla="*/ 199378 h 706350"/>
              <a:gd name="connsiteX16" fmla="*/ 55084 w 749147"/>
              <a:gd name="connsiteY16" fmla="*/ 188361 h 706350"/>
              <a:gd name="connsiteX17" fmla="*/ 88135 w 749147"/>
              <a:gd name="connsiteY17" fmla="*/ 177345 h 706350"/>
              <a:gd name="connsiteX18" fmla="*/ 104660 w 749147"/>
              <a:gd name="connsiteY18" fmla="*/ 171836 h 706350"/>
              <a:gd name="connsiteX19" fmla="*/ 115677 w 749147"/>
              <a:gd name="connsiteY19" fmla="*/ 155311 h 706350"/>
              <a:gd name="connsiteX20" fmla="*/ 110169 w 749147"/>
              <a:gd name="connsiteY20" fmla="*/ 133277 h 706350"/>
              <a:gd name="connsiteX21" fmla="*/ 143219 w 749147"/>
              <a:gd name="connsiteY21" fmla="*/ 111243 h 706350"/>
              <a:gd name="connsiteX22" fmla="*/ 159745 w 749147"/>
              <a:gd name="connsiteY22" fmla="*/ 100226 h 706350"/>
              <a:gd name="connsiteX23" fmla="*/ 170762 w 749147"/>
              <a:gd name="connsiteY23" fmla="*/ 83701 h 706350"/>
              <a:gd name="connsiteX24" fmla="*/ 176270 w 749147"/>
              <a:gd name="connsiteY24" fmla="*/ 67176 h 706350"/>
              <a:gd name="connsiteX25" fmla="*/ 192796 w 749147"/>
              <a:gd name="connsiteY25" fmla="*/ 17599 h 706350"/>
              <a:gd name="connsiteX26" fmla="*/ 247880 w 749147"/>
              <a:gd name="connsiteY26" fmla="*/ 6583 h 706350"/>
              <a:gd name="connsiteX27" fmla="*/ 280930 w 749147"/>
              <a:gd name="connsiteY27" fmla="*/ 12092 h 706350"/>
              <a:gd name="connsiteX28" fmla="*/ 308472 w 749147"/>
              <a:gd name="connsiteY28" fmla="*/ 56159 h 706350"/>
              <a:gd name="connsiteX29" fmla="*/ 341523 w 749147"/>
              <a:gd name="connsiteY29" fmla="*/ 67176 h 706350"/>
              <a:gd name="connsiteX30" fmla="*/ 358048 w 749147"/>
              <a:gd name="connsiteY30" fmla="*/ 72684 h 706350"/>
              <a:gd name="connsiteX31" fmla="*/ 374574 w 749147"/>
              <a:gd name="connsiteY31" fmla="*/ 83701 h 706350"/>
              <a:gd name="connsiteX32" fmla="*/ 413133 w 749147"/>
              <a:gd name="connsiteY32" fmla="*/ 94718 h 706350"/>
              <a:gd name="connsiteX33" fmla="*/ 462709 w 749147"/>
              <a:gd name="connsiteY33" fmla="*/ 138785 h 706350"/>
              <a:gd name="connsiteX34" fmla="*/ 473725 w 749147"/>
              <a:gd name="connsiteY34" fmla="*/ 155311 h 706350"/>
              <a:gd name="connsiteX35" fmla="*/ 490251 w 749147"/>
              <a:gd name="connsiteY35" fmla="*/ 188361 h 706350"/>
              <a:gd name="connsiteX36" fmla="*/ 534318 w 749147"/>
              <a:gd name="connsiteY36" fmla="*/ 204887 h 706350"/>
              <a:gd name="connsiteX37" fmla="*/ 550843 w 749147"/>
              <a:gd name="connsiteY37" fmla="*/ 210395 h 706350"/>
              <a:gd name="connsiteX38" fmla="*/ 583894 w 749147"/>
              <a:gd name="connsiteY38" fmla="*/ 226920 h 706350"/>
              <a:gd name="connsiteX39" fmla="*/ 633470 w 749147"/>
              <a:gd name="connsiteY39" fmla="*/ 248954 h 706350"/>
              <a:gd name="connsiteX40" fmla="*/ 694063 w 749147"/>
              <a:gd name="connsiteY40" fmla="*/ 254463 h 706350"/>
              <a:gd name="connsiteX41" fmla="*/ 721605 w 749147"/>
              <a:gd name="connsiteY41" fmla="*/ 287513 h 706350"/>
              <a:gd name="connsiteX42" fmla="*/ 727113 w 749147"/>
              <a:gd name="connsiteY42" fmla="*/ 309547 h 706350"/>
              <a:gd name="connsiteX43" fmla="*/ 749147 w 749147"/>
              <a:gd name="connsiteY43" fmla="*/ 342598 h 706350"/>
              <a:gd name="connsiteX44" fmla="*/ 743639 w 749147"/>
              <a:gd name="connsiteY44" fmla="*/ 359123 h 706350"/>
              <a:gd name="connsiteX45" fmla="*/ 710588 w 749147"/>
              <a:gd name="connsiteY45" fmla="*/ 375648 h 706350"/>
              <a:gd name="connsiteX46" fmla="*/ 694063 w 749147"/>
              <a:gd name="connsiteY46" fmla="*/ 386665 h 706350"/>
              <a:gd name="connsiteX47" fmla="*/ 661012 w 749147"/>
              <a:gd name="connsiteY47" fmla="*/ 392173 h 706350"/>
              <a:gd name="connsiteX48" fmla="*/ 655504 w 749147"/>
              <a:gd name="connsiteY48" fmla="*/ 408699 h 706350"/>
              <a:gd name="connsiteX49" fmla="*/ 649995 w 749147"/>
              <a:gd name="connsiteY49" fmla="*/ 441749 h 706350"/>
              <a:gd name="connsiteX50" fmla="*/ 633470 w 749147"/>
              <a:gd name="connsiteY50" fmla="*/ 474800 h 706350"/>
              <a:gd name="connsiteX51" fmla="*/ 616945 w 749147"/>
              <a:gd name="connsiteY51" fmla="*/ 480308 h 706350"/>
              <a:gd name="connsiteX52" fmla="*/ 600419 w 749147"/>
              <a:gd name="connsiteY52" fmla="*/ 491325 h 706350"/>
              <a:gd name="connsiteX53" fmla="*/ 578386 w 749147"/>
              <a:gd name="connsiteY53" fmla="*/ 496834 h 706350"/>
              <a:gd name="connsiteX54" fmla="*/ 561860 w 749147"/>
              <a:gd name="connsiteY54" fmla="*/ 502342 h 706350"/>
              <a:gd name="connsiteX55" fmla="*/ 561860 w 749147"/>
              <a:gd name="connsiteY55" fmla="*/ 540901 h 706350"/>
              <a:gd name="connsiteX56" fmla="*/ 545335 w 749147"/>
              <a:gd name="connsiteY56" fmla="*/ 584969 h 706350"/>
              <a:gd name="connsiteX57" fmla="*/ 528810 w 749147"/>
              <a:gd name="connsiteY57" fmla="*/ 595985 h 706350"/>
              <a:gd name="connsiteX58" fmla="*/ 512284 w 749147"/>
              <a:gd name="connsiteY58" fmla="*/ 601494 h 706350"/>
              <a:gd name="connsiteX59" fmla="*/ 473725 w 749147"/>
              <a:gd name="connsiteY59" fmla="*/ 623528 h 706350"/>
              <a:gd name="connsiteX60" fmla="*/ 451692 w 749147"/>
              <a:gd name="connsiteY60" fmla="*/ 656578 h 706350"/>
              <a:gd name="connsiteX61" fmla="*/ 435166 w 749147"/>
              <a:gd name="connsiteY61" fmla="*/ 667595 h 706350"/>
              <a:gd name="connsiteX62" fmla="*/ 358048 w 749147"/>
              <a:gd name="connsiteY62" fmla="*/ 678612 h 706350"/>
              <a:gd name="connsiteX63" fmla="*/ 330506 w 749147"/>
              <a:gd name="connsiteY63" fmla="*/ 706154 h 706350"/>
              <a:gd name="connsiteX64" fmla="*/ 297456 w 749147"/>
              <a:gd name="connsiteY64" fmla="*/ 700646 h 706350"/>
              <a:gd name="connsiteX65" fmla="*/ 264405 w 749147"/>
              <a:gd name="connsiteY65" fmla="*/ 684120 h 706350"/>
              <a:gd name="connsiteX66" fmla="*/ 236863 w 749147"/>
              <a:gd name="connsiteY66" fmla="*/ 689629 h 706350"/>
              <a:gd name="connsiteX67" fmla="*/ 203812 w 749147"/>
              <a:gd name="connsiteY67" fmla="*/ 684120 h 706350"/>
              <a:gd name="connsiteX68" fmla="*/ 143219 w 749147"/>
              <a:gd name="connsiteY68" fmla="*/ 678612 h 706350"/>
              <a:gd name="connsiteX69" fmla="*/ 137711 w 749147"/>
              <a:gd name="connsiteY69" fmla="*/ 662087 h 706350"/>
              <a:gd name="connsiteX70" fmla="*/ 132203 w 749147"/>
              <a:gd name="connsiteY70" fmla="*/ 629036 h 706350"/>
              <a:gd name="connsiteX0" fmla="*/ 159745 w 749147"/>
              <a:gd name="connsiteY0" fmla="*/ 673104 h 706350"/>
              <a:gd name="connsiteX1" fmla="*/ 137711 w 749147"/>
              <a:gd name="connsiteY1" fmla="*/ 645561 h 706350"/>
              <a:gd name="connsiteX2" fmla="*/ 126694 w 749147"/>
              <a:gd name="connsiteY2" fmla="*/ 579460 h 706350"/>
              <a:gd name="connsiteX3" fmla="*/ 110169 w 749147"/>
              <a:gd name="connsiteY3" fmla="*/ 524376 h 706350"/>
              <a:gd name="connsiteX4" fmla="*/ 115677 w 749147"/>
              <a:gd name="connsiteY4" fmla="*/ 491325 h 706350"/>
              <a:gd name="connsiteX5" fmla="*/ 126694 w 749147"/>
              <a:gd name="connsiteY5" fmla="*/ 452766 h 706350"/>
              <a:gd name="connsiteX6" fmla="*/ 110169 w 749147"/>
              <a:gd name="connsiteY6" fmla="*/ 403190 h 706350"/>
              <a:gd name="connsiteX7" fmla="*/ 104660 w 749147"/>
              <a:gd name="connsiteY7" fmla="*/ 386665 h 706350"/>
              <a:gd name="connsiteX8" fmla="*/ 99152 w 749147"/>
              <a:gd name="connsiteY8" fmla="*/ 370140 h 706350"/>
              <a:gd name="connsiteX9" fmla="*/ 93643 w 749147"/>
              <a:gd name="connsiteY9" fmla="*/ 320564 h 706350"/>
              <a:gd name="connsiteX10" fmla="*/ 88135 w 749147"/>
              <a:gd name="connsiteY10" fmla="*/ 304038 h 706350"/>
              <a:gd name="connsiteX11" fmla="*/ 38559 w 749147"/>
              <a:gd name="connsiteY11" fmla="*/ 276496 h 706350"/>
              <a:gd name="connsiteX12" fmla="*/ 16525 w 749147"/>
              <a:gd name="connsiteY12" fmla="*/ 270988 h 706350"/>
              <a:gd name="connsiteX13" fmla="*/ 0 w 749147"/>
              <a:gd name="connsiteY13" fmla="*/ 265479 h 706350"/>
              <a:gd name="connsiteX14" fmla="*/ 16525 w 749147"/>
              <a:gd name="connsiteY14" fmla="*/ 215904 h 706350"/>
              <a:gd name="connsiteX15" fmla="*/ 22034 w 749147"/>
              <a:gd name="connsiteY15" fmla="*/ 199378 h 706350"/>
              <a:gd name="connsiteX16" fmla="*/ 55084 w 749147"/>
              <a:gd name="connsiteY16" fmla="*/ 188361 h 706350"/>
              <a:gd name="connsiteX17" fmla="*/ 88135 w 749147"/>
              <a:gd name="connsiteY17" fmla="*/ 177345 h 706350"/>
              <a:gd name="connsiteX18" fmla="*/ 104660 w 749147"/>
              <a:gd name="connsiteY18" fmla="*/ 171836 h 706350"/>
              <a:gd name="connsiteX19" fmla="*/ 99152 w 749147"/>
              <a:gd name="connsiteY19" fmla="*/ 133277 h 706350"/>
              <a:gd name="connsiteX20" fmla="*/ 110169 w 749147"/>
              <a:gd name="connsiteY20" fmla="*/ 133277 h 706350"/>
              <a:gd name="connsiteX21" fmla="*/ 143219 w 749147"/>
              <a:gd name="connsiteY21" fmla="*/ 111243 h 706350"/>
              <a:gd name="connsiteX22" fmla="*/ 159745 w 749147"/>
              <a:gd name="connsiteY22" fmla="*/ 100226 h 706350"/>
              <a:gd name="connsiteX23" fmla="*/ 170762 w 749147"/>
              <a:gd name="connsiteY23" fmla="*/ 83701 h 706350"/>
              <a:gd name="connsiteX24" fmla="*/ 176270 w 749147"/>
              <a:gd name="connsiteY24" fmla="*/ 67176 h 706350"/>
              <a:gd name="connsiteX25" fmla="*/ 192796 w 749147"/>
              <a:gd name="connsiteY25" fmla="*/ 17599 h 706350"/>
              <a:gd name="connsiteX26" fmla="*/ 247880 w 749147"/>
              <a:gd name="connsiteY26" fmla="*/ 6583 h 706350"/>
              <a:gd name="connsiteX27" fmla="*/ 280930 w 749147"/>
              <a:gd name="connsiteY27" fmla="*/ 12092 h 706350"/>
              <a:gd name="connsiteX28" fmla="*/ 308472 w 749147"/>
              <a:gd name="connsiteY28" fmla="*/ 56159 h 706350"/>
              <a:gd name="connsiteX29" fmla="*/ 341523 w 749147"/>
              <a:gd name="connsiteY29" fmla="*/ 67176 h 706350"/>
              <a:gd name="connsiteX30" fmla="*/ 358048 w 749147"/>
              <a:gd name="connsiteY30" fmla="*/ 72684 h 706350"/>
              <a:gd name="connsiteX31" fmla="*/ 374574 w 749147"/>
              <a:gd name="connsiteY31" fmla="*/ 83701 h 706350"/>
              <a:gd name="connsiteX32" fmla="*/ 413133 w 749147"/>
              <a:gd name="connsiteY32" fmla="*/ 94718 h 706350"/>
              <a:gd name="connsiteX33" fmla="*/ 462709 w 749147"/>
              <a:gd name="connsiteY33" fmla="*/ 138785 h 706350"/>
              <a:gd name="connsiteX34" fmla="*/ 473725 w 749147"/>
              <a:gd name="connsiteY34" fmla="*/ 155311 h 706350"/>
              <a:gd name="connsiteX35" fmla="*/ 490251 w 749147"/>
              <a:gd name="connsiteY35" fmla="*/ 188361 h 706350"/>
              <a:gd name="connsiteX36" fmla="*/ 534318 w 749147"/>
              <a:gd name="connsiteY36" fmla="*/ 204887 h 706350"/>
              <a:gd name="connsiteX37" fmla="*/ 550843 w 749147"/>
              <a:gd name="connsiteY37" fmla="*/ 210395 h 706350"/>
              <a:gd name="connsiteX38" fmla="*/ 583894 w 749147"/>
              <a:gd name="connsiteY38" fmla="*/ 226920 h 706350"/>
              <a:gd name="connsiteX39" fmla="*/ 633470 w 749147"/>
              <a:gd name="connsiteY39" fmla="*/ 248954 h 706350"/>
              <a:gd name="connsiteX40" fmla="*/ 694063 w 749147"/>
              <a:gd name="connsiteY40" fmla="*/ 254463 h 706350"/>
              <a:gd name="connsiteX41" fmla="*/ 721605 w 749147"/>
              <a:gd name="connsiteY41" fmla="*/ 287513 h 706350"/>
              <a:gd name="connsiteX42" fmla="*/ 727113 w 749147"/>
              <a:gd name="connsiteY42" fmla="*/ 309547 h 706350"/>
              <a:gd name="connsiteX43" fmla="*/ 749147 w 749147"/>
              <a:gd name="connsiteY43" fmla="*/ 342598 h 706350"/>
              <a:gd name="connsiteX44" fmla="*/ 743639 w 749147"/>
              <a:gd name="connsiteY44" fmla="*/ 359123 h 706350"/>
              <a:gd name="connsiteX45" fmla="*/ 710588 w 749147"/>
              <a:gd name="connsiteY45" fmla="*/ 375648 h 706350"/>
              <a:gd name="connsiteX46" fmla="*/ 694063 w 749147"/>
              <a:gd name="connsiteY46" fmla="*/ 386665 h 706350"/>
              <a:gd name="connsiteX47" fmla="*/ 661012 w 749147"/>
              <a:gd name="connsiteY47" fmla="*/ 392173 h 706350"/>
              <a:gd name="connsiteX48" fmla="*/ 655504 w 749147"/>
              <a:gd name="connsiteY48" fmla="*/ 408699 h 706350"/>
              <a:gd name="connsiteX49" fmla="*/ 649995 w 749147"/>
              <a:gd name="connsiteY49" fmla="*/ 441749 h 706350"/>
              <a:gd name="connsiteX50" fmla="*/ 633470 w 749147"/>
              <a:gd name="connsiteY50" fmla="*/ 474800 h 706350"/>
              <a:gd name="connsiteX51" fmla="*/ 616945 w 749147"/>
              <a:gd name="connsiteY51" fmla="*/ 480308 h 706350"/>
              <a:gd name="connsiteX52" fmla="*/ 600419 w 749147"/>
              <a:gd name="connsiteY52" fmla="*/ 491325 h 706350"/>
              <a:gd name="connsiteX53" fmla="*/ 578386 w 749147"/>
              <a:gd name="connsiteY53" fmla="*/ 496834 h 706350"/>
              <a:gd name="connsiteX54" fmla="*/ 561860 w 749147"/>
              <a:gd name="connsiteY54" fmla="*/ 502342 h 706350"/>
              <a:gd name="connsiteX55" fmla="*/ 561860 w 749147"/>
              <a:gd name="connsiteY55" fmla="*/ 540901 h 706350"/>
              <a:gd name="connsiteX56" fmla="*/ 545335 w 749147"/>
              <a:gd name="connsiteY56" fmla="*/ 584969 h 706350"/>
              <a:gd name="connsiteX57" fmla="*/ 528810 w 749147"/>
              <a:gd name="connsiteY57" fmla="*/ 595985 h 706350"/>
              <a:gd name="connsiteX58" fmla="*/ 512284 w 749147"/>
              <a:gd name="connsiteY58" fmla="*/ 601494 h 706350"/>
              <a:gd name="connsiteX59" fmla="*/ 473725 w 749147"/>
              <a:gd name="connsiteY59" fmla="*/ 623528 h 706350"/>
              <a:gd name="connsiteX60" fmla="*/ 451692 w 749147"/>
              <a:gd name="connsiteY60" fmla="*/ 656578 h 706350"/>
              <a:gd name="connsiteX61" fmla="*/ 435166 w 749147"/>
              <a:gd name="connsiteY61" fmla="*/ 667595 h 706350"/>
              <a:gd name="connsiteX62" fmla="*/ 358048 w 749147"/>
              <a:gd name="connsiteY62" fmla="*/ 678612 h 706350"/>
              <a:gd name="connsiteX63" fmla="*/ 330506 w 749147"/>
              <a:gd name="connsiteY63" fmla="*/ 706154 h 706350"/>
              <a:gd name="connsiteX64" fmla="*/ 297456 w 749147"/>
              <a:gd name="connsiteY64" fmla="*/ 700646 h 706350"/>
              <a:gd name="connsiteX65" fmla="*/ 264405 w 749147"/>
              <a:gd name="connsiteY65" fmla="*/ 684120 h 706350"/>
              <a:gd name="connsiteX66" fmla="*/ 236863 w 749147"/>
              <a:gd name="connsiteY66" fmla="*/ 689629 h 706350"/>
              <a:gd name="connsiteX67" fmla="*/ 203812 w 749147"/>
              <a:gd name="connsiteY67" fmla="*/ 684120 h 706350"/>
              <a:gd name="connsiteX68" fmla="*/ 143219 w 749147"/>
              <a:gd name="connsiteY68" fmla="*/ 678612 h 706350"/>
              <a:gd name="connsiteX69" fmla="*/ 137711 w 749147"/>
              <a:gd name="connsiteY69" fmla="*/ 662087 h 706350"/>
              <a:gd name="connsiteX70" fmla="*/ 132203 w 749147"/>
              <a:gd name="connsiteY70" fmla="*/ 629036 h 706350"/>
              <a:gd name="connsiteX0" fmla="*/ 159745 w 749147"/>
              <a:gd name="connsiteY0" fmla="*/ 673104 h 706350"/>
              <a:gd name="connsiteX1" fmla="*/ 137711 w 749147"/>
              <a:gd name="connsiteY1" fmla="*/ 645561 h 706350"/>
              <a:gd name="connsiteX2" fmla="*/ 126694 w 749147"/>
              <a:gd name="connsiteY2" fmla="*/ 579460 h 706350"/>
              <a:gd name="connsiteX3" fmla="*/ 110169 w 749147"/>
              <a:gd name="connsiteY3" fmla="*/ 524376 h 706350"/>
              <a:gd name="connsiteX4" fmla="*/ 115677 w 749147"/>
              <a:gd name="connsiteY4" fmla="*/ 491325 h 706350"/>
              <a:gd name="connsiteX5" fmla="*/ 126694 w 749147"/>
              <a:gd name="connsiteY5" fmla="*/ 452766 h 706350"/>
              <a:gd name="connsiteX6" fmla="*/ 110169 w 749147"/>
              <a:gd name="connsiteY6" fmla="*/ 403190 h 706350"/>
              <a:gd name="connsiteX7" fmla="*/ 104660 w 749147"/>
              <a:gd name="connsiteY7" fmla="*/ 386665 h 706350"/>
              <a:gd name="connsiteX8" fmla="*/ 99152 w 749147"/>
              <a:gd name="connsiteY8" fmla="*/ 370140 h 706350"/>
              <a:gd name="connsiteX9" fmla="*/ 93643 w 749147"/>
              <a:gd name="connsiteY9" fmla="*/ 320564 h 706350"/>
              <a:gd name="connsiteX10" fmla="*/ 88135 w 749147"/>
              <a:gd name="connsiteY10" fmla="*/ 304038 h 706350"/>
              <a:gd name="connsiteX11" fmla="*/ 38559 w 749147"/>
              <a:gd name="connsiteY11" fmla="*/ 276496 h 706350"/>
              <a:gd name="connsiteX12" fmla="*/ 16525 w 749147"/>
              <a:gd name="connsiteY12" fmla="*/ 270988 h 706350"/>
              <a:gd name="connsiteX13" fmla="*/ 0 w 749147"/>
              <a:gd name="connsiteY13" fmla="*/ 265479 h 706350"/>
              <a:gd name="connsiteX14" fmla="*/ 16525 w 749147"/>
              <a:gd name="connsiteY14" fmla="*/ 215904 h 706350"/>
              <a:gd name="connsiteX15" fmla="*/ 22034 w 749147"/>
              <a:gd name="connsiteY15" fmla="*/ 199378 h 706350"/>
              <a:gd name="connsiteX16" fmla="*/ 55084 w 749147"/>
              <a:gd name="connsiteY16" fmla="*/ 188361 h 706350"/>
              <a:gd name="connsiteX17" fmla="*/ 88135 w 749147"/>
              <a:gd name="connsiteY17" fmla="*/ 177345 h 706350"/>
              <a:gd name="connsiteX18" fmla="*/ 66101 w 749147"/>
              <a:gd name="connsiteY18" fmla="*/ 144294 h 706350"/>
              <a:gd name="connsiteX19" fmla="*/ 99152 w 749147"/>
              <a:gd name="connsiteY19" fmla="*/ 133277 h 706350"/>
              <a:gd name="connsiteX20" fmla="*/ 110169 w 749147"/>
              <a:gd name="connsiteY20" fmla="*/ 133277 h 706350"/>
              <a:gd name="connsiteX21" fmla="*/ 143219 w 749147"/>
              <a:gd name="connsiteY21" fmla="*/ 111243 h 706350"/>
              <a:gd name="connsiteX22" fmla="*/ 159745 w 749147"/>
              <a:gd name="connsiteY22" fmla="*/ 100226 h 706350"/>
              <a:gd name="connsiteX23" fmla="*/ 170762 w 749147"/>
              <a:gd name="connsiteY23" fmla="*/ 83701 h 706350"/>
              <a:gd name="connsiteX24" fmla="*/ 176270 w 749147"/>
              <a:gd name="connsiteY24" fmla="*/ 67176 h 706350"/>
              <a:gd name="connsiteX25" fmla="*/ 192796 w 749147"/>
              <a:gd name="connsiteY25" fmla="*/ 17599 h 706350"/>
              <a:gd name="connsiteX26" fmla="*/ 247880 w 749147"/>
              <a:gd name="connsiteY26" fmla="*/ 6583 h 706350"/>
              <a:gd name="connsiteX27" fmla="*/ 280930 w 749147"/>
              <a:gd name="connsiteY27" fmla="*/ 12092 h 706350"/>
              <a:gd name="connsiteX28" fmla="*/ 308472 w 749147"/>
              <a:gd name="connsiteY28" fmla="*/ 56159 h 706350"/>
              <a:gd name="connsiteX29" fmla="*/ 341523 w 749147"/>
              <a:gd name="connsiteY29" fmla="*/ 67176 h 706350"/>
              <a:gd name="connsiteX30" fmla="*/ 358048 w 749147"/>
              <a:gd name="connsiteY30" fmla="*/ 72684 h 706350"/>
              <a:gd name="connsiteX31" fmla="*/ 374574 w 749147"/>
              <a:gd name="connsiteY31" fmla="*/ 83701 h 706350"/>
              <a:gd name="connsiteX32" fmla="*/ 413133 w 749147"/>
              <a:gd name="connsiteY32" fmla="*/ 94718 h 706350"/>
              <a:gd name="connsiteX33" fmla="*/ 462709 w 749147"/>
              <a:gd name="connsiteY33" fmla="*/ 138785 h 706350"/>
              <a:gd name="connsiteX34" fmla="*/ 473725 w 749147"/>
              <a:gd name="connsiteY34" fmla="*/ 155311 h 706350"/>
              <a:gd name="connsiteX35" fmla="*/ 490251 w 749147"/>
              <a:gd name="connsiteY35" fmla="*/ 188361 h 706350"/>
              <a:gd name="connsiteX36" fmla="*/ 534318 w 749147"/>
              <a:gd name="connsiteY36" fmla="*/ 204887 h 706350"/>
              <a:gd name="connsiteX37" fmla="*/ 550843 w 749147"/>
              <a:gd name="connsiteY37" fmla="*/ 210395 h 706350"/>
              <a:gd name="connsiteX38" fmla="*/ 583894 w 749147"/>
              <a:gd name="connsiteY38" fmla="*/ 226920 h 706350"/>
              <a:gd name="connsiteX39" fmla="*/ 633470 w 749147"/>
              <a:gd name="connsiteY39" fmla="*/ 248954 h 706350"/>
              <a:gd name="connsiteX40" fmla="*/ 694063 w 749147"/>
              <a:gd name="connsiteY40" fmla="*/ 254463 h 706350"/>
              <a:gd name="connsiteX41" fmla="*/ 721605 w 749147"/>
              <a:gd name="connsiteY41" fmla="*/ 287513 h 706350"/>
              <a:gd name="connsiteX42" fmla="*/ 727113 w 749147"/>
              <a:gd name="connsiteY42" fmla="*/ 309547 h 706350"/>
              <a:gd name="connsiteX43" fmla="*/ 749147 w 749147"/>
              <a:gd name="connsiteY43" fmla="*/ 342598 h 706350"/>
              <a:gd name="connsiteX44" fmla="*/ 743639 w 749147"/>
              <a:gd name="connsiteY44" fmla="*/ 359123 h 706350"/>
              <a:gd name="connsiteX45" fmla="*/ 710588 w 749147"/>
              <a:gd name="connsiteY45" fmla="*/ 375648 h 706350"/>
              <a:gd name="connsiteX46" fmla="*/ 694063 w 749147"/>
              <a:gd name="connsiteY46" fmla="*/ 386665 h 706350"/>
              <a:gd name="connsiteX47" fmla="*/ 661012 w 749147"/>
              <a:gd name="connsiteY47" fmla="*/ 392173 h 706350"/>
              <a:gd name="connsiteX48" fmla="*/ 655504 w 749147"/>
              <a:gd name="connsiteY48" fmla="*/ 408699 h 706350"/>
              <a:gd name="connsiteX49" fmla="*/ 649995 w 749147"/>
              <a:gd name="connsiteY49" fmla="*/ 441749 h 706350"/>
              <a:gd name="connsiteX50" fmla="*/ 633470 w 749147"/>
              <a:gd name="connsiteY50" fmla="*/ 474800 h 706350"/>
              <a:gd name="connsiteX51" fmla="*/ 616945 w 749147"/>
              <a:gd name="connsiteY51" fmla="*/ 480308 h 706350"/>
              <a:gd name="connsiteX52" fmla="*/ 600419 w 749147"/>
              <a:gd name="connsiteY52" fmla="*/ 491325 h 706350"/>
              <a:gd name="connsiteX53" fmla="*/ 578386 w 749147"/>
              <a:gd name="connsiteY53" fmla="*/ 496834 h 706350"/>
              <a:gd name="connsiteX54" fmla="*/ 561860 w 749147"/>
              <a:gd name="connsiteY54" fmla="*/ 502342 h 706350"/>
              <a:gd name="connsiteX55" fmla="*/ 561860 w 749147"/>
              <a:gd name="connsiteY55" fmla="*/ 540901 h 706350"/>
              <a:gd name="connsiteX56" fmla="*/ 545335 w 749147"/>
              <a:gd name="connsiteY56" fmla="*/ 584969 h 706350"/>
              <a:gd name="connsiteX57" fmla="*/ 528810 w 749147"/>
              <a:gd name="connsiteY57" fmla="*/ 595985 h 706350"/>
              <a:gd name="connsiteX58" fmla="*/ 512284 w 749147"/>
              <a:gd name="connsiteY58" fmla="*/ 601494 h 706350"/>
              <a:gd name="connsiteX59" fmla="*/ 473725 w 749147"/>
              <a:gd name="connsiteY59" fmla="*/ 623528 h 706350"/>
              <a:gd name="connsiteX60" fmla="*/ 451692 w 749147"/>
              <a:gd name="connsiteY60" fmla="*/ 656578 h 706350"/>
              <a:gd name="connsiteX61" fmla="*/ 435166 w 749147"/>
              <a:gd name="connsiteY61" fmla="*/ 667595 h 706350"/>
              <a:gd name="connsiteX62" fmla="*/ 358048 w 749147"/>
              <a:gd name="connsiteY62" fmla="*/ 678612 h 706350"/>
              <a:gd name="connsiteX63" fmla="*/ 330506 w 749147"/>
              <a:gd name="connsiteY63" fmla="*/ 706154 h 706350"/>
              <a:gd name="connsiteX64" fmla="*/ 297456 w 749147"/>
              <a:gd name="connsiteY64" fmla="*/ 700646 h 706350"/>
              <a:gd name="connsiteX65" fmla="*/ 264405 w 749147"/>
              <a:gd name="connsiteY65" fmla="*/ 684120 h 706350"/>
              <a:gd name="connsiteX66" fmla="*/ 236863 w 749147"/>
              <a:gd name="connsiteY66" fmla="*/ 689629 h 706350"/>
              <a:gd name="connsiteX67" fmla="*/ 203812 w 749147"/>
              <a:gd name="connsiteY67" fmla="*/ 684120 h 706350"/>
              <a:gd name="connsiteX68" fmla="*/ 143219 w 749147"/>
              <a:gd name="connsiteY68" fmla="*/ 678612 h 706350"/>
              <a:gd name="connsiteX69" fmla="*/ 137711 w 749147"/>
              <a:gd name="connsiteY69" fmla="*/ 662087 h 706350"/>
              <a:gd name="connsiteX70" fmla="*/ 132203 w 749147"/>
              <a:gd name="connsiteY70" fmla="*/ 629036 h 706350"/>
              <a:gd name="connsiteX0" fmla="*/ 159745 w 749147"/>
              <a:gd name="connsiteY0" fmla="*/ 673104 h 706350"/>
              <a:gd name="connsiteX1" fmla="*/ 137711 w 749147"/>
              <a:gd name="connsiteY1" fmla="*/ 645561 h 706350"/>
              <a:gd name="connsiteX2" fmla="*/ 126694 w 749147"/>
              <a:gd name="connsiteY2" fmla="*/ 579460 h 706350"/>
              <a:gd name="connsiteX3" fmla="*/ 110169 w 749147"/>
              <a:gd name="connsiteY3" fmla="*/ 524376 h 706350"/>
              <a:gd name="connsiteX4" fmla="*/ 115677 w 749147"/>
              <a:gd name="connsiteY4" fmla="*/ 491325 h 706350"/>
              <a:gd name="connsiteX5" fmla="*/ 126694 w 749147"/>
              <a:gd name="connsiteY5" fmla="*/ 452766 h 706350"/>
              <a:gd name="connsiteX6" fmla="*/ 110169 w 749147"/>
              <a:gd name="connsiteY6" fmla="*/ 403190 h 706350"/>
              <a:gd name="connsiteX7" fmla="*/ 104660 w 749147"/>
              <a:gd name="connsiteY7" fmla="*/ 386665 h 706350"/>
              <a:gd name="connsiteX8" fmla="*/ 99152 w 749147"/>
              <a:gd name="connsiteY8" fmla="*/ 370140 h 706350"/>
              <a:gd name="connsiteX9" fmla="*/ 93643 w 749147"/>
              <a:gd name="connsiteY9" fmla="*/ 320564 h 706350"/>
              <a:gd name="connsiteX10" fmla="*/ 88135 w 749147"/>
              <a:gd name="connsiteY10" fmla="*/ 304038 h 706350"/>
              <a:gd name="connsiteX11" fmla="*/ 38559 w 749147"/>
              <a:gd name="connsiteY11" fmla="*/ 276496 h 706350"/>
              <a:gd name="connsiteX12" fmla="*/ 16525 w 749147"/>
              <a:gd name="connsiteY12" fmla="*/ 270988 h 706350"/>
              <a:gd name="connsiteX13" fmla="*/ 0 w 749147"/>
              <a:gd name="connsiteY13" fmla="*/ 265479 h 706350"/>
              <a:gd name="connsiteX14" fmla="*/ 16525 w 749147"/>
              <a:gd name="connsiteY14" fmla="*/ 215904 h 706350"/>
              <a:gd name="connsiteX15" fmla="*/ 22034 w 749147"/>
              <a:gd name="connsiteY15" fmla="*/ 199378 h 706350"/>
              <a:gd name="connsiteX16" fmla="*/ 55084 w 749147"/>
              <a:gd name="connsiteY16" fmla="*/ 188361 h 706350"/>
              <a:gd name="connsiteX17" fmla="*/ 62735 w 749147"/>
              <a:gd name="connsiteY17" fmla="*/ 174170 h 706350"/>
              <a:gd name="connsiteX18" fmla="*/ 66101 w 749147"/>
              <a:gd name="connsiteY18" fmla="*/ 144294 h 706350"/>
              <a:gd name="connsiteX19" fmla="*/ 99152 w 749147"/>
              <a:gd name="connsiteY19" fmla="*/ 133277 h 706350"/>
              <a:gd name="connsiteX20" fmla="*/ 110169 w 749147"/>
              <a:gd name="connsiteY20" fmla="*/ 133277 h 706350"/>
              <a:gd name="connsiteX21" fmla="*/ 143219 w 749147"/>
              <a:gd name="connsiteY21" fmla="*/ 111243 h 706350"/>
              <a:gd name="connsiteX22" fmla="*/ 159745 w 749147"/>
              <a:gd name="connsiteY22" fmla="*/ 100226 h 706350"/>
              <a:gd name="connsiteX23" fmla="*/ 170762 w 749147"/>
              <a:gd name="connsiteY23" fmla="*/ 83701 h 706350"/>
              <a:gd name="connsiteX24" fmla="*/ 176270 w 749147"/>
              <a:gd name="connsiteY24" fmla="*/ 67176 h 706350"/>
              <a:gd name="connsiteX25" fmla="*/ 192796 w 749147"/>
              <a:gd name="connsiteY25" fmla="*/ 17599 h 706350"/>
              <a:gd name="connsiteX26" fmla="*/ 247880 w 749147"/>
              <a:gd name="connsiteY26" fmla="*/ 6583 h 706350"/>
              <a:gd name="connsiteX27" fmla="*/ 280930 w 749147"/>
              <a:gd name="connsiteY27" fmla="*/ 12092 h 706350"/>
              <a:gd name="connsiteX28" fmla="*/ 308472 w 749147"/>
              <a:gd name="connsiteY28" fmla="*/ 56159 h 706350"/>
              <a:gd name="connsiteX29" fmla="*/ 341523 w 749147"/>
              <a:gd name="connsiteY29" fmla="*/ 67176 h 706350"/>
              <a:gd name="connsiteX30" fmla="*/ 358048 w 749147"/>
              <a:gd name="connsiteY30" fmla="*/ 72684 h 706350"/>
              <a:gd name="connsiteX31" fmla="*/ 374574 w 749147"/>
              <a:gd name="connsiteY31" fmla="*/ 83701 h 706350"/>
              <a:gd name="connsiteX32" fmla="*/ 413133 w 749147"/>
              <a:gd name="connsiteY32" fmla="*/ 94718 h 706350"/>
              <a:gd name="connsiteX33" fmla="*/ 462709 w 749147"/>
              <a:gd name="connsiteY33" fmla="*/ 138785 h 706350"/>
              <a:gd name="connsiteX34" fmla="*/ 473725 w 749147"/>
              <a:gd name="connsiteY34" fmla="*/ 155311 h 706350"/>
              <a:gd name="connsiteX35" fmla="*/ 490251 w 749147"/>
              <a:gd name="connsiteY35" fmla="*/ 188361 h 706350"/>
              <a:gd name="connsiteX36" fmla="*/ 534318 w 749147"/>
              <a:gd name="connsiteY36" fmla="*/ 204887 h 706350"/>
              <a:gd name="connsiteX37" fmla="*/ 550843 w 749147"/>
              <a:gd name="connsiteY37" fmla="*/ 210395 h 706350"/>
              <a:gd name="connsiteX38" fmla="*/ 583894 w 749147"/>
              <a:gd name="connsiteY38" fmla="*/ 226920 h 706350"/>
              <a:gd name="connsiteX39" fmla="*/ 633470 w 749147"/>
              <a:gd name="connsiteY39" fmla="*/ 248954 h 706350"/>
              <a:gd name="connsiteX40" fmla="*/ 694063 w 749147"/>
              <a:gd name="connsiteY40" fmla="*/ 254463 h 706350"/>
              <a:gd name="connsiteX41" fmla="*/ 721605 w 749147"/>
              <a:gd name="connsiteY41" fmla="*/ 287513 h 706350"/>
              <a:gd name="connsiteX42" fmla="*/ 727113 w 749147"/>
              <a:gd name="connsiteY42" fmla="*/ 309547 h 706350"/>
              <a:gd name="connsiteX43" fmla="*/ 749147 w 749147"/>
              <a:gd name="connsiteY43" fmla="*/ 342598 h 706350"/>
              <a:gd name="connsiteX44" fmla="*/ 743639 w 749147"/>
              <a:gd name="connsiteY44" fmla="*/ 359123 h 706350"/>
              <a:gd name="connsiteX45" fmla="*/ 710588 w 749147"/>
              <a:gd name="connsiteY45" fmla="*/ 375648 h 706350"/>
              <a:gd name="connsiteX46" fmla="*/ 694063 w 749147"/>
              <a:gd name="connsiteY46" fmla="*/ 386665 h 706350"/>
              <a:gd name="connsiteX47" fmla="*/ 661012 w 749147"/>
              <a:gd name="connsiteY47" fmla="*/ 392173 h 706350"/>
              <a:gd name="connsiteX48" fmla="*/ 655504 w 749147"/>
              <a:gd name="connsiteY48" fmla="*/ 408699 h 706350"/>
              <a:gd name="connsiteX49" fmla="*/ 649995 w 749147"/>
              <a:gd name="connsiteY49" fmla="*/ 441749 h 706350"/>
              <a:gd name="connsiteX50" fmla="*/ 633470 w 749147"/>
              <a:gd name="connsiteY50" fmla="*/ 474800 h 706350"/>
              <a:gd name="connsiteX51" fmla="*/ 616945 w 749147"/>
              <a:gd name="connsiteY51" fmla="*/ 480308 h 706350"/>
              <a:gd name="connsiteX52" fmla="*/ 600419 w 749147"/>
              <a:gd name="connsiteY52" fmla="*/ 491325 h 706350"/>
              <a:gd name="connsiteX53" fmla="*/ 578386 w 749147"/>
              <a:gd name="connsiteY53" fmla="*/ 496834 h 706350"/>
              <a:gd name="connsiteX54" fmla="*/ 561860 w 749147"/>
              <a:gd name="connsiteY54" fmla="*/ 502342 h 706350"/>
              <a:gd name="connsiteX55" fmla="*/ 561860 w 749147"/>
              <a:gd name="connsiteY55" fmla="*/ 540901 h 706350"/>
              <a:gd name="connsiteX56" fmla="*/ 545335 w 749147"/>
              <a:gd name="connsiteY56" fmla="*/ 584969 h 706350"/>
              <a:gd name="connsiteX57" fmla="*/ 528810 w 749147"/>
              <a:gd name="connsiteY57" fmla="*/ 595985 h 706350"/>
              <a:gd name="connsiteX58" fmla="*/ 512284 w 749147"/>
              <a:gd name="connsiteY58" fmla="*/ 601494 h 706350"/>
              <a:gd name="connsiteX59" fmla="*/ 473725 w 749147"/>
              <a:gd name="connsiteY59" fmla="*/ 623528 h 706350"/>
              <a:gd name="connsiteX60" fmla="*/ 451692 w 749147"/>
              <a:gd name="connsiteY60" fmla="*/ 656578 h 706350"/>
              <a:gd name="connsiteX61" fmla="*/ 435166 w 749147"/>
              <a:gd name="connsiteY61" fmla="*/ 667595 h 706350"/>
              <a:gd name="connsiteX62" fmla="*/ 358048 w 749147"/>
              <a:gd name="connsiteY62" fmla="*/ 678612 h 706350"/>
              <a:gd name="connsiteX63" fmla="*/ 330506 w 749147"/>
              <a:gd name="connsiteY63" fmla="*/ 706154 h 706350"/>
              <a:gd name="connsiteX64" fmla="*/ 297456 w 749147"/>
              <a:gd name="connsiteY64" fmla="*/ 700646 h 706350"/>
              <a:gd name="connsiteX65" fmla="*/ 264405 w 749147"/>
              <a:gd name="connsiteY65" fmla="*/ 684120 h 706350"/>
              <a:gd name="connsiteX66" fmla="*/ 236863 w 749147"/>
              <a:gd name="connsiteY66" fmla="*/ 689629 h 706350"/>
              <a:gd name="connsiteX67" fmla="*/ 203812 w 749147"/>
              <a:gd name="connsiteY67" fmla="*/ 684120 h 706350"/>
              <a:gd name="connsiteX68" fmla="*/ 143219 w 749147"/>
              <a:gd name="connsiteY68" fmla="*/ 678612 h 706350"/>
              <a:gd name="connsiteX69" fmla="*/ 137711 w 749147"/>
              <a:gd name="connsiteY69" fmla="*/ 662087 h 706350"/>
              <a:gd name="connsiteX70" fmla="*/ 132203 w 749147"/>
              <a:gd name="connsiteY70" fmla="*/ 629036 h 706350"/>
              <a:gd name="connsiteX0" fmla="*/ 159745 w 749147"/>
              <a:gd name="connsiteY0" fmla="*/ 673104 h 706350"/>
              <a:gd name="connsiteX1" fmla="*/ 137711 w 749147"/>
              <a:gd name="connsiteY1" fmla="*/ 645561 h 706350"/>
              <a:gd name="connsiteX2" fmla="*/ 126694 w 749147"/>
              <a:gd name="connsiteY2" fmla="*/ 579460 h 706350"/>
              <a:gd name="connsiteX3" fmla="*/ 110169 w 749147"/>
              <a:gd name="connsiteY3" fmla="*/ 524376 h 706350"/>
              <a:gd name="connsiteX4" fmla="*/ 115677 w 749147"/>
              <a:gd name="connsiteY4" fmla="*/ 491325 h 706350"/>
              <a:gd name="connsiteX5" fmla="*/ 126694 w 749147"/>
              <a:gd name="connsiteY5" fmla="*/ 452766 h 706350"/>
              <a:gd name="connsiteX6" fmla="*/ 110169 w 749147"/>
              <a:gd name="connsiteY6" fmla="*/ 403190 h 706350"/>
              <a:gd name="connsiteX7" fmla="*/ 104660 w 749147"/>
              <a:gd name="connsiteY7" fmla="*/ 386665 h 706350"/>
              <a:gd name="connsiteX8" fmla="*/ 99152 w 749147"/>
              <a:gd name="connsiteY8" fmla="*/ 370140 h 706350"/>
              <a:gd name="connsiteX9" fmla="*/ 93643 w 749147"/>
              <a:gd name="connsiteY9" fmla="*/ 320564 h 706350"/>
              <a:gd name="connsiteX10" fmla="*/ 88135 w 749147"/>
              <a:gd name="connsiteY10" fmla="*/ 304038 h 706350"/>
              <a:gd name="connsiteX11" fmla="*/ 38559 w 749147"/>
              <a:gd name="connsiteY11" fmla="*/ 276496 h 706350"/>
              <a:gd name="connsiteX12" fmla="*/ 16525 w 749147"/>
              <a:gd name="connsiteY12" fmla="*/ 270988 h 706350"/>
              <a:gd name="connsiteX13" fmla="*/ 0 w 749147"/>
              <a:gd name="connsiteY13" fmla="*/ 265479 h 706350"/>
              <a:gd name="connsiteX14" fmla="*/ 16525 w 749147"/>
              <a:gd name="connsiteY14" fmla="*/ 215904 h 706350"/>
              <a:gd name="connsiteX15" fmla="*/ 22034 w 749147"/>
              <a:gd name="connsiteY15" fmla="*/ 199378 h 706350"/>
              <a:gd name="connsiteX16" fmla="*/ 55084 w 749147"/>
              <a:gd name="connsiteY16" fmla="*/ 188361 h 706350"/>
              <a:gd name="connsiteX17" fmla="*/ 43685 w 749147"/>
              <a:gd name="connsiteY17" fmla="*/ 158295 h 706350"/>
              <a:gd name="connsiteX18" fmla="*/ 66101 w 749147"/>
              <a:gd name="connsiteY18" fmla="*/ 144294 h 706350"/>
              <a:gd name="connsiteX19" fmla="*/ 99152 w 749147"/>
              <a:gd name="connsiteY19" fmla="*/ 133277 h 706350"/>
              <a:gd name="connsiteX20" fmla="*/ 110169 w 749147"/>
              <a:gd name="connsiteY20" fmla="*/ 133277 h 706350"/>
              <a:gd name="connsiteX21" fmla="*/ 143219 w 749147"/>
              <a:gd name="connsiteY21" fmla="*/ 111243 h 706350"/>
              <a:gd name="connsiteX22" fmla="*/ 159745 w 749147"/>
              <a:gd name="connsiteY22" fmla="*/ 100226 h 706350"/>
              <a:gd name="connsiteX23" fmla="*/ 170762 w 749147"/>
              <a:gd name="connsiteY23" fmla="*/ 83701 h 706350"/>
              <a:gd name="connsiteX24" fmla="*/ 176270 w 749147"/>
              <a:gd name="connsiteY24" fmla="*/ 67176 h 706350"/>
              <a:gd name="connsiteX25" fmla="*/ 192796 w 749147"/>
              <a:gd name="connsiteY25" fmla="*/ 17599 h 706350"/>
              <a:gd name="connsiteX26" fmla="*/ 247880 w 749147"/>
              <a:gd name="connsiteY26" fmla="*/ 6583 h 706350"/>
              <a:gd name="connsiteX27" fmla="*/ 280930 w 749147"/>
              <a:gd name="connsiteY27" fmla="*/ 12092 h 706350"/>
              <a:gd name="connsiteX28" fmla="*/ 308472 w 749147"/>
              <a:gd name="connsiteY28" fmla="*/ 56159 h 706350"/>
              <a:gd name="connsiteX29" fmla="*/ 341523 w 749147"/>
              <a:gd name="connsiteY29" fmla="*/ 67176 h 706350"/>
              <a:gd name="connsiteX30" fmla="*/ 358048 w 749147"/>
              <a:gd name="connsiteY30" fmla="*/ 72684 h 706350"/>
              <a:gd name="connsiteX31" fmla="*/ 374574 w 749147"/>
              <a:gd name="connsiteY31" fmla="*/ 83701 h 706350"/>
              <a:gd name="connsiteX32" fmla="*/ 413133 w 749147"/>
              <a:gd name="connsiteY32" fmla="*/ 94718 h 706350"/>
              <a:gd name="connsiteX33" fmla="*/ 462709 w 749147"/>
              <a:gd name="connsiteY33" fmla="*/ 138785 h 706350"/>
              <a:gd name="connsiteX34" fmla="*/ 473725 w 749147"/>
              <a:gd name="connsiteY34" fmla="*/ 155311 h 706350"/>
              <a:gd name="connsiteX35" fmla="*/ 490251 w 749147"/>
              <a:gd name="connsiteY35" fmla="*/ 188361 h 706350"/>
              <a:gd name="connsiteX36" fmla="*/ 534318 w 749147"/>
              <a:gd name="connsiteY36" fmla="*/ 204887 h 706350"/>
              <a:gd name="connsiteX37" fmla="*/ 550843 w 749147"/>
              <a:gd name="connsiteY37" fmla="*/ 210395 h 706350"/>
              <a:gd name="connsiteX38" fmla="*/ 583894 w 749147"/>
              <a:gd name="connsiteY38" fmla="*/ 226920 h 706350"/>
              <a:gd name="connsiteX39" fmla="*/ 633470 w 749147"/>
              <a:gd name="connsiteY39" fmla="*/ 248954 h 706350"/>
              <a:gd name="connsiteX40" fmla="*/ 694063 w 749147"/>
              <a:gd name="connsiteY40" fmla="*/ 254463 h 706350"/>
              <a:gd name="connsiteX41" fmla="*/ 721605 w 749147"/>
              <a:gd name="connsiteY41" fmla="*/ 287513 h 706350"/>
              <a:gd name="connsiteX42" fmla="*/ 727113 w 749147"/>
              <a:gd name="connsiteY42" fmla="*/ 309547 h 706350"/>
              <a:gd name="connsiteX43" fmla="*/ 749147 w 749147"/>
              <a:gd name="connsiteY43" fmla="*/ 342598 h 706350"/>
              <a:gd name="connsiteX44" fmla="*/ 743639 w 749147"/>
              <a:gd name="connsiteY44" fmla="*/ 359123 h 706350"/>
              <a:gd name="connsiteX45" fmla="*/ 710588 w 749147"/>
              <a:gd name="connsiteY45" fmla="*/ 375648 h 706350"/>
              <a:gd name="connsiteX46" fmla="*/ 694063 w 749147"/>
              <a:gd name="connsiteY46" fmla="*/ 386665 h 706350"/>
              <a:gd name="connsiteX47" fmla="*/ 661012 w 749147"/>
              <a:gd name="connsiteY47" fmla="*/ 392173 h 706350"/>
              <a:gd name="connsiteX48" fmla="*/ 655504 w 749147"/>
              <a:gd name="connsiteY48" fmla="*/ 408699 h 706350"/>
              <a:gd name="connsiteX49" fmla="*/ 649995 w 749147"/>
              <a:gd name="connsiteY49" fmla="*/ 441749 h 706350"/>
              <a:gd name="connsiteX50" fmla="*/ 633470 w 749147"/>
              <a:gd name="connsiteY50" fmla="*/ 474800 h 706350"/>
              <a:gd name="connsiteX51" fmla="*/ 616945 w 749147"/>
              <a:gd name="connsiteY51" fmla="*/ 480308 h 706350"/>
              <a:gd name="connsiteX52" fmla="*/ 600419 w 749147"/>
              <a:gd name="connsiteY52" fmla="*/ 491325 h 706350"/>
              <a:gd name="connsiteX53" fmla="*/ 578386 w 749147"/>
              <a:gd name="connsiteY53" fmla="*/ 496834 h 706350"/>
              <a:gd name="connsiteX54" fmla="*/ 561860 w 749147"/>
              <a:gd name="connsiteY54" fmla="*/ 502342 h 706350"/>
              <a:gd name="connsiteX55" fmla="*/ 561860 w 749147"/>
              <a:gd name="connsiteY55" fmla="*/ 540901 h 706350"/>
              <a:gd name="connsiteX56" fmla="*/ 545335 w 749147"/>
              <a:gd name="connsiteY56" fmla="*/ 584969 h 706350"/>
              <a:gd name="connsiteX57" fmla="*/ 528810 w 749147"/>
              <a:gd name="connsiteY57" fmla="*/ 595985 h 706350"/>
              <a:gd name="connsiteX58" fmla="*/ 512284 w 749147"/>
              <a:gd name="connsiteY58" fmla="*/ 601494 h 706350"/>
              <a:gd name="connsiteX59" fmla="*/ 473725 w 749147"/>
              <a:gd name="connsiteY59" fmla="*/ 623528 h 706350"/>
              <a:gd name="connsiteX60" fmla="*/ 451692 w 749147"/>
              <a:gd name="connsiteY60" fmla="*/ 656578 h 706350"/>
              <a:gd name="connsiteX61" fmla="*/ 435166 w 749147"/>
              <a:gd name="connsiteY61" fmla="*/ 667595 h 706350"/>
              <a:gd name="connsiteX62" fmla="*/ 358048 w 749147"/>
              <a:gd name="connsiteY62" fmla="*/ 678612 h 706350"/>
              <a:gd name="connsiteX63" fmla="*/ 330506 w 749147"/>
              <a:gd name="connsiteY63" fmla="*/ 706154 h 706350"/>
              <a:gd name="connsiteX64" fmla="*/ 297456 w 749147"/>
              <a:gd name="connsiteY64" fmla="*/ 700646 h 706350"/>
              <a:gd name="connsiteX65" fmla="*/ 264405 w 749147"/>
              <a:gd name="connsiteY65" fmla="*/ 684120 h 706350"/>
              <a:gd name="connsiteX66" fmla="*/ 236863 w 749147"/>
              <a:gd name="connsiteY66" fmla="*/ 689629 h 706350"/>
              <a:gd name="connsiteX67" fmla="*/ 203812 w 749147"/>
              <a:gd name="connsiteY67" fmla="*/ 684120 h 706350"/>
              <a:gd name="connsiteX68" fmla="*/ 143219 w 749147"/>
              <a:gd name="connsiteY68" fmla="*/ 678612 h 706350"/>
              <a:gd name="connsiteX69" fmla="*/ 137711 w 749147"/>
              <a:gd name="connsiteY69" fmla="*/ 662087 h 706350"/>
              <a:gd name="connsiteX70" fmla="*/ 132203 w 749147"/>
              <a:gd name="connsiteY70" fmla="*/ 629036 h 706350"/>
              <a:gd name="connsiteX0" fmla="*/ 159745 w 749147"/>
              <a:gd name="connsiteY0" fmla="*/ 673104 h 706350"/>
              <a:gd name="connsiteX1" fmla="*/ 137711 w 749147"/>
              <a:gd name="connsiteY1" fmla="*/ 645561 h 706350"/>
              <a:gd name="connsiteX2" fmla="*/ 126694 w 749147"/>
              <a:gd name="connsiteY2" fmla="*/ 579460 h 706350"/>
              <a:gd name="connsiteX3" fmla="*/ 110169 w 749147"/>
              <a:gd name="connsiteY3" fmla="*/ 524376 h 706350"/>
              <a:gd name="connsiteX4" fmla="*/ 115677 w 749147"/>
              <a:gd name="connsiteY4" fmla="*/ 491325 h 706350"/>
              <a:gd name="connsiteX5" fmla="*/ 126694 w 749147"/>
              <a:gd name="connsiteY5" fmla="*/ 452766 h 706350"/>
              <a:gd name="connsiteX6" fmla="*/ 110169 w 749147"/>
              <a:gd name="connsiteY6" fmla="*/ 403190 h 706350"/>
              <a:gd name="connsiteX7" fmla="*/ 104660 w 749147"/>
              <a:gd name="connsiteY7" fmla="*/ 386665 h 706350"/>
              <a:gd name="connsiteX8" fmla="*/ 99152 w 749147"/>
              <a:gd name="connsiteY8" fmla="*/ 370140 h 706350"/>
              <a:gd name="connsiteX9" fmla="*/ 93643 w 749147"/>
              <a:gd name="connsiteY9" fmla="*/ 320564 h 706350"/>
              <a:gd name="connsiteX10" fmla="*/ 88135 w 749147"/>
              <a:gd name="connsiteY10" fmla="*/ 304038 h 706350"/>
              <a:gd name="connsiteX11" fmla="*/ 38559 w 749147"/>
              <a:gd name="connsiteY11" fmla="*/ 276496 h 706350"/>
              <a:gd name="connsiteX12" fmla="*/ 16525 w 749147"/>
              <a:gd name="connsiteY12" fmla="*/ 270988 h 706350"/>
              <a:gd name="connsiteX13" fmla="*/ 0 w 749147"/>
              <a:gd name="connsiteY13" fmla="*/ 265479 h 706350"/>
              <a:gd name="connsiteX14" fmla="*/ 16525 w 749147"/>
              <a:gd name="connsiteY14" fmla="*/ 215904 h 706350"/>
              <a:gd name="connsiteX15" fmla="*/ 22034 w 749147"/>
              <a:gd name="connsiteY15" fmla="*/ 199378 h 706350"/>
              <a:gd name="connsiteX16" fmla="*/ 29684 w 749147"/>
              <a:gd name="connsiteY16" fmla="*/ 185186 h 706350"/>
              <a:gd name="connsiteX17" fmla="*/ 43685 w 749147"/>
              <a:gd name="connsiteY17" fmla="*/ 158295 h 706350"/>
              <a:gd name="connsiteX18" fmla="*/ 66101 w 749147"/>
              <a:gd name="connsiteY18" fmla="*/ 144294 h 706350"/>
              <a:gd name="connsiteX19" fmla="*/ 99152 w 749147"/>
              <a:gd name="connsiteY19" fmla="*/ 133277 h 706350"/>
              <a:gd name="connsiteX20" fmla="*/ 110169 w 749147"/>
              <a:gd name="connsiteY20" fmla="*/ 133277 h 706350"/>
              <a:gd name="connsiteX21" fmla="*/ 143219 w 749147"/>
              <a:gd name="connsiteY21" fmla="*/ 111243 h 706350"/>
              <a:gd name="connsiteX22" fmla="*/ 159745 w 749147"/>
              <a:gd name="connsiteY22" fmla="*/ 100226 h 706350"/>
              <a:gd name="connsiteX23" fmla="*/ 170762 w 749147"/>
              <a:gd name="connsiteY23" fmla="*/ 83701 h 706350"/>
              <a:gd name="connsiteX24" fmla="*/ 176270 w 749147"/>
              <a:gd name="connsiteY24" fmla="*/ 67176 h 706350"/>
              <a:gd name="connsiteX25" fmla="*/ 192796 w 749147"/>
              <a:gd name="connsiteY25" fmla="*/ 17599 h 706350"/>
              <a:gd name="connsiteX26" fmla="*/ 247880 w 749147"/>
              <a:gd name="connsiteY26" fmla="*/ 6583 h 706350"/>
              <a:gd name="connsiteX27" fmla="*/ 280930 w 749147"/>
              <a:gd name="connsiteY27" fmla="*/ 12092 h 706350"/>
              <a:gd name="connsiteX28" fmla="*/ 308472 w 749147"/>
              <a:gd name="connsiteY28" fmla="*/ 56159 h 706350"/>
              <a:gd name="connsiteX29" fmla="*/ 341523 w 749147"/>
              <a:gd name="connsiteY29" fmla="*/ 67176 h 706350"/>
              <a:gd name="connsiteX30" fmla="*/ 358048 w 749147"/>
              <a:gd name="connsiteY30" fmla="*/ 72684 h 706350"/>
              <a:gd name="connsiteX31" fmla="*/ 374574 w 749147"/>
              <a:gd name="connsiteY31" fmla="*/ 83701 h 706350"/>
              <a:gd name="connsiteX32" fmla="*/ 413133 w 749147"/>
              <a:gd name="connsiteY32" fmla="*/ 94718 h 706350"/>
              <a:gd name="connsiteX33" fmla="*/ 462709 w 749147"/>
              <a:gd name="connsiteY33" fmla="*/ 138785 h 706350"/>
              <a:gd name="connsiteX34" fmla="*/ 473725 w 749147"/>
              <a:gd name="connsiteY34" fmla="*/ 155311 h 706350"/>
              <a:gd name="connsiteX35" fmla="*/ 490251 w 749147"/>
              <a:gd name="connsiteY35" fmla="*/ 188361 h 706350"/>
              <a:gd name="connsiteX36" fmla="*/ 534318 w 749147"/>
              <a:gd name="connsiteY36" fmla="*/ 204887 h 706350"/>
              <a:gd name="connsiteX37" fmla="*/ 550843 w 749147"/>
              <a:gd name="connsiteY37" fmla="*/ 210395 h 706350"/>
              <a:gd name="connsiteX38" fmla="*/ 583894 w 749147"/>
              <a:gd name="connsiteY38" fmla="*/ 226920 h 706350"/>
              <a:gd name="connsiteX39" fmla="*/ 633470 w 749147"/>
              <a:gd name="connsiteY39" fmla="*/ 248954 h 706350"/>
              <a:gd name="connsiteX40" fmla="*/ 694063 w 749147"/>
              <a:gd name="connsiteY40" fmla="*/ 254463 h 706350"/>
              <a:gd name="connsiteX41" fmla="*/ 721605 w 749147"/>
              <a:gd name="connsiteY41" fmla="*/ 287513 h 706350"/>
              <a:gd name="connsiteX42" fmla="*/ 727113 w 749147"/>
              <a:gd name="connsiteY42" fmla="*/ 309547 h 706350"/>
              <a:gd name="connsiteX43" fmla="*/ 749147 w 749147"/>
              <a:gd name="connsiteY43" fmla="*/ 342598 h 706350"/>
              <a:gd name="connsiteX44" fmla="*/ 743639 w 749147"/>
              <a:gd name="connsiteY44" fmla="*/ 359123 h 706350"/>
              <a:gd name="connsiteX45" fmla="*/ 710588 w 749147"/>
              <a:gd name="connsiteY45" fmla="*/ 375648 h 706350"/>
              <a:gd name="connsiteX46" fmla="*/ 694063 w 749147"/>
              <a:gd name="connsiteY46" fmla="*/ 386665 h 706350"/>
              <a:gd name="connsiteX47" fmla="*/ 661012 w 749147"/>
              <a:gd name="connsiteY47" fmla="*/ 392173 h 706350"/>
              <a:gd name="connsiteX48" fmla="*/ 655504 w 749147"/>
              <a:gd name="connsiteY48" fmla="*/ 408699 h 706350"/>
              <a:gd name="connsiteX49" fmla="*/ 649995 w 749147"/>
              <a:gd name="connsiteY49" fmla="*/ 441749 h 706350"/>
              <a:gd name="connsiteX50" fmla="*/ 633470 w 749147"/>
              <a:gd name="connsiteY50" fmla="*/ 474800 h 706350"/>
              <a:gd name="connsiteX51" fmla="*/ 616945 w 749147"/>
              <a:gd name="connsiteY51" fmla="*/ 480308 h 706350"/>
              <a:gd name="connsiteX52" fmla="*/ 600419 w 749147"/>
              <a:gd name="connsiteY52" fmla="*/ 491325 h 706350"/>
              <a:gd name="connsiteX53" fmla="*/ 578386 w 749147"/>
              <a:gd name="connsiteY53" fmla="*/ 496834 h 706350"/>
              <a:gd name="connsiteX54" fmla="*/ 561860 w 749147"/>
              <a:gd name="connsiteY54" fmla="*/ 502342 h 706350"/>
              <a:gd name="connsiteX55" fmla="*/ 561860 w 749147"/>
              <a:gd name="connsiteY55" fmla="*/ 540901 h 706350"/>
              <a:gd name="connsiteX56" fmla="*/ 545335 w 749147"/>
              <a:gd name="connsiteY56" fmla="*/ 584969 h 706350"/>
              <a:gd name="connsiteX57" fmla="*/ 528810 w 749147"/>
              <a:gd name="connsiteY57" fmla="*/ 595985 h 706350"/>
              <a:gd name="connsiteX58" fmla="*/ 512284 w 749147"/>
              <a:gd name="connsiteY58" fmla="*/ 601494 h 706350"/>
              <a:gd name="connsiteX59" fmla="*/ 473725 w 749147"/>
              <a:gd name="connsiteY59" fmla="*/ 623528 h 706350"/>
              <a:gd name="connsiteX60" fmla="*/ 451692 w 749147"/>
              <a:gd name="connsiteY60" fmla="*/ 656578 h 706350"/>
              <a:gd name="connsiteX61" fmla="*/ 435166 w 749147"/>
              <a:gd name="connsiteY61" fmla="*/ 667595 h 706350"/>
              <a:gd name="connsiteX62" fmla="*/ 358048 w 749147"/>
              <a:gd name="connsiteY62" fmla="*/ 678612 h 706350"/>
              <a:gd name="connsiteX63" fmla="*/ 330506 w 749147"/>
              <a:gd name="connsiteY63" fmla="*/ 706154 h 706350"/>
              <a:gd name="connsiteX64" fmla="*/ 297456 w 749147"/>
              <a:gd name="connsiteY64" fmla="*/ 700646 h 706350"/>
              <a:gd name="connsiteX65" fmla="*/ 264405 w 749147"/>
              <a:gd name="connsiteY65" fmla="*/ 684120 h 706350"/>
              <a:gd name="connsiteX66" fmla="*/ 236863 w 749147"/>
              <a:gd name="connsiteY66" fmla="*/ 689629 h 706350"/>
              <a:gd name="connsiteX67" fmla="*/ 203812 w 749147"/>
              <a:gd name="connsiteY67" fmla="*/ 684120 h 706350"/>
              <a:gd name="connsiteX68" fmla="*/ 143219 w 749147"/>
              <a:gd name="connsiteY68" fmla="*/ 678612 h 706350"/>
              <a:gd name="connsiteX69" fmla="*/ 137711 w 749147"/>
              <a:gd name="connsiteY69" fmla="*/ 662087 h 706350"/>
              <a:gd name="connsiteX70" fmla="*/ 132203 w 749147"/>
              <a:gd name="connsiteY70" fmla="*/ 629036 h 706350"/>
              <a:gd name="connsiteX0" fmla="*/ 159745 w 749147"/>
              <a:gd name="connsiteY0" fmla="*/ 673104 h 706350"/>
              <a:gd name="connsiteX1" fmla="*/ 137711 w 749147"/>
              <a:gd name="connsiteY1" fmla="*/ 645561 h 706350"/>
              <a:gd name="connsiteX2" fmla="*/ 126694 w 749147"/>
              <a:gd name="connsiteY2" fmla="*/ 579460 h 706350"/>
              <a:gd name="connsiteX3" fmla="*/ 110169 w 749147"/>
              <a:gd name="connsiteY3" fmla="*/ 524376 h 706350"/>
              <a:gd name="connsiteX4" fmla="*/ 115677 w 749147"/>
              <a:gd name="connsiteY4" fmla="*/ 491325 h 706350"/>
              <a:gd name="connsiteX5" fmla="*/ 126694 w 749147"/>
              <a:gd name="connsiteY5" fmla="*/ 452766 h 706350"/>
              <a:gd name="connsiteX6" fmla="*/ 110169 w 749147"/>
              <a:gd name="connsiteY6" fmla="*/ 403190 h 706350"/>
              <a:gd name="connsiteX7" fmla="*/ 104660 w 749147"/>
              <a:gd name="connsiteY7" fmla="*/ 386665 h 706350"/>
              <a:gd name="connsiteX8" fmla="*/ 99152 w 749147"/>
              <a:gd name="connsiteY8" fmla="*/ 370140 h 706350"/>
              <a:gd name="connsiteX9" fmla="*/ 93643 w 749147"/>
              <a:gd name="connsiteY9" fmla="*/ 320564 h 706350"/>
              <a:gd name="connsiteX10" fmla="*/ 88135 w 749147"/>
              <a:gd name="connsiteY10" fmla="*/ 304038 h 706350"/>
              <a:gd name="connsiteX11" fmla="*/ 38559 w 749147"/>
              <a:gd name="connsiteY11" fmla="*/ 276496 h 706350"/>
              <a:gd name="connsiteX12" fmla="*/ 16525 w 749147"/>
              <a:gd name="connsiteY12" fmla="*/ 270988 h 706350"/>
              <a:gd name="connsiteX13" fmla="*/ 0 w 749147"/>
              <a:gd name="connsiteY13" fmla="*/ 265479 h 706350"/>
              <a:gd name="connsiteX14" fmla="*/ 16525 w 749147"/>
              <a:gd name="connsiteY14" fmla="*/ 215904 h 706350"/>
              <a:gd name="connsiteX15" fmla="*/ 22034 w 749147"/>
              <a:gd name="connsiteY15" fmla="*/ 199378 h 706350"/>
              <a:gd name="connsiteX16" fmla="*/ 29684 w 749147"/>
              <a:gd name="connsiteY16" fmla="*/ 185186 h 706350"/>
              <a:gd name="connsiteX17" fmla="*/ 43685 w 749147"/>
              <a:gd name="connsiteY17" fmla="*/ 158295 h 706350"/>
              <a:gd name="connsiteX18" fmla="*/ 66101 w 749147"/>
              <a:gd name="connsiteY18" fmla="*/ 144294 h 706350"/>
              <a:gd name="connsiteX19" fmla="*/ 99152 w 749147"/>
              <a:gd name="connsiteY19" fmla="*/ 133277 h 706350"/>
              <a:gd name="connsiteX20" fmla="*/ 110169 w 749147"/>
              <a:gd name="connsiteY20" fmla="*/ 133277 h 706350"/>
              <a:gd name="connsiteX21" fmla="*/ 140044 w 749147"/>
              <a:gd name="connsiteY21" fmla="*/ 95368 h 706350"/>
              <a:gd name="connsiteX22" fmla="*/ 159745 w 749147"/>
              <a:gd name="connsiteY22" fmla="*/ 100226 h 706350"/>
              <a:gd name="connsiteX23" fmla="*/ 170762 w 749147"/>
              <a:gd name="connsiteY23" fmla="*/ 83701 h 706350"/>
              <a:gd name="connsiteX24" fmla="*/ 176270 w 749147"/>
              <a:gd name="connsiteY24" fmla="*/ 67176 h 706350"/>
              <a:gd name="connsiteX25" fmla="*/ 192796 w 749147"/>
              <a:gd name="connsiteY25" fmla="*/ 17599 h 706350"/>
              <a:gd name="connsiteX26" fmla="*/ 247880 w 749147"/>
              <a:gd name="connsiteY26" fmla="*/ 6583 h 706350"/>
              <a:gd name="connsiteX27" fmla="*/ 280930 w 749147"/>
              <a:gd name="connsiteY27" fmla="*/ 12092 h 706350"/>
              <a:gd name="connsiteX28" fmla="*/ 308472 w 749147"/>
              <a:gd name="connsiteY28" fmla="*/ 56159 h 706350"/>
              <a:gd name="connsiteX29" fmla="*/ 341523 w 749147"/>
              <a:gd name="connsiteY29" fmla="*/ 67176 h 706350"/>
              <a:gd name="connsiteX30" fmla="*/ 358048 w 749147"/>
              <a:gd name="connsiteY30" fmla="*/ 72684 h 706350"/>
              <a:gd name="connsiteX31" fmla="*/ 374574 w 749147"/>
              <a:gd name="connsiteY31" fmla="*/ 83701 h 706350"/>
              <a:gd name="connsiteX32" fmla="*/ 413133 w 749147"/>
              <a:gd name="connsiteY32" fmla="*/ 94718 h 706350"/>
              <a:gd name="connsiteX33" fmla="*/ 462709 w 749147"/>
              <a:gd name="connsiteY33" fmla="*/ 138785 h 706350"/>
              <a:gd name="connsiteX34" fmla="*/ 473725 w 749147"/>
              <a:gd name="connsiteY34" fmla="*/ 155311 h 706350"/>
              <a:gd name="connsiteX35" fmla="*/ 490251 w 749147"/>
              <a:gd name="connsiteY35" fmla="*/ 188361 h 706350"/>
              <a:gd name="connsiteX36" fmla="*/ 534318 w 749147"/>
              <a:gd name="connsiteY36" fmla="*/ 204887 h 706350"/>
              <a:gd name="connsiteX37" fmla="*/ 550843 w 749147"/>
              <a:gd name="connsiteY37" fmla="*/ 210395 h 706350"/>
              <a:gd name="connsiteX38" fmla="*/ 583894 w 749147"/>
              <a:gd name="connsiteY38" fmla="*/ 226920 h 706350"/>
              <a:gd name="connsiteX39" fmla="*/ 633470 w 749147"/>
              <a:gd name="connsiteY39" fmla="*/ 248954 h 706350"/>
              <a:gd name="connsiteX40" fmla="*/ 694063 w 749147"/>
              <a:gd name="connsiteY40" fmla="*/ 254463 h 706350"/>
              <a:gd name="connsiteX41" fmla="*/ 721605 w 749147"/>
              <a:gd name="connsiteY41" fmla="*/ 287513 h 706350"/>
              <a:gd name="connsiteX42" fmla="*/ 727113 w 749147"/>
              <a:gd name="connsiteY42" fmla="*/ 309547 h 706350"/>
              <a:gd name="connsiteX43" fmla="*/ 749147 w 749147"/>
              <a:gd name="connsiteY43" fmla="*/ 342598 h 706350"/>
              <a:gd name="connsiteX44" fmla="*/ 743639 w 749147"/>
              <a:gd name="connsiteY44" fmla="*/ 359123 h 706350"/>
              <a:gd name="connsiteX45" fmla="*/ 710588 w 749147"/>
              <a:gd name="connsiteY45" fmla="*/ 375648 h 706350"/>
              <a:gd name="connsiteX46" fmla="*/ 694063 w 749147"/>
              <a:gd name="connsiteY46" fmla="*/ 386665 h 706350"/>
              <a:gd name="connsiteX47" fmla="*/ 661012 w 749147"/>
              <a:gd name="connsiteY47" fmla="*/ 392173 h 706350"/>
              <a:gd name="connsiteX48" fmla="*/ 655504 w 749147"/>
              <a:gd name="connsiteY48" fmla="*/ 408699 h 706350"/>
              <a:gd name="connsiteX49" fmla="*/ 649995 w 749147"/>
              <a:gd name="connsiteY49" fmla="*/ 441749 h 706350"/>
              <a:gd name="connsiteX50" fmla="*/ 633470 w 749147"/>
              <a:gd name="connsiteY50" fmla="*/ 474800 h 706350"/>
              <a:gd name="connsiteX51" fmla="*/ 616945 w 749147"/>
              <a:gd name="connsiteY51" fmla="*/ 480308 h 706350"/>
              <a:gd name="connsiteX52" fmla="*/ 600419 w 749147"/>
              <a:gd name="connsiteY52" fmla="*/ 491325 h 706350"/>
              <a:gd name="connsiteX53" fmla="*/ 578386 w 749147"/>
              <a:gd name="connsiteY53" fmla="*/ 496834 h 706350"/>
              <a:gd name="connsiteX54" fmla="*/ 561860 w 749147"/>
              <a:gd name="connsiteY54" fmla="*/ 502342 h 706350"/>
              <a:gd name="connsiteX55" fmla="*/ 561860 w 749147"/>
              <a:gd name="connsiteY55" fmla="*/ 540901 h 706350"/>
              <a:gd name="connsiteX56" fmla="*/ 545335 w 749147"/>
              <a:gd name="connsiteY56" fmla="*/ 584969 h 706350"/>
              <a:gd name="connsiteX57" fmla="*/ 528810 w 749147"/>
              <a:gd name="connsiteY57" fmla="*/ 595985 h 706350"/>
              <a:gd name="connsiteX58" fmla="*/ 512284 w 749147"/>
              <a:gd name="connsiteY58" fmla="*/ 601494 h 706350"/>
              <a:gd name="connsiteX59" fmla="*/ 473725 w 749147"/>
              <a:gd name="connsiteY59" fmla="*/ 623528 h 706350"/>
              <a:gd name="connsiteX60" fmla="*/ 451692 w 749147"/>
              <a:gd name="connsiteY60" fmla="*/ 656578 h 706350"/>
              <a:gd name="connsiteX61" fmla="*/ 435166 w 749147"/>
              <a:gd name="connsiteY61" fmla="*/ 667595 h 706350"/>
              <a:gd name="connsiteX62" fmla="*/ 358048 w 749147"/>
              <a:gd name="connsiteY62" fmla="*/ 678612 h 706350"/>
              <a:gd name="connsiteX63" fmla="*/ 330506 w 749147"/>
              <a:gd name="connsiteY63" fmla="*/ 706154 h 706350"/>
              <a:gd name="connsiteX64" fmla="*/ 297456 w 749147"/>
              <a:gd name="connsiteY64" fmla="*/ 700646 h 706350"/>
              <a:gd name="connsiteX65" fmla="*/ 264405 w 749147"/>
              <a:gd name="connsiteY65" fmla="*/ 684120 h 706350"/>
              <a:gd name="connsiteX66" fmla="*/ 236863 w 749147"/>
              <a:gd name="connsiteY66" fmla="*/ 689629 h 706350"/>
              <a:gd name="connsiteX67" fmla="*/ 203812 w 749147"/>
              <a:gd name="connsiteY67" fmla="*/ 684120 h 706350"/>
              <a:gd name="connsiteX68" fmla="*/ 143219 w 749147"/>
              <a:gd name="connsiteY68" fmla="*/ 678612 h 706350"/>
              <a:gd name="connsiteX69" fmla="*/ 137711 w 749147"/>
              <a:gd name="connsiteY69" fmla="*/ 662087 h 706350"/>
              <a:gd name="connsiteX70" fmla="*/ 132203 w 749147"/>
              <a:gd name="connsiteY70" fmla="*/ 629036 h 706350"/>
              <a:gd name="connsiteX0" fmla="*/ 159745 w 749147"/>
              <a:gd name="connsiteY0" fmla="*/ 673104 h 706350"/>
              <a:gd name="connsiteX1" fmla="*/ 137711 w 749147"/>
              <a:gd name="connsiteY1" fmla="*/ 645561 h 706350"/>
              <a:gd name="connsiteX2" fmla="*/ 126694 w 749147"/>
              <a:gd name="connsiteY2" fmla="*/ 579460 h 706350"/>
              <a:gd name="connsiteX3" fmla="*/ 110169 w 749147"/>
              <a:gd name="connsiteY3" fmla="*/ 524376 h 706350"/>
              <a:gd name="connsiteX4" fmla="*/ 115677 w 749147"/>
              <a:gd name="connsiteY4" fmla="*/ 491325 h 706350"/>
              <a:gd name="connsiteX5" fmla="*/ 126694 w 749147"/>
              <a:gd name="connsiteY5" fmla="*/ 452766 h 706350"/>
              <a:gd name="connsiteX6" fmla="*/ 110169 w 749147"/>
              <a:gd name="connsiteY6" fmla="*/ 403190 h 706350"/>
              <a:gd name="connsiteX7" fmla="*/ 104660 w 749147"/>
              <a:gd name="connsiteY7" fmla="*/ 386665 h 706350"/>
              <a:gd name="connsiteX8" fmla="*/ 99152 w 749147"/>
              <a:gd name="connsiteY8" fmla="*/ 370140 h 706350"/>
              <a:gd name="connsiteX9" fmla="*/ 93643 w 749147"/>
              <a:gd name="connsiteY9" fmla="*/ 320564 h 706350"/>
              <a:gd name="connsiteX10" fmla="*/ 88135 w 749147"/>
              <a:gd name="connsiteY10" fmla="*/ 304038 h 706350"/>
              <a:gd name="connsiteX11" fmla="*/ 38559 w 749147"/>
              <a:gd name="connsiteY11" fmla="*/ 276496 h 706350"/>
              <a:gd name="connsiteX12" fmla="*/ 16525 w 749147"/>
              <a:gd name="connsiteY12" fmla="*/ 270988 h 706350"/>
              <a:gd name="connsiteX13" fmla="*/ 0 w 749147"/>
              <a:gd name="connsiteY13" fmla="*/ 265479 h 706350"/>
              <a:gd name="connsiteX14" fmla="*/ 16525 w 749147"/>
              <a:gd name="connsiteY14" fmla="*/ 215904 h 706350"/>
              <a:gd name="connsiteX15" fmla="*/ 22034 w 749147"/>
              <a:gd name="connsiteY15" fmla="*/ 199378 h 706350"/>
              <a:gd name="connsiteX16" fmla="*/ 29684 w 749147"/>
              <a:gd name="connsiteY16" fmla="*/ 185186 h 706350"/>
              <a:gd name="connsiteX17" fmla="*/ 43685 w 749147"/>
              <a:gd name="connsiteY17" fmla="*/ 158295 h 706350"/>
              <a:gd name="connsiteX18" fmla="*/ 66101 w 749147"/>
              <a:gd name="connsiteY18" fmla="*/ 144294 h 706350"/>
              <a:gd name="connsiteX19" fmla="*/ 99152 w 749147"/>
              <a:gd name="connsiteY19" fmla="*/ 133277 h 706350"/>
              <a:gd name="connsiteX20" fmla="*/ 97469 w 749147"/>
              <a:gd name="connsiteY20" fmla="*/ 104702 h 706350"/>
              <a:gd name="connsiteX21" fmla="*/ 140044 w 749147"/>
              <a:gd name="connsiteY21" fmla="*/ 95368 h 706350"/>
              <a:gd name="connsiteX22" fmla="*/ 159745 w 749147"/>
              <a:gd name="connsiteY22" fmla="*/ 100226 h 706350"/>
              <a:gd name="connsiteX23" fmla="*/ 170762 w 749147"/>
              <a:gd name="connsiteY23" fmla="*/ 83701 h 706350"/>
              <a:gd name="connsiteX24" fmla="*/ 176270 w 749147"/>
              <a:gd name="connsiteY24" fmla="*/ 67176 h 706350"/>
              <a:gd name="connsiteX25" fmla="*/ 192796 w 749147"/>
              <a:gd name="connsiteY25" fmla="*/ 17599 h 706350"/>
              <a:gd name="connsiteX26" fmla="*/ 247880 w 749147"/>
              <a:gd name="connsiteY26" fmla="*/ 6583 h 706350"/>
              <a:gd name="connsiteX27" fmla="*/ 280930 w 749147"/>
              <a:gd name="connsiteY27" fmla="*/ 12092 h 706350"/>
              <a:gd name="connsiteX28" fmla="*/ 308472 w 749147"/>
              <a:gd name="connsiteY28" fmla="*/ 56159 h 706350"/>
              <a:gd name="connsiteX29" fmla="*/ 341523 w 749147"/>
              <a:gd name="connsiteY29" fmla="*/ 67176 h 706350"/>
              <a:gd name="connsiteX30" fmla="*/ 358048 w 749147"/>
              <a:gd name="connsiteY30" fmla="*/ 72684 h 706350"/>
              <a:gd name="connsiteX31" fmla="*/ 374574 w 749147"/>
              <a:gd name="connsiteY31" fmla="*/ 83701 h 706350"/>
              <a:gd name="connsiteX32" fmla="*/ 413133 w 749147"/>
              <a:gd name="connsiteY32" fmla="*/ 94718 h 706350"/>
              <a:gd name="connsiteX33" fmla="*/ 462709 w 749147"/>
              <a:gd name="connsiteY33" fmla="*/ 138785 h 706350"/>
              <a:gd name="connsiteX34" fmla="*/ 473725 w 749147"/>
              <a:gd name="connsiteY34" fmla="*/ 155311 h 706350"/>
              <a:gd name="connsiteX35" fmla="*/ 490251 w 749147"/>
              <a:gd name="connsiteY35" fmla="*/ 188361 h 706350"/>
              <a:gd name="connsiteX36" fmla="*/ 534318 w 749147"/>
              <a:gd name="connsiteY36" fmla="*/ 204887 h 706350"/>
              <a:gd name="connsiteX37" fmla="*/ 550843 w 749147"/>
              <a:gd name="connsiteY37" fmla="*/ 210395 h 706350"/>
              <a:gd name="connsiteX38" fmla="*/ 583894 w 749147"/>
              <a:gd name="connsiteY38" fmla="*/ 226920 h 706350"/>
              <a:gd name="connsiteX39" fmla="*/ 633470 w 749147"/>
              <a:gd name="connsiteY39" fmla="*/ 248954 h 706350"/>
              <a:gd name="connsiteX40" fmla="*/ 694063 w 749147"/>
              <a:gd name="connsiteY40" fmla="*/ 254463 h 706350"/>
              <a:gd name="connsiteX41" fmla="*/ 721605 w 749147"/>
              <a:gd name="connsiteY41" fmla="*/ 287513 h 706350"/>
              <a:gd name="connsiteX42" fmla="*/ 727113 w 749147"/>
              <a:gd name="connsiteY42" fmla="*/ 309547 h 706350"/>
              <a:gd name="connsiteX43" fmla="*/ 749147 w 749147"/>
              <a:gd name="connsiteY43" fmla="*/ 342598 h 706350"/>
              <a:gd name="connsiteX44" fmla="*/ 743639 w 749147"/>
              <a:gd name="connsiteY44" fmla="*/ 359123 h 706350"/>
              <a:gd name="connsiteX45" fmla="*/ 710588 w 749147"/>
              <a:gd name="connsiteY45" fmla="*/ 375648 h 706350"/>
              <a:gd name="connsiteX46" fmla="*/ 694063 w 749147"/>
              <a:gd name="connsiteY46" fmla="*/ 386665 h 706350"/>
              <a:gd name="connsiteX47" fmla="*/ 661012 w 749147"/>
              <a:gd name="connsiteY47" fmla="*/ 392173 h 706350"/>
              <a:gd name="connsiteX48" fmla="*/ 655504 w 749147"/>
              <a:gd name="connsiteY48" fmla="*/ 408699 h 706350"/>
              <a:gd name="connsiteX49" fmla="*/ 649995 w 749147"/>
              <a:gd name="connsiteY49" fmla="*/ 441749 h 706350"/>
              <a:gd name="connsiteX50" fmla="*/ 633470 w 749147"/>
              <a:gd name="connsiteY50" fmla="*/ 474800 h 706350"/>
              <a:gd name="connsiteX51" fmla="*/ 616945 w 749147"/>
              <a:gd name="connsiteY51" fmla="*/ 480308 h 706350"/>
              <a:gd name="connsiteX52" fmla="*/ 600419 w 749147"/>
              <a:gd name="connsiteY52" fmla="*/ 491325 h 706350"/>
              <a:gd name="connsiteX53" fmla="*/ 578386 w 749147"/>
              <a:gd name="connsiteY53" fmla="*/ 496834 h 706350"/>
              <a:gd name="connsiteX54" fmla="*/ 561860 w 749147"/>
              <a:gd name="connsiteY54" fmla="*/ 502342 h 706350"/>
              <a:gd name="connsiteX55" fmla="*/ 561860 w 749147"/>
              <a:gd name="connsiteY55" fmla="*/ 540901 h 706350"/>
              <a:gd name="connsiteX56" fmla="*/ 545335 w 749147"/>
              <a:gd name="connsiteY56" fmla="*/ 584969 h 706350"/>
              <a:gd name="connsiteX57" fmla="*/ 528810 w 749147"/>
              <a:gd name="connsiteY57" fmla="*/ 595985 h 706350"/>
              <a:gd name="connsiteX58" fmla="*/ 512284 w 749147"/>
              <a:gd name="connsiteY58" fmla="*/ 601494 h 706350"/>
              <a:gd name="connsiteX59" fmla="*/ 473725 w 749147"/>
              <a:gd name="connsiteY59" fmla="*/ 623528 h 706350"/>
              <a:gd name="connsiteX60" fmla="*/ 451692 w 749147"/>
              <a:gd name="connsiteY60" fmla="*/ 656578 h 706350"/>
              <a:gd name="connsiteX61" fmla="*/ 435166 w 749147"/>
              <a:gd name="connsiteY61" fmla="*/ 667595 h 706350"/>
              <a:gd name="connsiteX62" fmla="*/ 358048 w 749147"/>
              <a:gd name="connsiteY62" fmla="*/ 678612 h 706350"/>
              <a:gd name="connsiteX63" fmla="*/ 330506 w 749147"/>
              <a:gd name="connsiteY63" fmla="*/ 706154 h 706350"/>
              <a:gd name="connsiteX64" fmla="*/ 297456 w 749147"/>
              <a:gd name="connsiteY64" fmla="*/ 700646 h 706350"/>
              <a:gd name="connsiteX65" fmla="*/ 264405 w 749147"/>
              <a:gd name="connsiteY65" fmla="*/ 684120 h 706350"/>
              <a:gd name="connsiteX66" fmla="*/ 236863 w 749147"/>
              <a:gd name="connsiteY66" fmla="*/ 689629 h 706350"/>
              <a:gd name="connsiteX67" fmla="*/ 203812 w 749147"/>
              <a:gd name="connsiteY67" fmla="*/ 684120 h 706350"/>
              <a:gd name="connsiteX68" fmla="*/ 143219 w 749147"/>
              <a:gd name="connsiteY68" fmla="*/ 678612 h 706350"/>
              <a:gd name="connsiteX69" fmla="*/ 137711 w 749147"/>
              <a:gd name="connsiteY69" fmla="*/ 662087 h 706350"/>
              <a:gd name="connsiteX70" fmla="*/ 132203 w 749147"/>
              <a:gd name="connsiteY70" fmla="*/ 629036 h 706350"/>
              <a:gd name="connsiteX0" fmla="*/ 159745 w 749147"/>
              <a:gd name="connsiteY0" fmla="*/ 673104 h 706350"/>
              <a:gd name="connsiteX1" fmla="*/ 137711 w 749147"/>
              <a:gd name="connsiteY1" fmla="*/ 645561 h 706350"/>
              <a:gd name="connsiteX2" fmla="*/ 126694 w 749147"/>
              <a:gd name="connsiteY2" fmla="*/ 579460 h 706350"/>
              <a:gd name="connsiteX3" fmla="*/ 110169 w 749147"/>
              <a:gd name="connsiteY3" fmla="*/ 524376 h 706350"/>
              <a:gd name="connsiteX4" fmla="*/ 115677 w 749147"/>
              <a:gd name="connsiteY4" fmla="*/ 491325 h 706350"/>
              <a:gd name="connsiteX5" fmla="*/ 126694 w 749147"/>
              <a:gd name="connsiteY5" fmla="*/ 452766 h 706350"/>
              <a:gd name="connsiteX6" fmla="*/ 110169 w 749147"/>
              <a:gd name="connsiteY6" fmla="*/ 403190 h 706350"/>
              <a:gd name="connsiteX7" fmla="*/ 104660 w 749147"/>
              <a:gd name="connsiteY7" fmla="*/ 386665 h 706350"/>
              <a:gd name="connsiteX8" fmla="*/ 99152 w 749147"/>
              <a:gd name="connsiteY8" fmla="*/ 370140 h 706350"/>
              <a:gd name="connsiteX9" fmla="*/ 93643 w 749147"/>
              <a:gd name="connsiteY9" fmla="*/ 320564 h 706350"/>
              <a:gd name="connsiteX10" fmla="*/ 88135 w 749147"/>
              <a:gd name="connsiteY10" fmla="*/ 304038 h 706350"/>
              <a:gd name="connsiteX11" fmla="*/ 38559 w 749147"/>
              <a:gd name="connsiteY11" fmla="*/ 276496 h 706350"/>
              <a:gd name="connsiteX12" fmla="*/ 16525 w 749147"/>
              <a:gd name="connsiteY12" fmla="*/ 270988 h 706350"/>
              <a:gd name="connsiteX13" fmla="*/ 0 w 749147"/>
              <a:gd name="connsiteY13" fmla="*/ 265479 h 706350"/>
              <a:gd name="connsiteX14" fmla="*/ 16525 w 749147"/>
              <a:gd name="connsiteY14" fmla="*/ 215904 h 706350"/>
              <a:gd name="connsiteX15" fmla="*/ 22034 w 749147"/>
              <a:gd name="connsiteY15" fmla="*/ 199378 h 706350"/>
              <a:gd name="connsiteX16" fmla="*/ 29684 w 749147"/>
              <a:gd name="connsiteY16" fmla="*/ 185186 h 706350"/>
              <a:gd name="connsiteX17" fmla="*/ 43685 w 749147"/>
              <a:gd name="connsiteY17" fmla="*/ 158295 h 706350"/>
              <a:gd name="connsiteX18" fmla="*/ 66101 w 749147"/>
              <a:gd name="connsiteY18" fmla="*/ 144294 h 706350"/>
              <a:gd name="connsiteX19" fmla="*/ 80102 w 749147"/>
              <a:gd name="connsiteY19" fmla="*/ 133277 h 706350"/>
              <a:gd name="connsiteX20" fmla="*/ 97469 w 749147"/>
              <a:gd name="connsiteY20" fmla="*/ 104702 h 706350"/>
              <a:gd name="connsiteX21" fmla="*/ 140044 w 749147"/>
              <a:gd name="connsiteY21" fmla="*/ 95368 h 706350"/>
              <a:gd name="connsiteX22" fmla="*/ 159745 w 749147"/>
              <a:gd name="connsiteY22" fmla="*/ 100226 h 706350"/>
              <a:gd name="connsiteX23" fmla="*/ 170762 w 749147"/>
              <a:gd name="connsiteY23" fmla="*/ 83701 h 706350"/>
              <a:gd name="connsiteX24" fmla="*/ 176270 w 749147"/>
              <a:gd name="connsiteY24" fmla="*/ 67176 h 706350"/>
              <a:gd name="connsiteX25" fmla="*/ 192796 w 749147"/>
              <a:gd name="connsiteY25" fmla="*/ 17599 h 706350"/>
              <a:gd name="connsiteX26" fmla="*/ 247880 w 749147"/>
              <a:gd name="connsiteY26" fmla="*/ 6583 h 706350"/>
              <a:gd name="connsiteX27" fmla="*/ 280930 w 749147"/>
              <a:gd name="connsiteY27" fmla="*/ 12092 h 706350"/>
              <a:gd name="connsiteX28" fmla="*/ 308472 w 749147"/>
              <a:gd name="connsiteY28" fmla="*/ 56159 h 706350"/>
              <a:gd name="connsiteX29" fmla="*/ 341523 w 749147"/>
              <a:gd name="connsiteY29" fmla="*/ 67176 h 706350"/>
              <a:gd name="connsiteX30" fmla="*/ 358048 w 749147"/>
              <a:gd name="connsiteY30" fmla="*/ 72684 h 706350"/>
              <a:gd name="connsiteX31" fmla="*/ 374574 w 749147"/>
              <a:gd name="connsiteY31" fmla="*/ 83701 h 706350"/>
              <a:gd name="connsiteX32" fmla="*/ 413133 w 749147"/>
              <a:gd name="connsiteY32" fmla="*/ 94718 h 706350"/>
              <a:gd name="connsiteX33" fmla="*/ 462709 w 749147"/>
              <a:gd name="connsiteY33" fmla="*/ 138785 h 706350"/>
              <a:gd name="connsiteX34" fmla="*/ 473725 w 749147"/>
              <a:gd name="connsiteY34" fmla="*/ 155311 h 706350"/>
              <a:gd name="connsiteX35" fmla="*/ 490251 w 749147"/>
              <a:gd name="connsiteY35" fmla="*/ 188361 h 706350"/>
              <a:gd name="connsiteX36" fmla="*/ 534318 w 749147"/>
              <a:gd name="connsiteY36" fmla="*/ 204887 h 706350"/>
              <a:gd name="connsiteX37" fmla="*/ 550843 w 749147"/>
              <a:gd name="connsiteY37" fmla="*/ 210395 h 706350"/>
              <a:gd name="connsiteX38" fmla="*/ 583894 w 749147"/>
              <a:gd name="connsiteY38" fmla="*/ 226920 h 706350"/>
              <a:gd name="connsiteX39" fmla="*/ 633470 w 749147"/>
              <a:gd name="connsiteY39" fmla="*/ 248954 h 706350"/>
              <a:gd name="connsiteX40" fmla="*/ 694063 w 749147"/>
              <a:gd name="connsiteY40" fmla="*/ 254463 h 706350"/>
              <a:gd name="connsiteX41" fmla="*/ 721605 w 749147"/>
              <a:gd name="connsiteY41" fmla="*/ 287513 h 706350"/>
              <a:gd name="connsiteX42" fmla="*/ 727113 w 749147"/>
              <a:gd name="connsiteY42" fmla="*/ 309547 h 706350"/>
              <a:gd name="connsiteX43" fmla="*/ 749147 w 749147"/>
              <a:gd name="connsiteY43" fmla="*/ 342598 h 706350"/>
              <a:gd name="connsiteX44" fmla="*/ 743639 w 749147"/>
              <a:gd name="connsiteY44" fmla="*/ 359123 h 706350"/>
              <a:gd name="connsiteX45" fmla="*/ 710588 w 749147"/>
              <a:gd name="connsiteY45" fmla="*/ 375648 h 706350"/>
              <a:gd name="connsiteX46" fmla="*/ 694063 w 749147"/>
              <a:gd name="connsiteY46" fmla="*/ 386665 h 706350"/>
              <a:gd name="connsiteX47" fmla="*/ 661012 w 749147"/>
              <a:gd name="connsiteY47" fmla="*/ 392173 h 706350"/>
              <a:gd name="connsiteX48" fmla="*/ 655504 w 749147"/>
              <a:gd name="connsiteY48" fmla="*/ 408699 h 706350"/>
              <a:gd name="connsiteX49" fmla="*/ 649995 w 749147"/>
              <a:gd name="connsiteY49" fmla="*/ 441749 h 706350"/>
              <a:gd name="connsiteX50" fmla="*/ 633470 w 749147"/>
              <a:gd name="connsiteY50" fmla="*/ 474800 h 706350"/>
              <a:gd name="connsiteX51" fmla="*/ 616945 w 749147"/>
              <a:gd name="connsiteY51" fmla="*/ 480308 h 706350"/>
              <a:gd name="connsiteX52" fmla="*/ 600419 w 749147"/>
              <a:gd name="connsiteY52" fmla="*/ 491325 h 706350"/>
              <a:gd name="connsiteX53" fmla="*/ 578386 w 749147"/>
              <a:gd name="connsiteY53" fmla="*/ 496834 h 706350"/>
              <a:gd name="connsiteX54" fmla="*/ 561860 w 749147"/>
              <a:gd name="connsiteY54" fmla="*/ 502342 h 706350"/>
              <a:gd name="connsiteX55" fmla="*/ 561860 w 749147"/>
              <a:gd name="connsiteY55" fmla="*/ 540901 h 706350"/>
              <a:gd name="connsiteX56" fmla="*/ 545335 w 749147"/>
              <a:gd name="connsiteY56" fmla="*/ 584969 h 706350"/>
              <a:gd name="connsiteX57" fmla="*/ 528810 w 749147"/>
              <a:gd name="connsiteY57" fmla="*/ 595985 h 706350"/>
              <a:gd name="connsiteX58" fmla="*/ 512284 w 749147"/>
              <a:gd name="connsiteY58" fmla="*/ 601494 h 706350"/>
              <a:gd name="connsiteX59" fmla="*/ 473725 w 749147"/>
              <a:gd name="connsiteY59" fmla="*/ 623528 h 706350"/>
              <a:gd name="connsiteX60" fmla="*/ 451692 w 749147"/>
              <a:gd name="connsiteY60" fmla="*/ 656578 h 706350"/>
              <a:gd name="connsiteX61" fmla="*/ 435166 w 749147"/>
              <a:gd name="connsiteY61" fmla="*/ 667595 h 706350"/>
              <a:gd name="connsiteX62" fmla="*/ 358048 w 749147"/>
              <a:gd name="connsiteY62" fmla="*/ 678612 h 706350"/>
              <a:gd name="connsiteX63" fmla="*/ 330506 w 749147"/>
              <a:gd name="connsiteY63" fmla="*/ 706154 h 706350"/>
              <a:gd name="connsiteX64" fmla="*/ 297456 w 749147"/>
              <a:gd name="connsiteY64" fmla="*/ 700646 h 706350"/>
              <a:gd name="connsiteX65" fmla="*/ 264405 w 749147"/>
              <a:gd name="connsiteY65" fmla="*/ 684120 h 706350"/>
              <a:gd name="connsiteX66" fmla="*/ 236863 w 749147"/>
              <a:gd name="connsiteY66" fmla="*/ 689629 h 706350"/>
              <a:gd name="connsiteX67" fmla="*/ 203812 w 749147"/>
              <a:gd name="connsiteY67" fmla="*/ 684120 h 706350"/>
              <a:gd name="connsiteX68" fmla="*/ 143219 w 749147"/>
              <a:gd name="connsiteY68" fmla="*/ 678612 h 706350"/>
              <a:gd name="connsiteX69" fmla="*/ 137711 w 749147"/>
              <a:gd name="connsiteY69" fmla="*/ 662087 h 706350"/>
              <a:gd name="connsiteX70" fmla="*/ 132203 w 749147"/>
              <a:gd name="connsiteY70" fmla="*/ 629036 h 706350"/>
              <a:gd name="connsiteX0" fmla="*/ 159745 w 749147"/>
              <a:gd name="connsiteY0" fmla="*/ 673104 h 706350"/>
              <a:gd name="connsiteX1" fmla="*/ 137711 w 749147"/>
              <a:gd name="connsiteY1" fmla="*/ 645561 h 706350"/>
              <a:gd name="connsiteX2" fmla="*/ 126694 w 749147"/>
              <a:gd name="connsiteY2" fmla="*/ 579460 h 706350"/>
              <a:gd name="connsiteX3" fmla="*/ 110169 w 749147"/>
              <a:gd name="connsiteY3" fmla="*/ 524376 h 706350"/>
              <a:gd name="connsiteX4" fmla="*/ 115677 w 749147"/>
              <a:gd name="connsiteY4" fmla="*/ 491325 h 706350"/>
              <a:gd name="connsiteX5" fmla="*/ 126694 w 749147"/>
              <a:gd name="connsiteY5" fmla="*/ 452766 h 706350"/>
              <a:gd name="connsiteX6" fmla="*/ 110169 w 749147"/>
              <a:gd name="connsiteY6" fmla="*/ 403190 h 706350"/>
              <a:gd name="connsiteX7" fmla="*/ 104660 w 749147"/>
              <a:gd name="connsiteY7" fmla="*/ 386665 h 706350"/>
              <a:gd name="connsiteX8" fmla="*/ 99152 w 749147"/>
              <a:gd name="connsiteY8" fmla="*/ 370140 h 706350"/>
              <a:gd name="connsiteX9" fmla="*/ 93643 w 749147"/>
              <a:gd name="connsiteY9" fmla="*/ 320564 h 706350"/>
              <a:gd name="connsiteX10" fmla="*/ 88135 w 749147"/>
              <a:gd name="connsiteY10" fmla="*/ 304038 h 706350"/>
              <a:gd name="connsiteX11" fmla="*/ 38559 w 749147"/>
              <a:gd name="connsiteY11" fmla="*/ 276496 h 706350"/>
              <a:gd name="connsiteX12" fmla="*/ 16525 w 749147"/>
              <a:gd name="connsiteY12" fmla="*/ 270988 h 706350"/>
              <a:gd name="connsiteX13" fmla="*/ 0 w 749147"/>
              <a:gd name="connsiteY13" fmla="*/ 265479 h 706350"/>
              <a:gd name="connsiteX14" fmla="*/ 16525 w 749147"/>
              <a:gd name="connsiteY14" fmla="*/ 215904 h 706350"/>
              <a:gd name="connsiteX15" fmla="*/ 22034 w 749147"/>
              <a:gd name="connsiteY15" fmla="*/ 199378 h 706350"/>
              <a:gd name="connsiteX16" fmla="*/ 29684 w 749147"/>
              <a:gd name="connsiteY16" fmla="*/ 185186 h 706350"/>
              <a:gd name="connsiteX17" fmla="*/ 43685 w 749147"/>
              <a:gd name="connsiteY17" fmla="*/ 158295 h 706350"/>
              <a:gd name="connsiteX18" fmla="*/ 66101 w 749147"/>
              <a:gd name="connsiteY18" fmla="*/ 144294 h 706350"/>
              <a:gd name="connsiteX19" fmla="*/ 80102 w 749147"/>
              <a:gd name="connsiteY19" fmla="*/ 133277 h 706350"/>
              <a:gd name="connsiteX20" fmla="*/ 97469 w 749147"/>
              <a:gd name="connsiteY20" fmla="*/ 104702 h 706350"/>
              <a:gd name="connsiteX21" fmla="*/ 140044 w 749147"/>
              <a:gd name="connsiteY21" fmla="*/ 95368 h 706350"/>
              <a:gd name="connsiteX22" fmla="*/ 159745 w 749147"/>
              <a:gd name="connsiteY22" fmla="*/ 100226 h 706350"/>
              <a:gd name="connsiteX23" fmla="*/ 158062 w 749147"/>
              <a:gd name="connsiteY23" fmla="*/ 61476 h 706350"/>
              <a:gd name="connsiteX24" fmla="*/ 176270 w 749147"/>
              <a:gd name="connsiteY24" fmla="*/ 67176 h 706350"/>
              <a:gd name="connsiteX25" fmla="*/ 192796 w 749147"/>
              <a:gd name="connsiteY25" fmla="*/ 17599 h 706350"/>
              <a:gd name="connsiteX26" fmla="*/ 247880 w 749147"/>
              <a:gd name="connsiteY26" fmla="*/ 6583 h 706350"/>
              <a:gd name="connsiteX27" fmla="*/ 280930 w 749147"/>
              <a:gd name="connsiteY27" fmla="*/ 12092 h 706350"/>
              <a:gd name="connsiteX28" fmla="*/ 308472 w 749147"/>
              <a:gd name="connsiteY28" fmla="*/ 56159 h 706350"/>
              <a:gd name="connsiteX29" fmla="*/ 341523 w 749147"/>
              <a:gd name="connsiteY29" fmla="*/ 67176 h 706350"/>
              <a:gd name="connsiteX30" fmla="*/ 358048 w 749147"/>
              <a:gd name="connsiteY30" fmla="*/ 72684 h 706350"/>
              <a:gd name="connsiteX31" fmla="*/ 374574 w 749147"/>
              <a:gd name="connsiteY31" fmla="*/ 83701 h 706350"/>
              <a:gd name="connsiteX32" fmla="*/ 413133 w 749147"/>
              <a:gd name="connsiteY32" fmla="*/ 94718 h 706350"/>
              <a:gd name="connsiteX33" fmla="*/ 462709 w 749147"/>
              <a:gd name="connsiteY33" fmla="*/ 138785 h 706350"/>
              <a:gd name="connsiteX34" fmla="*/ 473725 w 749147"/>
              <a:gd name="connsiteY34" fmla="*/ 155311 h 706350"/>
              <a:gd name="connsiteX35" fmla="*/ 490251 w 749147"/>
              <a:gd name="connsiteY35" fmla="*/ 188361 h 706350"/>
              <a:gd name="connsiteX36" fmla="*/ 534318 w 749147"/>
              <a:gd name="connsiteY36" fmla="*/ 204887 h 706350"/>
              <a:gd name="connsiteX37" fmla="*/ 550843 w 749147"/>
              <a:gd name="connsiteY37" fmla="*/ 210395 h 706350"/>
              <a:gd name="connsiteX38" fmla="*/ 583894 w 749147"/>
              <a:gd name="connsiteY38" fmla="*/ 226920 h 706350"/>
              <a:gd name="connsiteX39" fmla="*/ 633470 w 749147"/>
              <a:gd name="connsiteY39" fmla="*/ 248954 h 706350"/>
              <a:gd name="connsiteX40" fmla="*/ 694063 w 749147"/>
              <a:gd name="connsiteY40" fmla="*/ 254463 h 706350"/>
              <a:gd name="connsiteX41" fmla="*/ 721605 w 749147"/>
              <a:gd name="connsiteY41" fmla="*/ 287513 h 706350"/>
              <a:gd name="connsiteX42" fmla="*/ 727113 w 749147"/>
              <a:gd name="connsiteY42" fmla="*/ 309547 h 706350"/>
              <a:gd name="connsiteX43" fmla="*/ 749147 w 749147"/>
              <a:gd name="connsiteY43" fmla="*/ 342598 h 706350"/>
              <a:gd name="connsiteX44" fmla="*/ 743639 w 749147"/>
              <a:gd name="connsiteY44" fmla="*/ 359123 h 706350"/>
              <a:gd name="connsiteX45" fmla="*/ 710588 w 749147"/>
              <a:gd name="connsiteY45" fmla="*/ 375648 h 706350"/>
              <a:gd name="connsiteX46" fmla="*/ 694063 w 749147"/>
              <a:gd name="connsiteY46" fmla="*/ 386665 h 706350"/>
              <a:gd name="connsiteX47" fmla="*/ 661012 w 749147"/>
              <a:gd name="connsiteY47" fmla="*/ 392173 h 706350"/>
              <a:gd name="connsiteX48" fmla="*/ 655504 w 749147"/>
              <a:gd name="connsiteY48" fmla="*/ 408699 h 706350"/>
              <a:gd name="connsiteX49" fmla="*/ 649995 w 749147"/>
              <a:gd name="connsiteY49" fmla="*/ 441749 h 706350"/>
              <a:gd name="connsiteX50" fmla="*/ 633470 w 749147"/>
              <a:gd name="connsiteY50" fmla="*/ 474800 h 706350"/>
              <a:gd name="connsiteX51" fmla="*/ 616945 w 749147"/>
              <a:gd name="connsiteY51" fmla="*/ 480308 h 706350"/>
              <a:gd name="connsiteX52" fmla="*/ 600419 w 749147"/>
              <a:gd name="connsiteY52" fmla="*/ 491325 h 706350"/>
              <a:gd name="connsiteX53" fmla="*/ 578386 w 749147"/>
              <a:gd name="connsiteY53" fmla="*/ 496834 h 706350"/>
              <a:gd name="connsiteX54" fmla="*/ 561860 w 749147"/>
              <a:gd name="connsiteY54" fmla="*/ 502342 h 706350"/>
              <a:gd name="connsiteX55" fmla="*/ 561860 w 749147"/>
              <a:gd name="connsiteY55" fmla="*/ 540901 h 706350"/>
              <a:gd name="connsiteX56" fmla="*/ 545335 w 749147"/>
              <a:gd name="connsiteY56" fmla="*/ 584969 h 706350"/>
              <a:gd name="connsiteX57" fmla="*/ 528810 w 749147"/>
              <a:gd name="connsiteY57" fmla="*/ 595985 h 706350"/>
              <a:gd name="connsiteX58" fmla="*/ 512284 w 749147"/>
              <a:gd name="connsiteY58" fmla="*/ 601494 h 706350"/>
              <a:gd name="connsiteX59" fmla="*/ 473725 w 749147"/>
              <a:gd name="connsiteY59" fmla="*/ 623528 h 706350"/>
              <a:gd name="connsiteX60" fmla="*/ 451692 w 749147"/>
              <a:gd name="connsiteY60" fmla="*/ 656578 h 706350"/>
              <a:gd name="connsiteX61" fmla="*/ 435166 w 749147"/>
              <a:gd name="connsiteY61" fmla="*/ 667595 h 706350"/>
              <a:gd name="connsiteX62" fmla="*/ 358048 w 749147"/>
              <a:gd name="connsiteY62" fmla="*/ 678612 h 706350"/>
              <a:gd name="connsiteX63" fmla="*/ 330506 w 749147"/>
              <a:gd name="connsiteY63" fmla="*/ 706154 h 706350"/>
              <a:gd name="connsiteX64" fmla="*/ 297456 w 749147"/>
              <a:gd name="connsiteY64" fmla="*/ 700646 h 706350"/>
              <a:gd name="connsiteX65" fmla="*/ 264405 w 749147"/>
              <a:gd name="connsiteY65" fmla="*/ 684120 h 706350"/>
              <a:gd name="connsiteX66" fmla="*/ 236863 w 749147"/>
              <a:gd name="connsiteY66" fmla="*/ 689629 h 706350"/>
              <a:gd name="connsiteX67" fmla="*/ 203812 w 749147"/>
              <a:gd name="connsiteY67" fmla="*/ 684120 h 706350"/>
              <a:gd name="connsiteX68" fmla="*/ 143219 w 749147"/>
              <a:gd name="connsiteY68" fmla="*/ 678612 h 706350"/>
              <a:gd name="connsiteX69" fmla="*/ 137711 w 749147"/>
              <a:gd name="connsiteY69" fmla="*/ 662087 h 706350"/>
              <a:gd name="connsiteX70" fmla="*/ 132203 w 749147"/>
              <a:gd name="connsiteY70" fmla="*/ 629036 h 706350"/>
              <a:gd name="connsiteX0" fmla="*/ 159745 w 749147"/>
              <a:gd name="connsiteY0" fmla="*/ 666521 h 699767"/>
              <a:gd name="connsiteX1" fmla="*/ 137711 w 749147"/>
              <a:gd name="connsiteY1" fmla="*/ 638978 h 699767"/>
              <a:gd name="connsiteX2" fmla="*/ 126694 w 749147"/>
              <a:gd name="connsiteY2" fmla="*/ 572877 h 699767"/>
              <a:gd name="connsiteX3" fmla="*/ 110169 w 749147"/>
              <a:gd name="connsiteY3" fmla="*/ 517793 h 699767"/>
              <a:gd name="connsiteX4" fmla="*/ 115677 w 749147"/>
              <a:gd name="connsiteY4" fmla="*/ 484742 h 699767"/>
              <a:gd name="connsiteX5" fmla="*/ 126694 w 749147"/>
              <a:gd name="connsiteY5" fmla="*/ 446183 h 699767"/>
              <a:gd name="connsiteX6" fmla="*/ 110169 w 749147"/>
              <a:gd name="connsiteY6" fmla="*/ 396607 h 699767"/>
              <a:gd name="connsiteX7" fmla="*/ 104660 w 749147"/>
              <a:gd name="connsiteY7" fmla="*/ 380082 h 699767"/>
              <a:gd name="connsiteX8" fmla="*/ 99152 w 749147"/>
              <a:gd name="connsiteY8" fmla="*/ 363557 h 699767"/>
              <a:gd name="connsiteX9" fmla="*/ 93643 w 749147"/>
              <a:gd name="connsiteY9" fmla="*/ 313981 h 699767"/>
              <a:gd name="connsiteX10" fmla="*/ 88135 w 749147"/>
              <a:gd name="connsiteY10" fmla="*/ 297455 h 699767"/>
              <a:gd name="connsiteX11" fmla="*/ 38559 w 749147"/>
              <a:gd name="connsiteY11" fmla="*/ 269913 h 699767"/>
              <a:gd name="connsiteX12" fmla="*/ 16525 w 749147"/>
              <a:gd name="connsiteY12" fmla="*/ 264405 h 699767"/>
              <a:gd name="connsiteX13" fmla="*/ 0 w 749147"/>
              <a:gd name="connsiteY13" fmla="*/ 258896 h 699767"/>
              <a:gd name="connsiteX14" fmla="*/ 16525 w 749147"/>
              <a:gd name="connsiteY14" fmla="*/ 209321 h 699767"/>
              <a:gd name="connsiteX15" fmla="*/ 22034 w 749147"/>
              <a:gd name="connsiteY15" fmla="*/ 192795 h 699767"/>
              <a:gd name="connsiteX16" fmla="*/ 29684 w 749147"/>
              <a:gd name="connsiteY16" fmla="*/ 178603 h 699767"/>
              <a:gd name="connsiteX17" fmla="*/ 43685 w 749147"/>
              <a:gd name="connsiteY17" fmla="*/ 151712 h 699767"/>
              <a:gd name="connsiteX18" fmla="*/ 66101 w 749147"/>
              <a:gd name="connsiteY18" fmla="*/ 137711 h 699767"/>
              <a:gd name="connsiteX19" fmla="*/ 80102 w 749147"/>
              <a:gd name="connsiteY19" fmla="*/ 126694 h 699767"/>
              <a:gd name="connsiteX20" fmla="*/ 97469 w 749147"/>
              <a:gd name="connsiteY20" fmla="*/ 98119 h 699767"/>
              <a:gd name="connsiteX21" fmla="*/ 140044 w 749147"/>
              <a:gd name="connsiteY21" fmla="*/ 88785 h 699767"/>
              <a:gd name="connsiteX22" fmla="*/ 159745 w 749147"/>
              <a:gd name="connsiteY22" fmla="*/ 93643 h 699767"/>
              <a:gd name="connsiteX23" fmla="*/ 158062 w 749147"/>
              <a:gd name="connsiteY23" fmla="*/ 54893 h 699767"/>
              <a:gd name="connsiteX24" fmla="*/ 176270 w 749147"/>
              <a:gd name="connsiteY24" fmla="*/ 41543 h 699767"/>
              <a:gd name="connsiteX25" fmla="*/ 192796 w 749147"/>
              <a:gd name="connsiteY25" fmla="*/ 11016 h 699767"/>
              <a:gd name="connsiteX26" fmla="*/ 247880 w 749147"/>
              <a:gd name="connsiteY26" fmla="*/ 0 h 699767"/>
              <a:gd name="connsiteX27" fmla="*/ 280930 w 749147"/>
              <a:gd name="connsiteY27" fmla="*/ 5509 h 699767"/>
              <a:gd name="connsiteX28" fmla="*/ 308472 w 749147"/>
              <a:gd name="connsiteY28" fmla="*/ 49576 h 699767"/>
              <a:gd name="connsiteX29" fmla="*/ 341523 w 749147"/>
              <a:gd name="connsiteY29" fmla="*/ 60593 h 699767"/>
              <a:gd name="connsiteX30" fmla="*/ 358048 w 749147"/>
              <a:gd name="connsiteY30" fmla="*/ 66101 h 699767"/>
              <a:gd name="connsiteX31" fmla="*/ 374574 w 749147"/>
              <a:gd name="connsiteY31" fmla="*/ 77118 h 699767"/>
              <a:gd name="connsiteX32" fmla="*/ 413133 w 749147"/>
              <a:gd name="connsiteY32" fmla="*/ 88135 h 699767"/>
              <a:gd name="connsiteX33" fmla="*/ 462709 w 749147"/>
              <a:gd name="connsiteY33" fmla="*/ 132202 h 699767"/>
              <a:gd name="connsiteX34" fmla="*/ 473725 w 749147"/>
              <a:gd name="connsiteY34" fmla="*/ 148728 h 699767"/>
              <a:gd name="connsiteX35" fmla="*/ 490251 w 749147"/>
              <a:gd name="connsiteY35" fmla="*/ 181778 h 699767"/>
              <a:gd name="connsiteX36" fmla="*/ 534318 w 749147"/>
              <a:gd name="connsiteY36" fmla="*/ 198304 h 699767"/>
              <a:gd name="connsiteX37" fmla="*/ 550843 w 749147"/>
              <a:gd name="connsiteY37" fmla="*/ 203812 h 699767"/>
              <a:gd name="connsiteX38" fmla="*/ 583894 w 749147"/>
              <a:gd name="connsiteY38" fmla="*/ 220337 h 699767"/>
              <a:gd name="connsiteX39" fmla="*/ 633470 w 749147"/>
              <a:gd name="connsiteY39" fmla="*/ 242371 h 699767"/>
              <a:gd name="connsiteX40" fmla="*/ 694063 w 749147"/>
              <a:gd name="connsiteY40" fmla="*/ 247880 h 699767"/>
              <a:gd name="connsiteX41" fmla="*/ 721605 w 749147"/>
              <a:gd name="connsiteY41" fmla="*/ 280930 h 699767"/>
              <a:gd name="connsiteX42" fmla="*/ 727113 w 749147"/>
              <a:gd name="connsiteY42" fmla="*/ 302964 h 699767"/>
              <a:gd name="connsiteX43" fmla="*/ 749147 w 749147"/>
              <a:gd name="connsiteY43" fmla="*/ 336015 h 699767"/>
              <a:gd name="connsiteX44" fmla="*/ 743639 w 749147"/>
              <a:gd name="connsiteY44" fmla="*/ 352540 h 699767"/>
              <a:gd name="connsiteX45" fmla="*/ 710588 w 749147"/>
              <a:gd name="connsiteY45" fmla="*/ 369065 h 699767"/>
              <a:gd name="connsiteX46" fmla="*/ 694063 w 749147"/>
              <a:gd name="connsiteY46" fmla="*/ 380082 h 699767"/>
              <a:gd name="connsiteX47" fmla="*/ 661012 w 749147"/>
              <a:gd name="connsiteY47" fmla="*/ 385590 h 699767"/>
              <a:gd name="connsiteX48" fmla="*/ 655504 w 749147"/>
              <a:gd name="connsiteY48" fmla="*/ 402116 h 699767"/>
              <a:gd name="connsiteX49" fmla="*/ 649995 w 749147"/>
              <a:gd name="connsiteY49" fmla="*/ 435166 h 699767"/>
              <a:gd name="connsiteX50" fmla="*/ 633470 w 749147"/>
              <a:gd name="connsiteY50" fmla="*/ 468217 h 699767"/>
              <a:gd name="connsiteX51" fmla="*/ 616945 w 749147"/>
              <a:gd name="connsiteY51" fmla="*/ 473725 h 699767"/>
              <a:gd name="connsiteX52" fmla="*/ 600419 w 749147"/>
              <a:gd name="connsiteY52" fmla="*/ 484742 h 699767"/>
              <a:gd name="connsiteX53" fmla="*/ 578386 w 749147"/>
              <a:gd name="connsiteY53" fmla="*/ 490251 h 699767"/>
              <a:gd name="connsiteX54" fmla="*/ 561860 w 749147"/>
              <a:gd name="connsiteY54" fmla="*/ 495759 h 699767"/>
              <a:gd name="connsiteX55" fmla="*/ 561860 w 749147"/>
              <a:gd name="connsiteY55" fmla="*/ 534318 h 699767"/>
              <a:gd name="connsiteX56" fmla="*/ 545335 w 749147"/>
              <a:gd name="connsiteY56" fmla="*/ 578386 h 699767"/>
              <a:gd name="connsiteX57" fmla="*/ 528810 w 749147"/>
              <a:gd name="connsiteY57" fmla="*/ 589402 h 699767"/>
              <a:gd name="connsiteX58" fmla="*/ 512284 w 749147"/>
              <a:gd name="connsiteY58" fmla="*/ 594911 h 699767"/>
              <a:gd name="connsiteX59" fmla="*/ 473725 w 749147"/>
              <a:gd name="connsiteY59" fmla="*/ 616945 h 699767"/>
              <a:gd name="connsiteX60" fmla="*/ 451692 w 749147"/>
              <a:gd name="connsiteY60" fmla="*/ 649995 h 699767"/>
              <a:gd name="connsiteX61" fmla="*/ 435166 w 749147"/>
              <a:gd name="connsiteY61" fmla="*/ 661012 h 699767"/>
              <a:gd name="connsiteX62" fmla="*/ 358048 w 749147"/>
              <a:gd name="connsiteY62" fmla="*/ 672029 h 699767"/>
              <a:gd name="connsiteX63" fmla="*/ 330506 w 749147"/>
              <a:gd name="connsiteY63" fmla="*/ 699571 h 699767"/>
              <a:gd name="connsiteX64" fmla="*/ 297456 w 749147"/>
              <a:gd name="connsiteY64" fmla="*/ 694063 h 699767"/>
              <a:gd name="connsiteX65" fmla="*/ 264405 w 749147"/>
              <a:gd name="connsiteY65" fmla="*/ 677537 h 699767"/>
              <a:gd name="connsiteX66" fmla="*/ 236863 w 749147"/>
              <a:gd name="connsiteY66" fmla="*/ 683046 h 699767"/>
              <a:gd name="connsiteX67" fmla="*/ 203812 w 749147"/>
              <a:gd name="connsiteY67" fmla="*/ 677537 h 699767"/>
              <a:gd name="connsiteX68" fmla="*/ 143219 w 749147"/>
              <a:gd name="connsiteY68" fmla="*/ 672029 h 699767"/>
              <a:gd name="connsiteX69" fmla="*/ 137711 w 749147"/>
              <a:gd name="connsiteY69" fmla="*/ 655504 h 699767"/>
              <a:gd name="connsiteX70" fmla="*/ 132203 w 749147"/>
              <a:gd name="connsiteY70" fmla="*/ 622453 h 699767"/>
              <a:gd name="connsiteX0" fmla="*/ 159745 w 749147"/>
              <a:gd name="connsiteY0" fmla="*/ 666521 h 699767"/>
              <a:gd name="connsiteX1" fmla="*/ 137711 w 749147"/>
              <a:gd name="connsiteY1" fmla="*/ 638978 h 699767"/>
              <a:gd name="connsiteX2" fmla="*/ 126694 w 749147"/>
              <a:gd name="connsiteY2" fmla="*/ 572877 h 699767"/>
              <a:gd name="connsiteX3" fmla="*/ 110169 w 749147"/>
              <a:gd name="connsiteY3" fmla="*/ 517793 h 699767"/>
              <a:gd name="connsiteX4" fmla="*/ 115677 w 749147"/>
              <a:gd name="connsiteY4" fmla="*/ 484742 h 699767"/>
              <a:gd name="connsiteX5" fmla="*/ 126694 w 749147"/>
              <a:gd name="connsiteY5" fmla="*/ 446183 h 699767"/>
              <a:gd name="connsiteX6" fmla="*/ 110169 w 749147"/>
              <a:gd name="connsiteY6" fmla="*/ 396607 h 699767"/>
              <a:gd name="connsiteX7" fmla="*/ 104660 w 749147"/>
              <a:gd name="connsiteY7" fmla="*/ 380082 h 699767"/>
              <a:gd name="connsiteX8" fmla="*/ 99152 w 749147"/>
              <a:gd name="connsiteY8" fmla="*/ 363557 h 699767"/>
              <a:gd name="connsiteX9" fmla="*/ 93643 w 749147"/>
              <a:gd name="connsiteY9" fmla="*/ 313981 h 699767"/>
              <a:gd name="connsiteX10" fmla="*/ 88135 w 749147"/>
              <a:gd name="connsiteY10" fmla="*/ 297455 h 699767"/>
              <a:gd name="connsiteX11" fmla="*/ 38559 w 749147"/>
              <a:gd name="connsiteY11" fmla="*/ 269913 h 699767"/>
              <a:gd name="connsiteX12" fmla="*/ 16525 w 749147"/>
              <a:gd name="connsiteY12" fmla="*/ 264405 h 699767"/>
              <a:gd name="connsiteX13" fmla="*/ 0 w 749147"/>
              <a:gd name="connsiteY13" fmla="*/ 258896 h 699767"/>
              <a:gd name="connsiteX14" fmla="*/ 16525 w 749147"/>
              <a:gd name="connsiteY14" fmla="*/ 209321 h 699767"/>
              <a:gd name="connsiteX15" fmla="*/ 22034 w 749147"/>
              <a:gd name="connsiteY15" fmla="*/ 192795 h 699767"/>
              <a:gd name="connsiteX16" fmla="*/ 29684 w 749147"/>
              <a:gd name="connsiteY16" fmla="*/ 178603 h 699767"/>
              <a:gd name="connsiteX17" fmla="*/ 43685 w 749147"/>
              <a:gd name="connsiteY17" fmla="*/ 151712 h 699767"/>
              <a:gd name="connsiteX18" fmla="*/ 66101 w 749147"/>
              <a:gd name="connsiteY18" fmla="*/ 137711 h 699767"/>
              <a:gd name="connsiteX19" fmla="*/ 80102 w 749147"/>
              <a:gd name="connsiteY19" fmla="*/ 126694 h 699767"/>
              <a:gd name="connsiteX20" fmla="*/ 97469 w 749147"/>
              <a:gd name="connsiteY20" fmla="*/ 98119 h 699767"/>
              <a:gd name="connsiteX21" fmla="*/ 140044 w 749147"/>
              <a:gd name="connsiteY21" fmla="*/ 88785 h 699767"/>
              <a:gd name="connsiteX22" fmla="*/ 147045 w 749147"/>
              <a:gd name="connsiteY22" fmla="*/ 65068 h 699767"/>
              <a:gd name="connsiteX23" fmla="*/ 158062 w 749147"/>
              <a:gd name="connsiteY23" fmla="*/ 54893 h 699767"/>
              <a:gd name="connsiteX24" fmla="*/ 176270 w 749147"/>
              <a:gd name="connsiteY24" fmla="*/ 41543 h 699767"/>
              <a:gd name="connsiteX25" fmla="*/ 192796 w 749147"/>
              <a:gd name="connsiteY25" fmla="*/ 11016 h 699767"/>
              <a:gd name="connsiteX26" fmla="*/ 247880 w 749147"/>
              <a:gd name="connsiteY26" fmla="*/ 0 h 699767"/>
              <a:gd name="connsiteX27" fmla="*/ 280930 w 749147"/>
              <a:gd name="connsiteY27" fmla="*/ 5509 h 699767"/>
              <a:gd name="connsiteX28" fmla="*/ 308472 w 749147"/>
              <a:gd name="connsiteY28" fmla="*/ 49576 h 699767"/>
              <a:gd name="connsiteX29" fmla="*/ 341523 w 749147"/>
              <a:gd name="connsiteY29" fmla="*/ 60593 h 699767"/>
              <a:gd name="connsiteX30" fmla="*/ 358048 w 749147"/>
              <a:gd name="connsiteY30" fmla="*/ 66101 h 699767"/>
              <a:gd name="connsiteX31" fmla="*/ 374574 w 749147"/>
              <a:gd name="connsiteY31" fmla="*/ 77118 h 699767"/>
              <a:gd name="connsiteX32" fmla="*/ 413133 w 749147"/>
              <a:gd name="connsiteY32" fmla="*/ 88135 h 699767"/>
              <a:gd name="connsiteX33" fmla="*/ 462709 w 749147"/>
              <a:gd name="connsiteY33" fmla="*/ 132202 h 699767"/>
              <a:gd name="connsiteX34" fmla="*/ 473725 w 749147"/>
              <a:gd name="connsiteY34" fmla="*/ 148728 h 699767"/>
              <a:gd name="connsiteX35" fmla="*/ 490251 w 749147"/>
              <a:gd name="connsiteY35" fmla="*/ 181778 h 699767"/>
              <a:gd name="connsiteX36" fmla="*/ 534318 w 749147"/>
              <a:gd name="connsiteY36" fmla="*/ 198304 h 699767"/>
              <a:gd name="connsiteX37" fmla="*/ 550843 w 749147"/>
              <a:gd name="connsiteY37" fmla="*/ 203812 h 699767"/>
              <a:gd name="connsiteX38" fmla="*/ 583894 w 749147"/>
              <a:gd name="connsiteY38" fmla="*/ 220337 h 699767"/>
              <a:gd name="connsiteX39" fmla="*/ 633470 w 749147"/>
              <a:gd name="connsiteY39" fmla="*/ 242371 h 699767"/>
              <a:gd name="connsiteX40" fmla="*/ 694063 w 749147"/>
              <a:gd name="connsiteY40" fmla="*/ 247880 h 699767"/>
              <a:gd name="connsiteX41" fmla="*/ 721605 w 749147"/>
              <a:gd name="connsiteY41" fmla="*/ 280930 h 699767"/>
              <a:gd name="connsiteX42" fmla="*/ 727113 w 749147"/>
              <a:gd name="connsiteY42" fmla="*/ 302964 h 699767"/>
              <a:gd name="connsiteX43" fmla="*/ 749147 w 749147"/>
              <a:gd name="connsiteY43" fmla="*/ 336015 h 699767"/>
              <a:gd name="connsiteX44" fmla="*/ 743639 w 749147"/>
              <a:gd name="connsiteY44" fmla="*/ 352540 h 699767"/>
              <a:gd name="connsiteX45" fmla="*/ 710588 w 749147"/>
              <a:gd name="connsiteY45" fmla="*/ 369065 h 699767"/>
              <a:gd name="connsiteX46" fmla="*/ 694063 w 749147"/>
              <a:gd name="connsiteY46" fmla="*/ 380082 h 699767"/>
              <a:gd name="connsiteX47" fmla="*/ 661012 w 749147"/>
              <a:gd name="connsiteY47" fmla="*/ 385590 h 699767"/>
              <a:gd name="connsiteX48" fmla="*/ 655504 w 749147"/>
              <a:gd name="connsiteY48" fmla="*/ 402116 h 699767"/>
              <a:gd name="connsiteX49" fmla="*/ 649995 w 749147"/>
              <a:gd name="connsiteY49" fmla="*/ 435166 h 699767"/>
              <a:gd name="connsiteX50" fmla="*/ 633470 w 749147"/>
              <a:gd name="connsiteY50" fmla="*/ 468217 h 699767"/>
              <a:gd name="connsiteX51" fmla="*/ 616945 w 749147"/>
              <a:gd name="connsiteY51" fmla="*/ 473725 h 699767"/>
              <a:gd name="connsiteX52" fmla="*/ 600419 w 749147"/>
              <a:gd name="connsiteY52" fmla="*/ 484742 h 699767"/>
              <a:gd name="connsiteX53" fmla="*/ 578386 w 749147"/>
              <a:gd name="connsiteY53" fmla="*/ 490251 h 699767"/>
              <a:gd name="connsiteX54" fmla="*/ 561860 w 749147"/>
              <a:gd name="connsiteY54" fmla="*/ 495759 h 699767"/>
              <a:gd name="connsiteX55" fmla="*/ 561860 w 749147"/>
              <a:gd name="connsiteY55" fmla="*/ 534318 h 699767"/>
              <a:gd name="connsiteX56" fmla="*/ 545335 w 749147"/>
              <a:gd name="connsiteY56" fmla="*/ 578386 h 699767"/>
              <a:gd name="connsiteX57" fmla="*/ 528810 w 749147"/>
              <a:gd name="connsiteY57" fmla="*/ 589402 h 699767"/>
              <a:gd name="connsiteX58" fmla="*/ 512284 w 749147"/>
              <a:gd name="connsiteY58" fmla="*/ 594911 h 699767"/>
              <a:gd name="connsiteX59" fmla="*/ 473725 w 749147"/>
              <a:gd name="connsiteY59" fmla="*/ 616945 h 699767"/>
              <a:gd name="connsiteX60" fmla="*/ 451692 w 749147"/>
              <a:gd name="connsiteY60" fmla="*/ 649995 h 699767"/>
              <a:gd name="connsiteX61" fmla="*/ 435166 w 749147"/>
              <a:gd name="connsiteY61" fmla="*/ 661012 h 699767"/>
              <a:gd name="connsiteX62" fmla="*/ 358048 w 749147"/>
              <a:gd name="connsiteY62" fmla="*/ 672029 h 699767"/>
              <a:gd name="connsiteX63" fmla="*/ 330506 w 749147"/>
              <a:gd name="connsiteY63" fmla="*/ 699571 h 699767"/>
              <a:gd name="connsiteX64" fmla="*/ 297456 w 749147"/>
              <a:gd name="connsiteY64" fmla="*/ 694063 h 699767"/>
              <a:gd name="connsiteX65" fmla="*/ 264405 w 749147"/>
              <a:gd name="connsiteY65" fmla="*/ 677537 h 699767"/>
              <a:gd name="connsiteX66" fmla="*/ 236863 w 749147"/>
              <a:gd name="connsiteY66" fmla="*/ 683046 h 699767"/>
              <a:gd name="connsiteX67" fmla="*/ 203812 w 749147"/>
              <a:gd name="connsiteY67" fmla="*/ 677537 h 699767"/>
              <a:gd name="connsiteX68" fmla="*/ 143219 w 749147"/>
              <a:gd name="connsiteY68" fmla="*/ 672029 h 699767"/>
              <a:gd name="connsiteX69" fmla="*/ 137711 w 749147"/>
              <a:gd name="connsiteY69" fmla="*/ 655504 h 699767"/>
              <a:gd name="connsiteX70" fmla="*/ 132203 w 749147"/>
              <a:gd name="connsiteY70" fmla="*/ 622453 h 699767"/>
              <a:gd name="connsiteX0" fmla="*/ 159745 w 749147"/>
              <a:gd name="connsiteY0" fmla="*/ 666521 h 699767"/>
              <a:gd name="connsiteX1" fmla="*/ 137711 w 749147"/>
              <a:gd name="connsiteY1" fmla="*/ 638978 h 699767"/>
              <a:gd name="connsiteX2" fmla="*/ 126694 w 749147"/>
              <a:gd name="connsiteY2" fmla="*/ 572877 h 699767"/>
              <a:gd name="connsiteX3" fmla="*/ 110169 w 749147"/>
              <a:gd name="connsiteY3" fmla="*/ 517793 h 699767"/>
              <a:gd name="connsiteX4" fmla="*/ 115677 w 749147"/>
              <a:gd name="connsiteY4" fmla="*/ 484742 h 699767"/>
              <a:gd name="connsiteX5" fmla="*/ 126694 w 749147"/>
              <a:gd name="connsiteY5" fmla="*/ 446183 h 699767"/>
              <a:gd name="connsiteX6" fmla="*/ 110169 w 749147"/>
              <a:gd name="connsiteY6" fmla="*/ 396607 h 699767"/>
              <a:gd name="connsiteX7" fmla="*/ 104660 w 749147"/>
              <a:gd name="connsiteY7" fmla="*/ 380082 h 699767"/>
              <a:gd name="connsiteX8" fmla="*/ 99152 w 749147"/>
              <a:gd name="connsiteY8" fmla="*/ 363557 h 699767"/>
              <a:gd name="connsiteX9" fmla="*/ 93643 w 749147"/>
              <a:gd name="connsiteY9" fmla="*/ 313981 h 699767"/>
              <a:gd name="connsiteX10" fmla="*/ 88135 w 749147"/>
              <a:gd name="connsiteY10" fmla="*/ 297455 h 699767"/>
              <a:gd name="connsiteX11" fmla="*/ 38559 w 749147"/>
              <a:gd name="connsiteY11" fmla="*/ 269913 h 699767"/>
              <a:gd name="connsiteX12" fmla="*/ 16525 w 749147"/>
              <a:gd name="connsiteY12" fmla="*/ 264405 h 699767"/>
              <a:gd name="connsiteX13" fmla="*/ 0 w 749147"/>
              <a:gd name="connsiteY13" fmla="*/ 258896 h 699767"/>
              <a:gd name="connsiteX14" fmla="*/ 16525 w 749147"/>
              <a:gd name="connsiteY14" fmla="*/ 209321 h 699767"/>
              <a:gd name="connsiteX15" fmla="*/ 22034 w 749147"/>
              <a:gd name="connsiteY15" fmla="*/ 192795 h 699767"/>
              <a:gd name="connsiteX16" fmla="*/ 29684 w 749147"/>
              <a:gd name="connsiteY16" fmla="*/ 178603 h 699767"/>
              <a:gd name="connsiteX17" fmla="*/ 43685 w 749147"/>
              <a:gd name="connsiteY17" fmla="*/ 151712 h 699767"/>
              <a:gd name="connsiteX18" fmla="*/ 66101 w 749147"/>
              <a:gd name="connsiteY18" fmla="*/ 137711 h 699767"/>
              <a:gd name="connsiteX19" fmla="*/ 80102 w 749147"/>
              <a:gd name="connsiteY19" fmla="*/ 126694 h 699767"/>
              <a:gd name="connsiteX20" fmla="*/ 97469 w 749147"/>
              <a:gd name="connsiteY20" fmla="*/ 98119 h 699767"/>
              <a:gd name="connsiteX21" fmla="*/ 117819 w 749147"/>
              <a:gd name="connsiteY21" fmla="*/ 76085 h 699767"/>
              <a:gd name="connsiteX22" fmla="*/ 147045 w 749147"/>
              <a:gd name="connsiteY22" fmla="*/ 65068 h 699767"/>
              <a:gd name="connsiteX23" fmla="*/ 158062 w 749147"/>
              <a:gd name="connsiteY23" fmla="*/ 54893 h 699767"/>
              <a:gd name="connsiteX24" fmla="*/ 176270 w 749147"/>
              <a:gd name="connsiteY24" fmla="*/ 41543 h 699767"/>
              <a:gd name="connsiteX25" fmla="*/ 192796 w 749147"/>
              <a:gd name="connsiteY25" fmla="*/ 11016 h 699767"/>
              <a:gd name="connsiteX26" fmla="*/ 247880 w 749147"/>
              <a:gd name="connsiteY26" fmla="*/ 0 h 699767"/>
              <a:gd name="connsiteX27" fmla="*/ 280930 w 749147"/>
              <a:gd name="connsiteY27" fmla="*/ 5509 h 699767"/>
              <a:gd name="connsiteX28" fmla="*/ 308472 w 749147"/>
              <a:gd name="connsiteY28" fmla="*/ 49576 h 699767"/>
              <a:gd name="connsiteX29" fmla="*/ 341523 w 749147"/>
              <a:gd name="connsiteY29" fmla="*/ 60593 h 699767"/>
              <a:gd name="connsiteX30" fmla="*/ 358048 w 749147"/>
              <a:gd name="connsiteY30" fmla="*/ 66101 h 699767"/>
              <a:gd name="connsiteX31" fmla="*/ 374574 w 749147"/>
              <a:gd name="connsiteY31" fmla="*/ 77118 h 699767"/>
              <a:gd name="connsiteX32" fmla="*/ 413133 w 749147"/>
              <a:gd name="connsiteY32" fmla="*/ 88135 h 699767"/>
              <a:gd name="connsiteX33" fmla="*/ 462709 w 749147"/>
              <a:gd name="connsiteY33" fmla="*/ 132202 h 699767"/>
              <a:gd name="connsiteX34" fmla="*/ 473725 w 749147"/>
              <a:gd name="connsiteY34" fmla="*/ 148728 h 699767"/>
              <a:gd name="connsiteX35" fmla="*/ 490251 w 749147"/>
              <a:gd name="connsiteY35" fmla="*/ 181778 h 699767"/>
              <a:gd name="connsiteX36" fmla="*/ 534318 w 749147"/>
              <a:gd name="connsiteY36" fmla="*/ 198304 h 699767"/>
              <a:gd name="connsiteX37" fmla="*/ 550843 w 749147"/>
              <a:gd name="connsiteY37" fmla="*/ 203812 h 699767"/>
              <a:gd name="connsiteX38" fmla="*/ 583894 w 749147"/>
              <a:gd name="connsiteY38" fmla="*/ 220337 h 699767"/>
              <a:gd name="connsiteX39" fmla="*/ 633470 w 749147"/>
              <a:gd name="connsiteY39" fmla="*/ 242371 h 699767"/>
              <a:gd name="connsiteX40" fmla="*/ 694063 w 749147"/>
              <a:gd name="connsiteY40" fmla="*/ 247880 h 699767"/>
              <a:gd name="connsiteX41" fmla="*/ 721605 w 749147"/>
              <a:gd name="connsiteY41" fmla="*/ 280930 h 699767"/>
              <a:gd name="connsiteX42" fmla="*/ 727113 w 749147"/>
              <a:gd name="connsiteY42" fmla="*/ 302964 h 699767"/>
              <a:gd name="connsiteX43" fmla="*/ 749147 w 749147"/>
              <a:gd name="connsiteY43" fmla="*/ 336015 h 699767"/>
              <a:gd name="connsiteX44" fmla="*/ 743639 w 749147"/>
              <a:gd name="connsiteY44" fmla="*/ 352540 h 699767"/>
              <a:gd name="connsiteX45" fmla="*/ 710588 w 749147"/>
              <a:gd name="connsiteY45" fmla="*/ 369065 h 699767"/>
              <a:gd name="connsiteX46" fmla="*/ 694063 w 749147"/>
              <a:gd name="connsiteY46" fmla="*/ 380082 h 699767"/>
              <a:gd name="connsiteX47" fmla="*/ 661012 w 749147"/>
              <a:gd name="connsiteY47" fmla="*/ 385590 h 699767"/>
              <a:gd name="connsiteX48" fmla="*/ 655504 w 749147"/>
              <a:gd name="connsiteY48" fmla="*/ 402116 h 699767"/>
              <a:gd name="connsiteX49" fmla="*/ 649995 w 749147"/>
              <a:gd name="connsiteY49" fmla="*/ 435166 h 699767"/>
              <a:gd name="connsiteX50" fmla="*/ 633470 w 749147"/>
              <a:gd name="connsiteY50" fmla="*/ 468217 h 699767"/>
              <a:gd name="connsiteX51" fmla="*/ 616945 w 749147"/>
              <a:gd name="connsiteY51" fmla="*/ 473725 h 699767"/>
              <a:gd name="connsiteX52" fmla="*/ 600419 w 749147"/>
              <a:gd name="connsiteY52" fmla="*/ 484742 h 699767"/>
              <a:gd name="connsiteX53" fmla="*/ 578386 w 749147"/>
              <a:gd name="connsiteY53" fmla="*/ 490251 h 699767"/>
              <a:gd name="connsiteX54" fmla="*/ 561860 w 749147"/>
              <a:gd name="connsiteY54" fmla="*/ 495759 h 699767"/>
              <a:gd name="connsiteX55" fmla="*/ 561860 w 749147"/>
              <a:gd name="connsiteY55" fmla="*/ 534318 h 699767"/>
              <a:gd name="connsiteX56" fmla="*/ 545335 w 749147"/>
              <a:gd name="connsiteY56" fmla="*/ 578386 h 699767"/>
              <a:gd name="connsiteX57" fmla="*/ 528810 w 749147"/>
              <a:gd name="connsiteY57" fmla="*/ 589402 h 699767"/>
              <a:gd name="connsiteX58" fmla="*/ 512284 w 749147"/>
              <a:gd name="connsiteY58" fmla="*/ 594911 h 699767"/>
              <a:gd name="connsiteX59" fmla="*/ 473725 w 749147"/>
              <a:gd name="connsiteY59" fmla="*/ 616945 h 699767"/>
              <a:gd name="connsiteX60" fmla="*/ 451692 w 749147"/>
              <a:gd name="connsiteY60" fmla="*/ 649995 h 699767"/>
              <a:gd name="connsiteX61" fmla="*/ 435166 w 749147"/>
              <a:gd name="connsiteY61" fmla="*/ 661012 h 699767"/>
              <a:gd name="connsiteX62" fmla="*/ 358048 w 749147"/>
              <a:gd name="connsiteY62" fmla="*/ 672029 h 699767"/>
              <a:gd name="connsiteX63" fmla="*/ 330506 w 749147"/>
              <a:gd name="connsiteY63" fmla="*/ 699571 h 699767"/>
              <a:gd name="connsiteX64" fmla="*/ 297456 w 749147"/>
              <a:gd name="connsiteY64" fmla="*/ 694063 h 699767"/>
              <a:gd name="connsiteX65" fmla="*/ 264405 w 749147"/>
              <a:gd name="connsiteY65" fmla="*/ 677537 h 699767"/>
              <a:gd name="connsiteX66" fmla="*/ 236863 w 749147"/>
              <a:gd name="connsiteY66" fmla="*/ 683046 h 699767"/>
              <a:gd name="connsiteX67" fmla="*/ 203812 w 749147"/>
              <a:gd name="connsiteY67" fmla="*/ 677537 h 699767"/>
              <a:gd name="connsiteX68" fmla="*/ 143219 w 749147"/>
              <a:gd name="connsiteY68" fmla="*/ 672029 h 699767"/>
              <a:gd name="connsiteX69" fmla="*/ 137711 w 749147"/>
              <a:gd name="connsiteY69" fmla="*/ 655504 h 699767"/>
              <a:gd name="connsiteX70" fmla="*/ 132203 w 749147"/>
              <a:gd name="connsiteY70" fmla="*/ 622453 h 699767"/>
              <a:gd name="connsiteX0" fmla="*/ 159745 w 749147"/>
              <a:gd name="connsiteY0" fmla="*/ 670093 h 703339"/>
              <a:gd name="connsiteX1" fmla="*/ 137711 w 749147"/>
              <a:gd name="connsiteY1" fmla="*/ 642550 h 703339"/>
              <a:gd name="connsiteX2" fmla="*/ 126694 w 749147"/>
              <a:gd name="connsiteY2" fmla="*/ 576449 h 703339"/>
              <a:gd name="connsiteX3" fmla="*/ 110169 w 749147"/>
              <a:gd name="connsiteY3" fmla="*/ 521365 h 703339"/>
              <a:gd name="connsiteX4" fmla="*/ 115677 w 749147"/>
              <a:gd name="connsiteY4" fmla="*/ 488314 h 703339"/>
              <a:gd name="connsiteX5" fmla="*/ 126694 w 749147"/>
              <a:gd name="connsiteY5" fmla="*/ 449755 h 703339"/>
              <a:gd name="connsiteX6" fmla="*/ 110169 w 749147"/>
              <a:gd name="connsiteY6" fmla="*/ 400179 h 703339"/>
              <a:gd name="connsiteX7" fmla="*/ 104660 w 749147"/>
              <a:gd name="connsiteY7" fmla="*/ 383654 h 703339"/>
              <a:gd name="connsiteX8" fmla="*/ 99152 w 749147"/>
              <a:gd name="connsiteY8" fmla="*/ 367129 h 703339"/>
              <a:gd name="connsiteX9" fmla="*/ 93643 w 749147"/>
              <a:gd name="connsiteY9" fmla="*/ 317553 h 703339"/>
              <a:gd name="connsiteX10" fmla="*/ 88135 w 749147"/>
              <a:gd name="connsiteY10" fmla="*/ 301027 h 703339"/>
              <a:gd name="connsiteX11" fmla="*/ 38559 w 749147"/>
              <a:gd name="connsiteY11" fmla="*/ 273485 h 703339"/>
              <a:gd name="connsiteX12" fmla="*/ 16525 w 749147"/>
              <a:gd name="connsiteY12" fmla="*/ 267977 h 703339"/>
              <a:gd name="connsiteX13" fmla="*/ 0 w 749147"/>
              <a:gd name="connsiteY13" fmla="*/ 262468 h 703339"/>
              <a:gd name="connsiteX14" fmla="*/ 16525 w 749147"/>
              <a:gd name="connsiteY14" fmla="*/ 212893 h 703339"/>
              <a:gd name="connsiteX15" fmla="*/ 22034 w 749147"/>
              <a:gd name="connsiteY15" fmla="*/ 196367 h 703339"/>
              <a:gd name="connsiteX16" fmla="*/ 29684 w 749147"/>
              <a:gd name="connsiteY16" fmla="*/ 182175 h 703339"/>
              <a:gd name="connsiteX17" fmla="*/ 43685 w 749147"/>
              <a:gd name="connsiteY17" fmla="*/ 155284 h 703339"/>
              <a:gd name="connsiteX18" fmla="*/ 66101 w 749147"/>
              <a:gd name="connsiteY18" fmla="*/ 141283 h 703339"/>
              <a:gd name="connsiteX19" fmla="*/ 80102 w 749147"/>
              <a:gd name="connsiteY19" fmla="*/ 130266 h 703339"/>
              <a:gd name="connsiteX20" fmla="*/ 97469 w 749147"/>
              <a:gd name="connsiteY20" fmla="*/ 101691 h 703339"/>
              <a:gd name="connsiteX21" fmla="*/ 117819 w 749147"/>
              <a:gd name="connsiteY21" fmla="*/ 79657 h 703339"/>
              <a:gd name="connsiteX22" fmla="*/ 147045 w 749147"/>
              <a:gd name="connsiteY22" fmla="*/ 68640 h 703339"/>
              <a:gd name="connsiteX23" fmla="*/ 158062 w 749147"/>
              <a:gd name="connsiteY23" fmla="*/ 58465 h 703339"/>
              <a:gd name="connsiteX24" fmla="*/ 176270 w 749147"/>
              <a:gd name="connsiteY24" fmla="*/ 45115 h 703339"/>
              <a:gd name="connsiteX25" fmla="*/ 192796 w 749147"/>
              <a:gd name="connsiteY25" fmla="*/ 14588 h 703339"/>
              <a:gd name="connsiteX26" fmla="*/ 247880 w 749147"/>
              <a:gd name="connsiteY26" fmla="*/ 3572 h 703339"/>
              <a:gd name="connsiteX27" fmla="*/ 242830 w 749147"/>
              <a:gd name="connsiteY27" fmla="*/ 2731 h 703339"/>
              <a:gd name="connsiteX28" fmla="*/ 308472 w 749147"/>
              <a:gd name="connsiteY28" fmla="*/ 53148 h 703339"/>
              <a:gd name="connsiteX29" fmla="*/ 341523 w 749147"/>
              <a:gd name="connsiteY29" fmla="*/ 64165 h 703339"/>
              <a:gd name="connsiteX30" fmla="*/ 358048 w 749147"/>
              <a:gd name="connsiteY30" fmla="*/ 69673 h 703339"/>
              <a:gd name="connsiteX31" fmla="*/ 374574 w 749147"/>
              <a:gd name="connsiteY31" fmla="*/ 80690 h 703339"/>
              <a:gd name="connsiteX32" fmla="*/ 413133 w 749147"/>
              <a:gd name="connsiteY32" fmla="*/ 91707 h 703339"/>
              <a:gd name="connsiteX33" fmla="*/ 462709 w 749147"/>
              <a:gd name="connsiteY33" fmla="*/ 135774 h 703339"/>
              <a:gd name="connsiteX34" fmla="*/ 473725 w 749147"/>
              <a:gd name="connsiteY34" fmla="*/ 152300 h 703339"/>
              <a:gd name="connsiteX35" fmla="*/ 490251 w 749147"/>
              <a:gd name="connsiteY35" fmla="*/ 185350 h 703339"/>
              <a:gd name="connsiteX36" fmla="*/ 534318 w 749147"/>
              <a:gd name="connsiteY36" fmla="*/ 201876 h 703339"/>
              <a:gd name="connsiteX37" fmla="*/ 550843 w 749147"/>
              <a:gd name="connsiteY37" fmla="*/ 207384 h 703339"/>
              <a:gd name="connsiteX38" fmla="*/ 583894 w 749147"/>
              <a:gd name="connsiteY38" fmla="*/ 223909 h 703339"/>
              <a:gd name="connsiteX39" fmla="*/ 633470 w 749147"/>
              <a:gd name="connsiteY39" fmla="*/ 245943 h 703339"/>
              <a:gd name="connsiteX40" fmla="*/ 694063 w 749147"/>
              <a:gd name="connsiteY40" fmla="*/ 251452 h 703339"/>
              <a:gd name="connsiteX41" fmla="*/ 721605 w 749147"/>
              <a:gd name="connsiteY41" fmla="*/ 284502 h 703339"/>
              <a:gd name="connsiteX42" fmla="*/ 727113 w 749147"/>
              <a:gd name="connsiteY42" fmla="*/ 306536 h 703339"/>
              <a:gd name="connsiteX43" fmla="*/ 749147 w 749147"/>
              <a:gd name="connsiteY43" fmla="*/ 339587 h 703339"/>
              <a:gd name="connsiteX44" fmla="*/ 743639 w 749147"/>
              <a:gd name="connsiteY44" fmla="*/ 356112 h 703339"/>
              <a:gd name="connsiteX45" fmla="*/ 710588 w 749147"/>
              <a:gd name="connsiteY45" fmla="*/ 372637 h 703339"/>
              <a:gd name="connsiteX46" fmla="*/ 694063 w 749147"/>
              <a:gd name="connsiteY46" fmla="*/ 383654 h 703339"/>
              <a:gd name="connsiteX47" fmla="*/ 661012 w 749147"/>
              <a:gd name="connsiteY47" fmla="*/ 389162 h 703339"/>
              <a:gd name="connsiteX48" fmla="*/ 655504 w 749147"/>
              <a:gd name="connsiteY48" fmla="*/ 405688 h 703339"/>
              <a:gd name="connsiteX49" fmla="*/ 649995 w 749147"/>
              <a:gd name="connsiteY49" fmla="*/ 438738 h 703339"/>
              <a:gd name="connsiteX50" fmla="*/ 633470 w 749147"/>
              <a:gd name="connsiteY50" fmla="*/ 471789 h 703339"/>
              <a:gd name="connsiteX51" fmla="*/ 616945 w 749147"/>
              <a:gd name="connsiteY51" fmla="*/ 477297 h 703339"/>
              <a:gd name="connsiteX52" fmla="*/ 600419 w 749147"/>
              <a:gd name="connsiteY52" fmla="*/ 488314 h 703339"/>
              <a:gd name="connsiteX53" fmla="*/ 578386 w 749147"/>
              <a:gd name="connsiteY53" fmla="*/ 493823 h 703339"/>
              <a:gd name="connsiteX54" fmla="*/ 561860 w 749147"/>
              <a:gd name="connsiteY54" fmla="*/ 499331 h 703339"/>
              <a:gd name="connsiteX55" fmla="*/ 561860 w 749147"/>
              <a:gd name="connsiteY55" fmla="*/ 537890 h 703339"/>
              <a:gd name="connsiteX56" fmla="*/ 545335 w 749147"/>
              <a:gd name="connsiteY56" fmla="*/ 581958 h 703339"/>
              <a:gd name="connsiteX57" fmla="*/ 528810 w 749147"/>
              <a:gd name="connsiteY57" fmla="*/ 592974 h 703339"/>
              <a:gd name="connsiteX58" fmla="*/ 512284 w 749147"/>
              <a:gd name="connsiteY58" fmla="*/ 598483 h 703339"/>
              <a:gd name="connsiteX59" fmla="*/ 473725 w 749147"/>
              <a:gd name="connsiteY59" fmla="*/ 620517 h 703339"/>
              <a:gd name="connsiteX60" fmla="*/ 451692 w 749147"/>
              <a:gd name="connsiteY60" fmla="*/ 653567 h 703339"/>
              <a:gd name="connsiteX61" fmla="*/ 435166 w 749147"/>
              <a:gd name="connsiteY61" fmla="*/ 664584 h 703339"/>
              <a:gd name="connsiteX62" fmla="*/ 358048 w 749147"/>
              <a:gd name="connsiteY62" fmla="*/ 675601 h 703339"/>
              <a:gd name="connsiteX63" fmla="*/ 330506 w 749147"/>
              <a:gd name="connsiteY63" fmla="*/ 703143 h 703339"/>
              <a:gd name="connsiteX64" fmla="*/ 297456 w 749147"/>
              <a:gd name="connsiteY64" fmla="*/ 697635 h 703339"/>
              <a:gd name="connsiteX65" fmla="*/ 264405 w 749147"/>
              <a:gd name="connsiteY65" fmla="*/ 681109 h 703339"/>
              <a:gd name="connsiteX66" fmla="*/ 236863 w 749147"/>
              <a:gd name="connsiteY66" fmla="*/ 686618 h 703339"/>
              <a:gd name="connsiteX67" fmla="*/ 203812 w 749147"/>
              <a:gd name="connsiteY67" fmla="*/ 681109 h 703339"/>
              <a:gd name="connsiteX68" fmla="*/ 143219 w 749147"/>
              <a:gd name="connsiteY68" fmla="*/ 675601 h 703339"/>
              <a:gd name="connsiteX69" fmla="*/ 137711 w 749147"/>
              <a:gd name="connsiteY69" fmla="*/ 659076 h 703339"/>
              <a:gd name="connsiteX70" fmla="*/ 132203 w 749147"/>
              <a:gd name="connsiteY70" fmla="*/ 626025 h 703339"/>
              <a:gd name="connsiteX0" fmla="*/ 159745 w 749147"/>
              <a:gd name="connsiteY0" fmla="*/ 681531 h 714777"/>
              <a:gd name="connsiteX1" fmla="*/ 137711 w 749147"/>
              <a:gd name="connsiteY1" fmla="*/ 653988 h 714777"/>
              <a:gd name="connsiteX2" fmla="*/ 126694 w 749147"/>
              <a:gd name="connsiteY2" fmla="*/ 587887 h 714777"/>
              <a:gd name="connsiteX3" fmla="*/ 110169 w 749147"/>
              <a:gd name="connsiteY3" fmla="*/ 532803 h 714777"/>
              <a:gd name="connsiteX4" fmla="*/ 115677 w 749147"/>
              <a:gd name="connsiteY4" fmla="*/ 499752 h 714777"/>
              <a:gd name="connsiteX5" fmla="*/ 126694 w 749147"/>
              <a:gd name="connsiteY5" fmla="*/ 461193 h 714777"/>
              <a:gd name="connsiteX6" fmla="*/ 110169 w 749147"/>
              <a:gd name="connsiteY6" fmla="*/ 411617 h 714777"/>
              <a:gd name="connsiteX7" fmla="*/ 104660 w 749147"/>
              <a:gd name="connsiteY7" fmla="*/ 395092 h 714777"/>
              <a:gd name="connsiteX8" fmla="*/ 99152 w 749147"/>
              <a:gd name="connsiteY8" fmla="*/ 378567 h 714777"/>
              <a:gd name="connsiteX9" fmla="*/ 93643 w 749147"/>
              <a:gd name="connsiteY9" fmla="*/ 328991 h 714777"/>
              <a:gd name="connsiteX10" fmla="*/ 88135 w 749147"/>
              <a:gd name="connsiteY10" fmla="*/ 312465 h 714777"/>
              <a:gd name="connsiteX11" fmla="*/ 38559 w 749147"/>
              <a:gd name="connsiteY11" fmla="*/ 284923 h 714777"/>
              <a:gd name="connsiteX12" fmla="*/ 16525 w 749147"/>
              <a:gd name="connsiteY12" fmla="*/ 279415 h 714777"/>
              <a:gd name="connsiteX13" fmla="*/ 0 w 749147"/>
              <a:gd name="connsiteY13" fmla="*/ 273906 h 714777"/>
              <a:gd name="connsiteX14" fmla="*/ 16525 w 749147"/>
              <a:gd name="connsiteY14" fmla="*/ 224331 h 714777"/>
              <a:gd name="connsiteX15" fmla="*/ 22034 w 749147"/>
              <a:gd name="connsiteY15" fmla="*/ 207805 h 714777"/>
              <a:gd name="connsiteX16" fmla="*/ 29684 w 749147"/>
              <a:gd name="connsiteY16" fmla="*/ 193613 h 714777"/>
              <a:gd name="connsiteX17" fmla="*/ 43685 w 749147"/>
              <a:gd name="connsiteY17" fmla="*/ 166722 h 714777"/>
              <a:gd name="connsiteX18" fmla="*/ 66101 w 749147"/>
              <a:gd name="connsiteY18" fmla="*/ 152721 h 714777"/>
              <a:gd name="connsiteX19" fmla="*/ 80102 w 749147"/>
              <a:gd name="connsiteY19" fmla="*/ 141704 h 714777"/>
              <a:gd name="connsiteX20" fmla="*/ 97469 w 749147"/>
              <a:gd name="connsiteY20" fmla="*/ 113129 h 714777"/>
              <a:gd name="connsiteX21" fmla="*/ 117819 w 749147"/>
              <a:gd name="connsiteY21" fmla="*/ 91095 h 714777"/>
              <a:gd name="connsiteX22" fmla="*/ 147045 w 749147"/>
              <a:gd name="connsiteY22" fmla="*/ 80078 h 714777"/>
              <a:gd name="connsiteX23" fmla="*/ 158062 w 749147"/>
              <a:gd name="connsiteY23" fmla="*/ 69903 h 714777"/>
              <a:gd name="connsiteX24" fmla="*/ 176270 w 749147"/>
              <a:gd name="connsiteY24" fmla="*/ 56553 h 714777"/>
              <a:gd name="connsiteX25" fmla="*/ 192796 w 749147"/>
              <a:gd name="connsiteY25" fmla="*/ 26026 h 714777"/>
              <a:gd name="connsiteX26" fmla="*/ 247880 w 749147"/>
              <a:gd name="connsiteY26" fmla="*/ 15010 h 714777"/>
              <a:gd name="connsiteX27" fmla="*/ 239655 w 749147"/>
              <a:gd name="connsiteY27" fmla="*/ 1469 h 714777"/>
              <a:gd name="connsiteX28" fmla="*/ 308472 w 749147"/>
              <a:gd name="connsiteY28" fmla="*/ 64586 h 714777"/>
              <a:gd name="connsiteX29" fmla="*/ 341523 w 749147"/>
              <a:gd name="connsiteY29" fmla="*/ 75603 h 714777"/>
              <a:gd name="connsiteX30" fmla="*/ 358048 w 749147"/>
              <a:gd name="connsiteY30" fmla="*/ 81111 h 714777"/>
              <a:gd name="connsiteX31" fmla="*/ 374574 w 749147"/>
              <a:gd name="connsiteY31" fmla="*/ 92128 h 714777"/>
              <a:gd name="connsiteX32" fmla="*/ 413133 w 749147"/>
              <a:gd name="connsiteY32" fmla="*/ 103145 h 714777"/>
              <a:gd name="connsiteX33" fmla="*/ 462709 w 749147"/>
              <a:gd name="connsiteY33" fmla="*/ 147212 h 714777"/>
              <a:gd name="connsiteX34" fmla="*/ 473725 w 749147"/>
              <a:gd name="connsiteY34" fmla="*/ 163738 h 714777"/>
              <a:gd name="connsiteX35" fmla="*/ 490251 w 749147"/>
              <a:gd name="connsiteY35" fmla="*/ 196788 h 714777"/>
              <a:gd name="connsiteX36" fmla="*/ 534318 w 749147"/>
              <a:gd name="connsiteY36" fmla="*/ 213314 h 714777"/>
              <a:gd name="connsiteX37" fmla="*/ 550843 w 749147"/>
              <a:gd name="connsiteY37" fmla="*/ 218822 h 714777"/>
              <a:gd name="connsiteX38" fmla="*/ 583894 w 749147"/>
              <a:gd name="connsiteY38" fmla="*/ 235347 h 714777"/>
              <a:gd name="connsiteX39" fmla="*/ 633470 w 749147"/>
              <a:gd name="connsiteY39" fmla="*/ 257381 h 714777"/>
              <a:gd name="connsiteX40" fmla="*/ 694063 w 749147"/>
              <a:gd name="connsiteY40" fmla="*/ 262890 h 714777"/>
              <a:gd name="connsiteX41" fmla="*/ 721605 w 749147"/>
              <a:gd name="connsiteY41" fmla="*/ 295940 h 714777"/>
              <a:gd name="connsiteX42" fmla="*/ 727113 w 749147"/>
              <a:gd name="connsiteY42" fmla="*/ 317974 h 714777"/>
              <a:gd name="connsiteX43" fmla="*/ 749147 w 749147"/>
              <a:gd name="connsiteY43" fmla="*/ 351025 h 714777"/>
              <a:gd name="connsiteX44" fmla="*/ 743639 w 749147"/>
              <a:gd name="connsiteY44" fmla="*/ 367550 h 714777"/>
              <a:gd name="connsiteX45" fmla="*/ 710588 w 749147"/>
              <a:gd name="connsiteY45" fmla="*/ 384075 h 714777"/>
              <a:gd name="connsiteX46" fmla="*/ 694063 w 749147"/>
              <a:gd name="connsiteY46" fmla="*/ 395092 h 714777"/>
              <a:gd name="connsiteX47" fmla="*/ 661012 w 749147"/>
              <a:gd name="connsiteY47" fmla="*/ 400600 h 714777"/>
              <a:gd name="connsiteX48" fmla="*/ 655504 w 749147"/>
              <a:gd name="connsiteY48" fmla="*/ 417126 h 714777"/>
              <a:gd name="connsiteX49" fmla="*/ 649995 w 749147"/>
              <a:gd name="connsiteY49" fmla="*/ 450176 h 714777"/>
              <a:gd name="connsiteX50" fmla="*/ 633470 w 749147"/>
              <a:gd name="connsiteY50" fmla="*/ 483227 h 714777"/>
              <a:gd name="connsiteX51" fmla="*/ 616945 w 749147"/>
              <a:gd name="connsiteY51" fmla="*/ 488735 h 714777"/>
              <a:gd name="connsiteX52" fmla="*/ 600419 w 749147"/>
              <a:gd name="connsiteY52" fmla="*/ 499752 h 714777"/>
              <a:gd name="connsiteX53" fmla="*/ 578386 w 749147"/>
              <a:gd name="connsiteY53" fmla="*/ 505261 h 714777"/>
              <a:gd name="connsiteX54" fmla="*/ 561860 w 749147"/>
              <a:gd name="connsiteY54" fmla="*/ 510769 h 714777"/>
              <a:gd name="connsiteX55" fmla="*/ 561860 w 749147"/>
              <a:gd name="connsiteY55" fmla="*/ 549328 h 714777"/>
              <a:gd name="connsiteX56" fmla="*/ 545335 w 749147"/>
              <a:gd name="connsiteY56" fmla="*/ 593396 h 714777"/>
              <a:gd name="connsiteX57" fmla="*/ 528810 w 749147"/>
              <a:gd name="connsiteY57" fmla="*/ 604412 h 714777"/>
              <a:gd name="connsiteX58" fmla="*/ 512284 w 749147"/>
              <a:gd name="connsiteY58" fmla="*/ 609921 h 714777"/>
              <a:gd name="connsiteX59" fmla="*/ 473725 w 749147"/>
              <a:gd name="connsiteY59" fmla="*/ 631955 h 714777"/>
              <a:gd name="connsiteX60" fmla="*/ 451692 w 749147"/>
              <a:gd name="connsiteY60" fmla="*/ 665005 h 714777"/>
              <a:gd name="connsiteX61" fmla="*/ 435166 w 749147"/>
              <a:gd name="connsiteY61" fmla="*/ 676022 h 714777"/>
              <a:gd name="connsiteX62" fmla="*/ 358048 w 749147"/>
              <a:gd name="connsiteY62" fmla="*/ 687039 h 714777"/>
              <a:gd name="connsiteX63" fmla="*/ 330506 w 749147"/>
              <a:gd name="connsiteY63" fmla="*/ 714581 h 714777"/>
              <a:gd name="connsiteX64" fmla="*/ 297456 w 749147"/>
              <a:gd name="connsiteY64" fmla="*/ 709073 h 714777"/>
              <a:gd name="connsiteX65" fmla="*/ 264405 w 749147"/>
              <a:gd name="connsiteY65" fmla="*/ 692547 h 714777"/>
              <a:gd name="connsiteX66" fmla="*/ 236863 w 749147"/>
              <a:gd name="connsiteY66" fmla="*/ 698056 h 714777"/>
              <a:gd name="connsiteX67" fmla="*/ 203812 w 749147"/>
              <a:gd name="connsiteY67" fmla="*/ 692547 h 714777"/>
              <a:gd name="connsiteX68" fmla="*/ 143219 w 749147"/>
              <a:gd name="connsiteY68" fmla="*/ 687039 h 714777"/>
              <a:gd name="connsiteX69" fmla="*/ 137711 w 749147"/>
              <a:gd name="connsiteY69" fmla="*/ 670514 h 714777"/>
              <a:gd name="connsiteX70" fmla="*/ 132203 w 749147"/>
              <a:gd name="connsiteY70" fmla="*/ 637463 h 714777"/>
              <a:gd name="connsiteX0" fmla="*/ 159745 w 749147"/>
              <a:gd name="connsiteY0" fmla="*/ 681531 h 714777"/>
              <a:gd name="connsiteX1" fmla="*/ 137711 w 749147"/>
              <a:gd name="connsiteY1" fmla="*/ 653988 h 714777"/>
              <a:gd name="connsiteX2" fmla="*/ 126694 w 749147"/>
              <a:gd name="connsiteY2" fmla="*/ 587887 h 714777"/>
              <a:gd name="connsiteX3" fmla="*/ 110169 w 749147"/>
              <a:gd name="connsiteY3" fmla="*/ 532803 h 714777"/>
              <a:gd name="connsiteX4" fmla="*/ 115677 w 749147"/>
              <a:gd name="connsiteY4" fmla="*/ 499752 h 714777"/>
              <a:gd name="connsiteX5" fmla="*/ 126694 w 749147"/>
              <a:gd name="connsiteY5" fmla="*/ 461193 h 714777"/>
              <a:gd name="connsiteX6" fmla="*/ 110169 w 749147"/>
              <a:gd name="connsiteY6" fmla="*/ 411617 h 714777"/>
              <a:gd name="connsiteX7" fmla="*/ 104660 w 749147"/>
              <a:gd name="connsiteY7" fmla="*/ 395092 h 714777"/>
              <a:gd name="connsiteX8" fmla="*/ 99152 w 749147"/>
              <a:gd name="connsiteY8" fmla="*/ 378567 h 714777"/>
              <a:gd name="connsiteX9" fmla="*/ 93643 w 749147"/>
              <a:gd name="connsiteY9" fmla="*/ 328991 h 714777"/>
              <a:gd name="connsiteX10" fmla="*/ 88135 w 749147"/>
              <a:gd name="connsiteY10" fmla="*/ 312465 h 714777"/>
              <a:gd name="connsiteX11" fmla="*/ 38559 w 749147"/>
              <a:gd name="connsiteY11" fmla="*/ 284923 h 714777"/>
              <a:gd name="connsiteX12" fmla="*/ 16525 w 749147"/>
              <a:gd name="connsiteY12" fmla="*/ 279415 h 714777"/>
              <a:gd name="connsiteX13" fmla="*/ 0 w 749147"/>
              <a:gd name="connsiteY13" fmla="*/ 273906 h 714777"/>
              <a:gd name="connsiteX14" fmla="*/ 3825 w 749147"/>
              <a:gd name="connsiteY14" fmla="*/ 224331 h 714777"/>
              <a:gd name="connsiteX15" fmla="*/ 22034 w 749147"/>
              <a:gd name="connsiteY15" fmla="*/ 207805 h 714777"/>
              <a:gd name="connsiteX16" fmla="*/ 29684 w 749147"/>
              <a:gd name="connsiteY16" fmla="*/ 193613 h 714777"/>
              <a:gd name="connsiteX17" fmla="*/ 43685 w 749147"/>
              <a:gd name="connsiteY17" fmla="*/ 166722 h 714777"/>
              <a:gd name="connsiteX18" fmla="*/ 66101 w 749147"/>
              <a:gd name="connsiteY18" fmla="*/ 152721 h 714777"/>
              <a:gd name="connsiteX19" fmla="*/ 80102 w 749147"/>
              <a:gd name="connsiteY19" fmla="*/ 141704 h 714777"/>
              <a:gd name="connsiteX20" fmla="*/ 97469 w 749147"/>
              <a:gd name="connsiteY20" fmla="*/ 113129 h 714777"/>
              <a:gd name="connsiteX21" fmla="*/ 117819 w 749147"/>
              <a:gd name="connsiteY21" fmla="*/ 91095 h 714777"/>
              <a:gd name="connsiteX22" fmla="*/ 147045 w 749147"/>
              <a:gd name="connsiteY22" fmla="*/ 80078 h 714777"/>
              <a:gd name="connsiteX23" fmla="*/ 158062 w 749147"/>
              <a:gd name="connsiteY23" fmla="*/ 69903 h 714777"/>
              <a:gd name="connsiteX24" fmla="*/ 176270 w 749147"/>
              <a:gd name="connsiteY24" fmla="*/ 56553 h 714777"/>
              <a:gd name="connsiteX25" fmla="*/ 192796 w 749147"/>
              <a:gd name="connsiteY25" fmla="*/ 26026 h 714777"/>
              <a:gd name="connsiteX26" fmla="*/ 247880 w 749147"/>
              <a:gd name="connsiteY26" fmla="*/ 15010 h 714777"/>
              <a:gd name="connsiteX27" fmla="*/ 239655 w 749147"/>
              <a:gd name="connsiteY27" fmla="*/ 1469 h 714777"/>
              <a:gd name="connsiteX28" fmla="*/ 308472 w 749147"/>
              <a:gd name="connsiteY28" fmla="*/ 64586 h 714777"/>
              <a:gd name="connsiteX29" fmla="*/ 341523 w 749147"/>
              <a:gd name="connsiteY29" fmla="*/ 75603 h 714777"/>
              <a:gd name="connsiteX30" fmla="*/ 358048 w 749147"/>
              <a:gd name="connsiteY30" fmla="*/ 81111 h 714777"/>
              <a:gd name="connsiteX31" fmla="*/ 374574 w 749147"/>
              <a:gd name="connsiteY31" fmla="*/ 92128 h 714777"/>
              <a:gd name="connsiteX32" fmla="*/ 413133 w 749147"/>
              <a:gd name="connsiteY32" fmla="*/ 103145 h 714777"/>
              <a:gd name="connsiteX33" fmla="*/ 462709 w 749147"/>
              <a:gd name="connsiteY33" fmla="*/ 147212 h 714777"/>
              <a:gd name="connsiteX34" fmla="*/ 473725 w 749147"/>
              <a:gd name="connsiteY34" fmla="*/ 163738 h 714777"/>
              <a:gd name="connsiteX35" fmla="*/ 490251 w 749147"/>
              <a:gd name="connsiteY35" fmla="*/ 196788 h 714777"/>
              <a:gd name="connsiteX36" fmla="*/ 534318 w 749147"/>
              <a:gd name="connsiteY36" fmla="*/ 213314 h 714777"/>
              <a:gd name="connsiteX37" fmla="*/ 550843 w 749147"/>
              <a:gd name="connsiteY37" fmla="*/ 218822 h 714777"/>
              <a:gd name="connsiteX38" fmla="*/ 583894 w 749147"/>
              <a:gd name="connsiteY38" fmla="*/ 235347 h 714777"/>
              <a:gd name="connsiteX39" fmla="*/ 633470 w 749147"/>
              <a:gd name="connsiteY39" fmla="*/ 257381 h 714777"/>
              <a:gd name="connsiteX40" fmla="*/ 694063 w 749147"/>
              <a:gd name="connsiteY40" fmla="*/ 262890 h 714777"/>
              <a:gd name="connsiteX41" fmla="*/ 721605 w 749147"/>
              <a:gd name="connsiteY41" fmla="*/ 295940 h 714777"/>
              <a:gd name="connsiteX42" fmla="*/ 727113 w 749147"/>
              <a:gd name="connsiteY42" fmla="*/ 317974 h 714777"/>
              <a:gd name="connsiteX43" fmla="*/ 749147 w 749147"/>
              <a:gd name="connsiteY43" fmla="*/ 351025 h 714777"/>
              <a:gd name="connsiteX44" fmla="*/ 743639 w 749147"/>
              <a:gd name="connsiteY44" fmla="*/ 367550 h 714777"/>
              <a:gd name="connsiteX45" fmla="*/ 710588 w 749147"/>
              <a:gd name="connsiteY45" fmla="*/ 384075 h 714777"/>
              <a:gd name="connsiteX46" fmla="*/ 694063 w 749147"/>
              <a:gd name="connsiteY46" fmla="*/ 395092 h 714777"/>
              <a:gd name="connsiteX47" fmla="*/ 661012 w 749147"/>
              <a:gd name="connsiteY47" fmla="*/ 400600 h 714777"/>
              <a:gd name="connsiteX48" fmla="*/ 655504 w 749147"/>
              <a:gd name="connsiteY48" fmla="*/ 417126 h 714777"/>
              <a:gd name="connsiteX49" fmla="*/ 649995 w 749147"/>
              <a:gd name="connsiteY49" fmla="*/ 450176 h 714777"/>
              <a:gd name="connsiteX50" fmla="*/ 633470 w 749147"/>
              <a:gd name="connsiteY50" fmla="*/ 483227 h 714777"/>
              <a:gd name="connsiteX51" fmla="*/ 616945 w 749147"/>
              <a:gd name="connsiteY51" fmla="*/ 488735 h 714777"/>
              <a:gd name="connsiteX52" fmla="*/ 600419 w 749147"/>
              <a:gd name="connsiteY52" fmla="*/ 499752 h 714777"/>
              <a:gd name="connsiteX53" fmla="*/ 578386 w 749147"/>
              <a:gd name="connsiteY53" fmla="*/ 505261 h 714777"/>
              <a:gd name="connsiteX54" fmla="*/ 561860 w 749147"/>
              <a:gd name="connsiteY54" fmla="*/ 510769 h 714777"/>
              <a:gd name="connsiteX55" fmla="*/ 561860 w 749147"/>
              <a:gd name="connsiteY55" fmla="*/ 549328 h 714777"/>
              <a:gd name="connsiteX56" fmla="*/ 545335 w 749147"/>
              <a:gd name="connsiteY56" fmla="*/ 593396 h 714777"/>
              <a:gd name="connsiteX57" fmla="*/ 528810 w 749147"/>
              <a:gd name="connsiteY57" fmla="*/ 604412 h 714777"/>
              <a:gd name="connsiteX58" fmla="*/ 512284 w 749147"/>
              <a:gd name="connsiteY58" fmla="*/ 609921 h 714777"/>
              <a:gd name="connsiteX59" fmla="*/ 473725 w 749147"/>
              <a:gd name="connsiteY59" fmla="*/ 631955 h 714777"/>
              <a:gd name="connsiteX60" fmla="*/ 451692 w 749147"/>
              <a:gd name="connsiteY60" fmla="*/ 665005 h 714777"/>
              <a:gd name="connsiteX61" fmla="*/ 435166 w 749147"/>
              <a:gd name="connsiteY61" fmla="*/ 676022 h 714777"/>
              <a:gd name="connsiteX62" fmla="*/ 358048 w 749147"/>
              <a:gd name="connsiteY62" fmla="*/ 687039 h 714777"/>
              <a:gd name="connsiteX63" fmla="*/ 330506 w 749147"/>
              <a:gd name="connsiteY63" fmla="*/ 714581 h 714777"/>
              <a:gd name="connsiteX64" fmla="*/ 297456 w 749147"/>
              <a:gd name="connsiteY64" fmla="*/ 709073 h 714777"/>
              <a:gd name="connsiteX65" fmla="*/ 264405 w 749147"/>
              <a:gd name="connsiteY65" fmla="*/ 692547 h 714777"/>
              <a:gd name="connsiteX66" fmla="*/ 236863 w 749147"/>
              <a:gd name="connsiteY66" fmla="*/ 698056 h 714777"/>
              <a:gd name="connsiteX67" fmla="*/ 203812 w 749147"/>
              <a:gd name="connsiteY67" fmla="*/ 692547 h 714777"/>
              <a:gd name="connsiteX68" fmla="*/ 143219 w 749147"/>
              <a:gd name="connsiteY68" fmla="*/ 687039 h 714777"/>
              <a:gd name="connsiteX69" fmla="*/ 137711 w 749147"/>
              <a:gd name="connsiteY69" fmla="*/ 670514 h 714777"/>
              <a:gd name="connsiteX70" fmla="*/ 132203 w 749147"/>
              <a:gd name="connsiteY70" fmla="*/ 637463 h 714777"/>
              <a:gd name="connsiteX0" fmla="*/ 159745 w 749147"/>
              <a:gd name="connsiteY0" fmla="*/ 681531 h 714777"/>
              <a:gd name="connsiteX1" fmla="*/ 137711 w 749147"/>
              <a:gd name="connsiteY1" fmla="*/ 653988 h 714777"/>
              <a:gd name="connsiteX2" fmla="*/ 126694 w 749147"/>
              <a:gd name="connsiteY2" fmla="*/ 587887 h 714777"/>
              <a:gd name="connsiteX3" fmla="*/ 110169 w 749147"/>
              <a:gd name="connsiteY3" fmla="*/ 532803 h 714777"/>
              <a:gd name="connsiteX4" fmla="*/ 115677 w 749147"/>
              <a:gd name="connsiteY4" fmla="*/ 499752 h 714777"/>
              <a:gd name="connsiteX5" fmla="*/ 126694 w 749147"/>
              <a:gd name="connsiteY5" fmla="*/ 461193 h 714777"/>
              <a:gd name="connsiteX6" fmla="*/ 110169 w 749147"/>
              <a:gd name="connsiteY6" fmla="*/ 411617 h 714777"/>
              <a:gd name="connsiteX7" fmla="*/ 104660 w 749147"/>
              <a:gd name="connsiteY7" fmla="*/ 395092 h 714777"/>
              <a:gd name="connsiteX8" fmla="*/ 99152 w 749147"/>
              <a:gd name="connsiteY8" fmla="*/ 378567 h 714777"/>
              <a:gd name="connsiteX9" fmla="*/ 93643 w 749147"/>
              <a:gd name="connsiteY9" fmla="*/ 328991 h 714777"/>
              <a:gd name="connsiteX10" fmla="*/ 88135 w 749147"/>
              <a:gd name="connsiteY10" fmla="*/ 312465 h 714777"/>
              <a:gd name="connsiteX11" fmla="*/ 38559 w 749147"/>
              <a:gd name="connsiteY11" fmla="*/ 284923 h 714777"/>
              <a:gd name="connsiteX12" fmla="*/ 16525 w 749147"/>
              <a:gd name="connsiteY12" fmla="*/ 279415 h 714777"/>
              <a:gd name="connsiteX13" fmla="*/ 0 w 749147"/>
              <a:gd name="connsiteY13" fmla="*/ 273906 h 714777"/>
              <a:gd name="connsiteX14" fmla="*/ 3825 w 749147"/>
              <a:gd name="connsiteY14" fmla="*/ 224331 h 714777"/>
              <a:gd name="connsiteX15" fmla="*/ 22034 w 749147"/>
              <a:gd name="connsiteY15" fmla="*/ 207805 h 714777"/>
              <a:gd name="connsiteX16" fmla="*/ 29684 w 749147"/>
              <a:gd name="connsiteY16" fmla="*/ 193613 h 714777"/>
              <a:gd name="connsiteX17" fmla="*/ 43685 w 749147"/>
              <a:gd name="connsiteY17" fmla="*/ 166722 h 714777"/>
              <a:gd name="connsiteX18" fmla="*/ 66101 w 749147"/>
              <a:gd name="connsiteY18" fmla="*/ 152721 h 714777"/>
              <a:gd name="connsiteX19" fmla="*/ 80102 w 749147"/>
              <a:gd name="connsiteY19" fmla="*/ 141704 h 714777"/>
              <a:gd name="connsiteX20" fmla="*/ 97469 w 749147"/>
              <a:gd name="connsiteY20" fmla="*/ 113129 h 714777"/>
              <a:gd name="connsiteX21" fmla="*/ 117819 w 749147"/>
              <a:gd name="connsiteY21" fmla="*/ 91095 h 714777"/>
              <a:gd name="connsiteX22" fmla="*/ 147045 w 749147"/>
              <a:gd name="connsiteY22" fmla="*/ 80078 h 714777"/>
              <a:gd name="connsiteX23" fmla="*/ 158062 w 749147"/>
              <a:gd name="connsiteY23" fmla="*/ 69903 h 714777"/>
              <a:gd name="connsiteX24" fmla="*/ 176270 w 749147"/>
              <a:gd name="connsiteY24" fmla="*/ 56553 h 714777"/>
              <a:gd name="connsiteX25" fmla="*/ 192796 w 749147"/>
              <a:gd name="connsiteY25" fmla="*/ 26026 h 714777"/>
              <a:gd name="connsiteX26" fmla="*/ 247880 w 749147"/>
              <a:gd name="connsiteY26" fmla="*/ 15010 h 714777"/>
              <a:gd name="connsiteX27" fmla="*/ 239655 w 749147"/>
              <a:gd name="connsiteY27" fmla="*/ 1469 h 714777"/>
              <a:gd name="connsiteX28" fmla="*/ 308472 w 749147"/>
              <a:gd name="connsiteY28" fmla="*/ 64586 h 714777"/>
              <a:gd name="connsiteX29" fmla="*/ 341523 w 749147"/>
              <a:gd name="connsiteY29" fmla="*/ 75603 h 714777"/>
              <a:gd name="connsiteX30" fmla="*/ 358048 w 749147"/>
              <a:gd name="connsiteY30" fmla="*/ 81111 h 714777"/>
              <a:gd name="connsiteX31" fmla="*/ 374574 w 749147"/>
              <a:gd name="connsiteY31" fmla="*/ 92128 h 714777"/>
              <a:gd name="connsiteX32" fmla="*/ 413133 w 749147"/>
              <a:gd name="connsiteY32" fmla="*/ 103145 h 714777"/>
              <a:gd name="connsiteX33" fmla="*/ 462709 w 749147"/>
              <a:gd name="connsiteY33" fmla="*/ 147212 h 714777"/>
              <a:gd name="connsiteX34" fmla="*/ 473725 w 749147"/>
              <a:gd name="connsiteY34" fmla="*/ 163738 h 714777"/>
              <a:gd name="connsiteX35" fmla="*/ 490251 w 749147"/>
              <a:gd name="connsiteY35" fmla="*/ 196788 h 714777"/>
              <a:gd name="connsiteX36" fmla="*/ 534318 w 749147"/>
              <a:gd name="connsiteY36" fmla="*/ 213314 h 714777"/>
              <a:gd name="connsiteX37" fmla="*/ 550843 w 749147"/>
              <a:gd name="connsiteY37" fmla="*/ 218822 h 714777"/>
              <a:gd name="connsiteX38" fmla="*/ 583894 w 749147"/>
              <a:gd name="connsiteY38" fmla="*/ 235347 h 714777"/>
              <a:gd name="connsiteX39" fmla="*/ 633470 w 749147"/>
              <a:gd name="connsiteY39" fmla="*/ 257381 h 714777"/>
              <a:gd name="connsiteX40" fmla="*/ 694063 w 749147"/>
              <a:gd name="connsiteY40" fmla="*/ 262890 h 714777"/>
              <a:gd name="connsiteX41" fmla="*/ 721605 w 749147"/>
              <a:gd name="connsiteY41" fmla="*/ 295940 h 714777"/>
              <a:gd name="connsiteX42" fmla="*/ 727113 w 749147"/>
              <a:gd name="connsiteY42" fmla="*/ 317974 h 714777"/>
              <a:gd name="connsiteX43" fmla="*/ 749147 w 749147"/>
              <a:gd name="connsiteY43" fmla="*/ 351025 h 714777"/>
              <a:gd name="connsiteX44" fmla="*/ 743639 w 749147"/>
              <a:gd name="connsiteY44" fmla="*/ 367550 h 714777"/>
              <a:gd name="connsiteX45" fmla="*/ 710588 w 749147"/>
              <a:gd name="connsiteY45" fmla="*/ 384075 h 714777"/>
              <a:gd name="connsiteX46" fmla="*/ 694063 w 749147"/>
              <a:gd name="connsiteY46" fmla="*/ 395092 h 714777"/>
              <a:gd name="connsiteX47" fmla="*/ 661012 w 749147"/>
              <a:gd name="connsiteY47" fmla="*/ 400600 h 714777"/>
              <a:gd name="connsiteX48" fmla="*/ 655504 w 749147"/>
              <a:gd name="connsiteY48" fmla="*/ 417126 h 714777"/>
              <a:gd name="connsiteX49" fmla="*/ 649995 w 749147"/>
              <a:gd name="connsiteY49" fmla="*/ 450176 h 714777"/>
              <a:gd name="connsiteX50" fmla="*/ 633470 w 749147"/>
              <a:gd name="connsiteY50" fmla="*/ 483227 h 714777"/>
              <a:gd name="connsiteX51" fmla="*/ 616945 w 749147"/>
              <a:gd name="connsiteY51" fmla="*/ 488735 h 714777"/>
              <a:gd name="connsiteX52" fmla="*/ 600419 w 749147"/>
              <a:gd name="connsiteY52" fmla="*/ 499752 h 714777"/>
              <a:gd name="connsiteX53" fmla="*/ 578386 w 749147"/>
              <a:gd name="connsiteY53" fmla="*/ 505261 h 714777"/>
              <a:gd name="connsiteX54" fmla="*/ 561860 w 749147"/>
              <a:gd name="connsiteY54" fmla="*/ 510769 h 714777"/>
              <a:gd name="connsiteX55" fmla="*/ 561860 w 749147"/>
              <a:gd name="connsiteY55" fmla="*/ 549328 h 714777"/>
              <a:gd name="connsiteX56" fmla="*/ 545335 w 749147"/>
              <a:gd name="connsiteY56" fmla="*/ 593396 h 714777"/>
              <a:gd name="connsiteX57" fmla="*/ 528810 w 749147"/>
              <a:gd name="connsiteY57" fmla="*/ 604412 h 714777"/>
              <a:gd name="connsiteX58" fmla="*/ 528159 w 749147"/>
              <a:gd name="connsiteY58" fmla="*/ 619446 h 714777"/>
              <a:gd name="connsiteX59" fmla="*/ 473725 w 749147"/>
              <a:gd name="connsiteY59" fmla="*/ 631955 h 714777"/>
              <a:gd name="connsiteX60" fmla="*/ 451692 w 749147"/>
              <a:gd name="connsiteY60" fmla="*/ 665005 h 714777"/>
              <a:gd name="connsiteX61" fmla="*/ 435166 w 749147"/>
              <a:gd name="connsiteY61" fmla="*/ 676022 h 714777"/>
              <a:gd name="connsiteX62" fmla="*/ 358048 w 749147"/>
              <a:gd name="connsiteY62" fmla="*/ 687039 h 714777"/>
              <a:gd name="connsiteX63" fmla="*/ 330506 w 749147"/>
              <a:gd name="connsiteY63" fmla="*/ 714581 h 714777"/>
              <a:gd name="connsiteX64" fmla="*/ 297456 w 749147"/>
              <a:gd name="connsiteY64" fmla="*/ 709073 h 714777"/>
              <a:gd name="connsiteX65" fmla="*/ 264405 w 749147"/>
              <a:gd name="connsiteY65" fmla="*/ 692547 h 714777"/>
              <a:gd name="connsiteX66" fmla="*/ 236863 w 749147"/>
              <a:gd name="connsiteY66" fmla="*/ 698056 h 714777"/>
              <a:gd name="connsiteX67" fmla="*/ 203812 w 749147"/>
              <a:gd name="connsiteY67" fmla="*/ 692547 h 714777"/>
              <a:gd name="connsiteX68" fmla="*/ 143219 w 749147"/>
              <a:gd name="connsiteY68" fmla="*/ 687039 h 714777"/>
              <a:gd name="connsiteX69" fmla="*/ 137711 w 749147"/>
              <a:gd name="connsiteY69" fmla="*/ 670514 h 714777"/>
              <a:gd name="connsiteX70" fmla="*/ 132203 w 749147"/>
              <a:gd name="connsiteY70" fmla="*/ 637463 h 714777"/>
              <a:gd name="connsiteX0" fmla="*/ 159745 w 749147"/>
              <a:gd name="connsiteY0" fmla="*/ 681531 h 714777"/>
              <a:gd name="connsiteX1" fmla="*/ 137711 w 749147"/>
              <a:gd name="connsiteY1" fmla="*/ 653988 h 714777"/>
              <a:gd name="connsiteX2" fmla="*/ 126694 w 749147"/>
              <a:gd name="connsiteY2" fmla="*/ 587887 h 714777"/>
              <a:gd name="connsiteX3" fmla="*/ 110169 w 749147"/>
              <a:gd name="connsiteY3" fmla="*/ 532803 h 714777"/>
              <a:gd name="connsiteX4" fmla="*/ 115677 w 749147"/>
              <a:gd name="connsiteY4" fmla="*/ 499752 h 714777"/>
              <a:gd name="connsiteX5" fmla="*/ 126694 w 749147"/>
              <a:gd name="connsiteY5" fmla="*/ 461193 h 714777"/>
              <a:gd name="connsiteX6" fmla="*/ 110169 w 749147"/>
              <a:gd name="connsiteY6" fmla="*/ 411617 h 714777"/>
              <a:gd name="connsiteX7" fmla="*/ 104660 w 749147"/>
              <a:gd name="connsiteY7" fmla="*/ 395092 h 714777"/>
              <a:gd name="connsiteX8" fmla="*/ 99152 w 749147"/>
              <a:gd name="connsiteY8" fmla="*/ 378567 h 714777"/>
              <a:gd name="connsiteX9" fmla="*/ 93643 w 749147"/>
              <a:gd name="connsiteY9" fmla="*/ 328991 h 714777"/>
              <a:gd name="connsiteX10" fmla="*/ 88135 w 749147"/>
              <a:gd name="connsiteY10" fmla="*/ 312465 h 714777"/>
              <a:gd name="connsiteX11" fmla="*/ 38559 w 749147"/>
              <a:gd name="connsiteY11" fmla="*/ 284923 h 714777"/>
              <a:gd name="connsiteX12" fmla="*/ 16525 w 749147"/>
              <a:gd name="connsiteY12" fmla="*/ 279415 h 714777"/>
              <a:gd name="connsiteX13" fmla="*/ 0 w 749147"/>
              <a:gd name="connsiteY13" fmla="*/ 273906 h 714777"/>
              <a:gd name="connsiteX14" fmla="*/ 3825 w 749147"/>
              <a:gd name="connsiteY14" fmla="*/ 224331 h 714777"/>
              <a:gd name="connsiteX15" fmla="*/ 22034 w 749147"/>
              <a:gd name="connsiteY15" fmla="*/ 207805 h 714777"/>
              <a:gd name="connsiteX16" fmla="*/ 29684 w 749147"/>
              <a:gd name="connsiteY16" fmla="*/ 193613 h 714777"/>
              <a:gd name="connsiteX17" fmla="*/ 43685 w 749147"/>
              <a:gd name="connsiteY17" fmla="*/ 166722 h 714777"/>
              <a:gd name="connsiteX18" fmla="*/ 66101 w 749147"/>
              <a:gd name="connsiteY18" fmla="*/ 152721 h 714777"/>
              <a:gd name="connsiteX19" fmla="*/ 80102 w 749147"/>
              <a:gd name="connsiteY19" fmla="*/ 141704 h 714777"/>
              <a:gd name="connsiteX20" fmla="*/ 97469 w 749147"/>
              <a:gd name="connsiteY20" fmla="*/ 113129 h 714777"/>
              <a:gd name="connsiteX21" fmla="*/ 117819 w 749147"/>
              <a:gd name="connsiteY21" fmla="*/ 91095 h 714777"/>
              <a:gd name="connsiteX22" fmla="*/ 147045 w 749147"/>
              <a:gd name="connsiteY22" fmla="*/ 80078 h 714777"/>
              <a:gd name="connsiteX23" fmla="*/ 158062 w 749147"/>
              <a:gd name="connsiteY23" fmla="*/ 69903 h 714777"/>
              <a:gd name="connsiteX24" fmla="*/ 176270 w 749147"/>
              <a:gd name="connsiteY24" fmla="*/ 56553 h 714777"/>
              <a:gd name="connsiteX25" fmla="*/ 192796 w 749147"/>
              <a:gd name="connsiteY25" fmla="*/ 26026 h 714777"/>
              <a:gd name="connsiteX26" fmla="*/ 247880 w 749147"/>
              <a:gd name="connsiteY26" fmla="*/ 15010 h 714777"/>
              <a:gd name="connsiteX27" fmla="*/ 239655 w 749147"/>
              <a:gd name="connsiteY27" fmla="*/ 1469 h 714777"/>
              <a:gd name="connsiteX28" fmla="*/ 308472 w 749147"/>
              <a:gd name="connsiteY28" fmla="*/ 64586 h 714777"/>
              <a:gd name="connsiteX29" fmla="*/ 341523 w 749147"/>
              <a:gd name="connsiteY29" fmla="*/ 75603 h 714777"/>
              <a:gd name="connsiteX30" fmla="*/ 358048 w 749147"/>
              <a:gd name="connsiteY30" fmla="*/ 81111 h 714777"/>
              <a:gd name="connsiteX31" fmla="*/ 374574 w 749147"/>
              <a:gd name="connsiteY31" fmla="*/ 92128 h 714777"/>
              <a:gd name="connsiteX32" fmla="*/ 413133 w 749147"/>
              <a:gd name="connsiteY32" fmla="*/ 103145 h 714777"/>
              <a:gd name="connsiteX33" fmla="*/ 462709 w 749147"/>
              <a:gd name="connsiteY33" fmla="*/ 147212 h 714777"/>
              <a:gd name="connsiteX34" fmla="*/ 473725 w 749147"/>
              <a:gd name="connsiteY34" fmla="*/ 163738 h 714777"/>
              <a:gd name="connsiteX35" fmla="*/ 490251 w 749147"/>
              <a:gd name="connsiteY35" fmla="*/ 196788 h 714777"/>
              <a:gd name="connsiteX36" fmla="*/ 534318 w 749147"/>
              <a:gd name="connsiteY36" fmla="*/ 213314 h 714777"/>
              <a:gd name="connsiteX37" fmla="*/ 550843 w 749147"/>
              <a:gd name="connsiteY37" fmla="*/ 218822 h 714777"/>
              <a:gd name="connsiteX38" fmla="*/ 583894 w 749147"/>
              <a:gd name="connsiteY38" fmla="*/ 235347 h 714777"/>
              <a:gd name="connsiteX39" fmla="*/ 633470 w 749147"/>
              <a:gd name="connsiteY39" fmla="*/ 257381 h 714777"/>
              <a:gd name="connsiteX40" fmla="*/ 694063 w 749147"/>
              <a:gd name="connsiteY40" fmla="*/ 262890 h 714777"/>
              <a:gd name="connsiteX41" fmla="*/ 721605 w 749147"/>
              <a:gd name="connsiteY41" fmla="*/ 295940 h 714777"/>
              <a:gd name="connsiteX42" fmla="*/ 727113 w 749147"/>
              <a:gd name="connsiteY42" fmla="*/ 317974 h 714777"/>
              <a:gd name="connsiteX43" fmla="*/ 749147 w 749147"/>
              <a:gd name="connsiteY43" fmla="*/ 351025 h 714777"/>
              <a:gd name="connsiteX44" fmla="*/ 743639 w 749147"/>
              <a:gd name="connsiteY44" fmla="*/ 367550 h 714777"/>
              <a:gd name="connsiteX45" fmla="*/ 710588 w 749147"/>
              <a:gd name="connsiteY45" fmla="*/ 384075 h 714777"/>
              <a:gd name="connsiteX46" fmla="*/ 694063 w 749147"/>
              <a:gd name="connsiteY46" fmla="*/ 395092 h 714777"/>
              <a:gd name="connsiteX47" fmla="*/ 661012 w 749147"/>
              <a:gd name="connsiteY47" fmla="*/ 400600 h 714777"/>
              <a:gd name="connsiteX48" fmla="*/ 655504 w 749147"/>
              <a:gd name="connsiteY48" fmla="*/ 417126 h 714777"/>
              <a:gd name="connsiteX49" fmla="*/ 649995 w 749147"/>
              <a:gd name="connsiteY49" fmla="*/ 450176 h 714777"/>
              <a:gd name="connsiteX50" fmla="*/ 633470 w 749147"/>
              <a:gd name="connsiteY50" fmla="*/ 483227 h 714777"/>
              <a:gd name="connsiteX51" fmla="*/ 616945 w 749147"/>
              <a:gd name="connsiteY51" fmla="*/ 488735 h 714777"/>
              <a:gd name="connsiteX52" fmla="*/ 600419 w 749147"/>
              <a:gd name="connsiteY52" fmla="*/ 499752 h 714777"/>
              <a:gd name="connsiteX53" fmla="*/ 578386 w 749147"/>
              <a:gd name="connsiteY53" fmla="*/ 505261 h 714777"/>
              <a:gd name="connsiteX54" fmla="*/ 561860 w 749147"/>
              <a:gd name="connsiteY54" fmla="*/ 510769 h 714777"/>
              <a:gd name="connsiteX55" fmla="*/ 561860 w 749147"/>
              <a:gd name="connsiteY55" fmla="*/ 549328 h 714777"/>
              <a:gd name="connsiteX56" fmla="*/ 545335 w 749147"/>
              <a:gd name="connsiteY56" fmla="*/ 593396 h 714777"/>
              <a:gd name="connsiteX57" fmla="*/ 528810 w 749147"/>
              <a:gd name="connsiteY57" fmla="*/ 604412 h 714777"/>
              <a:gd name="connsiteX58" fmla="*/ 528159 w 749147"/>
              <a:gd name="connsiteY58" fmla="*/ 619446 h 714777"/>
              <a:gd name="connsiteX59" fmla="*/ 489600 w 749147"/>
              <a:gd name="connsiteY59" fmla="*/ 651005 h 714777"/>
              <a:gd name="connsiteX60" fmla="*/ 451692 w 749147"/>
              <a:gd name="connsiteY60" fmla="*/ 665005 h 714777"/>
              <a:gd name="connsiteX61" fmla="*/ 435166 w 749147"/>
              <a:gd name="connsiteY61" fmla="*/ 676022 h 714777"/>
              <a:gd name="connsiteX62" fmla="*/ 358048 w 749147"/>
              <a:gd name="connsiteY62" fmla="*/ 687039 h 714777"/>
              <a:gd name="connsiteX63" fmla="*/ 330506 w 749147"/>
              <a:gd name="connsiteY63" fmla="*/ 714581 h 714777"/>
              <a:gd name="connsiteX64" fmla="*/ 297456 w 749147"/>
              <a:gd name="connsiteY64" fmla="*/ 709073 h 714777"/>
              <a:gd name="connsiteX65" fmla="*/ 264405 w 749147"/>
              <a:gd name="connsiteY65" fmla="*/ 692547 h 714777"/>
              <a:gd name="connsiteX66" fmla="*/ 236863 w 749147"/>
              <a:gd name="connsiteY66" fmla="*/ 698056 h 714777"/>
              <a:gd name="connsiteX67" fmla="*/ 203812 w 749147"/>
              <a:gd name="connsiteY67" fmla="*/ 692547 h 714777"/>
              <a:gd name="connsiteX68" fmla="*/ 143219 w 749147"/>
              <a:gd name="connsiteY68" fmla="*/ 687039 h 714777"/>
              <a:gd name="connsiteX69" fmla="*/ 137711 w 749147"/>
              <a:gd name="connsiteY69" fmla="*/ 670514 h 714777"/>
              <a:gd name="connsiteX70" fmla="*/ 132203 w 749147"/>
              <a:gd name="connsiteY70" fmla="*/ 637463 h 714777"/>
              <a:gd name="connsiteX0" fmla="*/ 159745 w 749147"/>
              <a:gd name="connsiteY0" fmla="*/ 681531 h 714777"/>
              <a:gd name="connsiteX1" fmla="*/ 137711 w 749147"/>
              <a:gd name="connsiteY1" fmla="*/ 653988 h 714777"/>
              <a:gd name="connsiteX2" fmla="*/ 126694 w 749147"/>
              <a:gd name="connsiteY2" fmla="*/ 587887 h 714777"/>
              <a:gd name="connsiteX3" fmla="*/ 110169 w 749147"/>
              <a:gd name="connsiteY3" fmla="*/ 532803 h 714777"/>
              <a:gd name="connsiteX4" fmla="*/ 115677 w 749147"/>
              <a:gd name="connsiteY4" fmla="*/ 499752 h 714777"/>
              <a:gd name="connsiteX5" fmla="*/ 126694 w 749147"/>
              <a:gd name="connsiteY5" fmla="*/ 461193 h 714777"/>
              <a:gd name="connsiteX6" fmla="*/ 110169 w 749147"/>
              <a:gd name="connsiteY6" fmla="*/ 411617 h 714777"/>
              <a:gd name="connsiteX7" fmla="*/ 104660 w 749147"/>
              <a:gd name="connsiteY7" fmla="*/ 395092 h 714777"/>
              <a:gd name="connsiteX8" fmla="*/ 99152 w 749147"/>
              <a:gd name="connsiteY8" fmla="*/ 378567 h 714777"/>
              <a:gd name="connsiteX9" fmla="*/ 93643 w 749147"/>
              <a:gd name="connsiteY9" fmla="*/ 328991 h 714777"/>
              <a:gd name="connsiteX10" fmla="*/ 88135 w 749147"/>
              <a:gd name="connsiteY10" fmla="*/ 312465 h 714777"/>
              <a:gd name="connsiteX11" fmla="*/ 38559 w 749147"/>
              <a:gd name="connsiteY11" fmla="*/ 284923 h 714777"/>
              <a:gd name="connsiteX12" fmla="*/ 16525 w 749147"/>
              <a:gd name="connsiteY12" fmla="*/ 279415 h 714777"/>
              <a:gd name="connsiteX13" fmla="*/ 0 w 749147"/>
              <a:gd name="connsiteY13" fmla="*/ 273906 h 714777"/>
              <a:gd name="connsiteX14" fmla="*/ 3825 w 749147"/>
              <a:gd name="connsiteY14" fmla="*/ 224331 h 714777"/>
              <a:gd name="connsiteX15" fmla="*/ 22034 w 749147"/>
              <a:gd name="connsiteY15" fmla="*/ 207805 h 714777"/>
              <a:gd name="connsiteX16" fmla="*/ 29684 w 749147"/>
              <a:gd name="connsiteY16" fmla="*/ 193613 h 714777"/>
              <a:gd name="connsiteX17" fmla="*/ 43685 w 749147"/>
              <a:gd name="connsiteY17" fmla="*/ 166722 h 714777"/>
              <a:gd name="connsiteX18" fmla="*/ 66101 w 749147"/>
              <a:gd name="connsiteY18" fmla="*/ 152721 h 714777"/>
              <a:gd name="connsiteX19" fmla="*/ 80102 w 749147"/>
              <a:gd name="connsiteY19" fmla="*/ 141704 h 714777"/>
              <a:gd name="connsiteX20" fmla="*/ 97469 w 749147"/>
              <a:gd name="connsiteY20" fmla="*/ 113129 h 714777"/>
              <a:gd name="connsiteX21" fmla="*/ 117819 w 749147"/>
              <a:gd name="connsiteY21" fmla="*/ 91095 h 714777"/>
              <a:gd name="connsiteX22" fmla="*/ 147045 w 749147"/>
              <a:gd name="connsiteY22" fmla="*/ 80078 h 714777"/>
              <a:gd name="connsiteX23" fmla="*/ 158062 w 749147"/>
              <a:gd name="connsiteY23" fmla="*/ 69903 h 714777"/>
              <a:gd name="connsiteX24" fmla="*/ 176270 w 749147"/>
              <a:gd name="connsiteY24" fmla="*/ 56553 h 714777"/>
              <a:gd name="connsiteX25" fmla="*/ 192796 w 749147"/>
              <a:gd name="connsiteY25" fmla="*/ 26026 h 714777"/>
              <a:gd name="connsiteX26" fmla="*/ 247880 w 749147"/>
              <a:gd name="connsiteY26" fmla="*/ 15010 h 714777"/>
              <a:gd name="connsiteX27" fmla="*/ 239655 w 749147"/>
              <a:gd name="connsiteY27" fmla="*/ 1469 h 714777"/>
              <a:gd name="connsiteX28" fmla="*/ 308472 w 749147"/>
              <a:gd name="connsiteY28" fmla="*/ 64586 h 714777"/>
              <a:gd name="connsiteX29" fmla="*/ 341523 w 749147"/>
              <a:gd name="connsiteY29" fmla="*/ 75603 h 714777"/>
              <a:gd name="connsiteX30" fmla="*/ 358048 w 749147"/>
              <a:gd name="connsiteY30" fmla="*/ 81111 h 714777"/>
              <a:gd name="connsiteX31" fmla="*/ 374574 w 749147"/>
              <a:gd name="connsiteY31" fmla="*/ 92128 h 714777"/>
              <a:gd name="connsiteX32" fmla="*/ 413133 w 749147"/>
              <a:gd name="connsiteY32" fmla="*/ 103145 h 714777"/>
              <a:gd name="connsiteX33" fmla="*/ 462709 w 749147"/>
              <a:gd name="connsiteY33" fmla="*/ 147212 h 714777"/>
              <a:gd name="connsiteX34" fmla="*/ 473725 w 749147"/>
              <a:gd name="connsiteY34" fmla="*/ 163738 h 714777"/>
              <a:gd name="connsiteX35" fmla="*/ 490251 w 749147"/>
              <a:gd name="connsiteY35" fmla="*/ 196788 h 714777"/>
              <a:gd name="connsiteX36" fmla="*/ 534318 w 749147"/>
              <a:gd name="connsiteY36" fmla="*/ 213314 h 714777"/>
              <a:gd name="connsiteX37" fmla="*/ 550843 w 749147"/>
              <a:gd name="connsiteY37" fmla="*/ 218822 h 714777"/>
              <a:gd name="connsiteX38" fmla="*/ 583894 w 749147"/>
              <a:gd name="connsiteY38" fmla="*/ 235347 h 714777"/>
              <a:gd name="connsiteX39" fmla="*/ 633470 w 749147"/>
              <a:gd name="connsiteY39" fmla="*/ 257381 h 714777"/>
              <a:gd name="connsiteX40" fmla="*/ 694063 w 749147"/>
              <a:gd name="connsiteY40" fmla="*/ 262890 h 714777"/>
              <a:gd name="connsiteX41" fmla="*/ 721605 w 749147"/>
              <a:gd name="connsiteY41" fmla="*/ 295940 h 714777"/>
              <a:gd name="connsiteX42" fmla="*/ 727113 w 749147"/>
              <a:gd name="connsiteY42" fmla="*/ 317974 h 714777"/>
              <a:gd name="connsiteX43" fmla="*/ 749147 w 749147"/>
              <a:gd name="connsiteY43" fmla="*/ 351025 h 714777"/>
              <a:gd name="connsiteX44" fmla="*/ 743639 w 749147"/>
              <a:gd name="connsiteY44" fmla="*/ 367550 h 714777"/>
              <a:gd name="connsiteX45" fmla="*/ 710588 w 749147"/>
              <a:gd name="connsiteY45" fmla="*/ 384075 h 714777"/>
              <a:gd name="connsiteX46" fmla="*/ 694063 w 749147"/>
              <a:gd name="connsiteY46" fmla="*/ 395092 h 714777"/>
              <a:gd name="connsiteX47" fmla="*/ 661012 w 749147"/>
              <a:gd name="connsiteY47" fmla="*/ 400600 h 714777"/>
              <a:gd name="connsiteX48" fmla="*/ 655504 w 749147"/>
              <a:gd name="connsiteY48" fmla="*/ 417126 h 714777"/>
              <a:gd name="connsiteX49" fmla="*/ 649995 w 749147"/>
              <a:gd name="connsiteY49" fmla="*/ 450176 h 714777"/>
              <a:gd name="connsiteX50" fmla="*/ 633470 w 749147"/>
              <a:gd name="connsiteY50" fmla="*/ 483227 h 714777"/>
              <a:gd name="connsiteX51" fmla="*/ 616945 w 749147"/>
              <a:gd name="connsiteY51" fmla="*/ 488735 h 714777"/>
              <a:gd name="connsiteX52" fmla="*/ 600419 w 749147"/>
              <a:gd name="connsiteY52" fmla="*/ 499752 h 714777"/>
              <a:gd name="connsiteX53" fmla="*/ 578386 w 749147"/>
              <a:gd name="connsiteY53" fmla="*/ 505261 h 714777"/>
              <a:gd name="connsiteX54" fmla="*/ 568210 w 749147"/>
              <a:gd name="connsiteY54" fmla="*/ 523469 h 714777"/>
              <a:gd name="connsiteX55" fmla="*/ 561860 w 749147"/>
              <a:gd name="connsiteY55" fmla="*/ 549328 h 714777"/>
              <a:gd name="connsiteX56" fmla="*/ 545335 w 749147"/>
              <a:gd name="connsiteY56" fmla="*/ 593396 h 714777"/>
              <a:gd name="connsiteX57" fmla="*/ 528810 w 749147"/>
              <a:gd name="connsiteY57" fmla="*/ 604412 h 714777"/>
              <a:gd name="connsiteX58" fmla="*/ 528159 w 749147"/>
              <a:gd name="connsiteY58" fmla="*/ 619446 h 714777"/>
              <a:gd name="connsiteX59" fmla="*/ 489600 w 749147"/>
              <a:gd name="connsiteY59" fmla="*/ 651005 h 714777"/>
              <a:gd name="connsiteX60" fmla="*/ 451692 w 749147"/>
              <a:gd name="connsiteY60" fmla="*/ 665005 h 714777"/>
              <a:gd name="connsiteX61" fmla="*/ 435166 w 749147"/>
              <a:gd name="connsiteY61" fmla="*/ 676022 h 714777"/>
              <a:gd name="connsiteX62" fmla="*/ 358048 w 749147"/>
              <a:gd name="connsiteY62" fmla="*/ 687039 h 714777"/>
              <a:gd name="connsiteX63" fmla="*/ 330506 w 749147"/>
              <a:gd name="connsiteY63" fmla="*/ 714581 h 714777"/>
              <a:gd name="connsiteX64" fmla="*/ 297456 w 749147"/>
              <a:gd name="connsiteY64" fmla="*/ 709073 h 714777"/>
              <a:gd name="connsiteX65" fmla="*/ 264405 w 749147"/>
              <a:gd name="connsiteY65" fmla="*/ 692547 h 714777"/>
              <a:gd name="connsiteX66" fmla="*/ 236863 w 749147"/>
              <a:gd name="connsiteY66" fmla="*/ 698056 h 714777"/>
              <a:gd name="connsiteX67" fmla="*/ 203812 w 749147"/>
              <a:gd name="connsiteY67" fmla="*/ 692547 h 714777"/>
              <a:gd name="connsiteX68" fmla="*/ 143219 w 749147"/>
              <a:gd name="connsiteY68" fmla="*/ 687039 h 714777"/>
              <a:gd name="connsiteX69" fmla="*/ 137711 w 749147"/>
              <a:gd name="connsiteY69" fmla="*/ 670514 h 714777"/>
              <a:gd name="connsiteX70" fmla="*/ 132203 w 749147"/>
              <a:gd name="connsiteY70" fmla="*/ 637463 h 714777"/>
              <a:gd name="connsiteX0" fmla="*/ 159745 w 749147"/>
              <a:gd name="connsiteY0" fmla="*/ 681531 h 714777"/>
              <a:gd name="connsiteX1" fmla="*/ 137711 w 749147"/>
              <a:gd name="connsiteY1" fmla="*/ 653988 h 714777"/>
              <a:gd name="connsiteX2" fmla="*/ 126694 w 749147"/>
              <a:gd name="connsiteY2" fmla="*/ 587887 h 714777"/>
              <a:gd name="connsiteX3" fmla="*/ 110169 w 749147"/>
              <a:gd name="connsiteY3" fmla="*/ 532803 h 714777"/>
              <a:gd name="connsiteX4" fmla="*/ 115677 w 749147"/>
              <a:gd name="connsiteY4" fmla="*/ 499752 h 714777"/>
              <a:gd name="connsiteX5" fmla="*/ 126694 w 749147"/>
              <a:gd name="connsiteY5" fmla="*/ 461193 h 714777"/>
              <a:gd name="connsiteX6" fmla="*/ 110169 w 749147"/>
              <a:gd name="connsiteY6" fmla="*/ 411617 h 714777"/>
              <a:gd name="connsiteX7" fmla="*/ 104660 w 749147"/>
              <a:gd name="connsiteY7" fmla="*/ 395092 h 714777"/>
              <a:gd name="connsiteX8" fmla="*/ 99152 w 749147"/>
              <a:gd name="connsiteY8" fmla="*/ 378567 h 714777"/>
              <a:gd name="connsiteX9" fmla="*/ 93643 w 749147"/>
              <a:gd name="connsiteY9" fmla="*/ 328991 h 714777"/>
              <a:gd name="connsiteX10" fmla="*/ 88135 w 749147"/>
              <a:gd name="connsiteY10" fmla="*/ 312465 h 714777"/>
              <a:gd name="connsiteX11" fmla="*/ 38559 w 749147"/>
              <a:gd name="connsiteY11" fmla="*/ 284923 h 714777"/>
              <a:gd name="connsiteX12" fmla="*/ 16525 w 749147"/>
              <a:gd name="connsiteY12" fmla="*/ 279415 h 714777"/>
              <a:gd name="connsiteX13" fmla="*/ 0 w 749147"/>
              <a:gd name="connsiteY13" fmla="*/ 273906 h 714777"/>
              <a:gd name="connsiteX14" fmla="*/ 3825 w 749147"/>
              <a:gd name="connsiteY14" fmla="*/ 224331 h 714777"/>
              <a:gd name="connsiteX15" fmla="*/ 22034 w 749147"/>
              <a:gd name="connsiteY15" fmla="*/ 207805 h 714777"/>
              <a:gd name="connsiteX16" fmla="*/ 29684 w 749147"/>
              <a:gd name="connsiteY16" fmla="*/ 193613 h 714777"/>
              <a:gd name="connsiteX17" fmla="*/ 43685 w 749147"/>
              <a:gd name="connsiteY17" fmla="*/ 166722 h 714777"/>
              <a:gd name="connsiteX18" fmla="*/ 66101 w 749147"/>
              <a:gd name="connsiteY18" fmla="*/ 152721 h 714777"/>
              <a:gd name="connsiteX19" fmla="*/ 80102 w 749147"/>
              <a:gd name="connsiteY19" fmla="*/ 141704 h 714777"/>
              <a:gd name="connsiteX20" fmla="*/ 97469 w 749147"/>
              <a:gd name="connsiteY20" fmla="*/ 113129 h 714777"/>
              <a:gd name="connsiteX21" fmla="*/ 117819 w 749147"/>
              <a:gd name="connsiteY21" fmla="*/ 91095 h 714777"/>
              <a:gd name="connsiteX22" fmla="*/ 147045 w 749147"/>
              <a:gd name="connsiteY22" fmla="*/ 80078 h 714777"/>
              <a:gd name="connsiteX23" fmla="*/ 158062 w 749147"/>
              <a:gd name="connsiteY23" fmla="*/ 69903 h 714777"/>
              <a:gd name="connsiteX24" fmla="*/ 176270 w 749147"/>
              <a:gd name="connsiteY24" fmla="*/ 56553 h 714777"/>
              <a:gd name="connsiteX25" fmla="*/ 192796 w 749147"/>
              <a:gd name="connsiteY25" fmla="*/ 26026 h 714777"/>
              <a:gd name="connsiteX26" fmla="*/ 247880 w 749147"/>
              <a:gd name="connsiteY26" fmla="*/ 15010 h 714777"/>
              <a:gd name="connsiteX27" fmla="*/ 239655 w 749147"/>
              <a:gd name="connsiteY27" fmla="*/ 1469 h 714777"/>
              <a:gd name="connsiteX28" fmla="*/ 308472 w 749147"/>
              <a:gd name="connsiteY28" fmla="*/ 64586 h 714777"/>
              <a:gd name="connsiteX29" fmla="*/ 341523 w 749147"/>
              <a:gd name="connsiteY29" fmla="*/ 75603 h 714777"/>
              <a:gd name="connsiteX30" fmla="*/ 358048 w 749147"/>
              <a:gd name="connsiteY30" fmla="*/ 81111 h 714777"/>
              <a:gd name="connsiteX31" fmla="*/ 374574 w 749147"/>
              <a:gd name="connsiteY31" fmla="*/ 92128 h 714777"/>
              <a:gd name="connsiteX32" fmla="*/ 413133 w 749147"/>
              <a:gd name="connsiteY32" fmla="*/ 103145 h 714777"/>
              <a:gd name="connsiteX33" fmla="*/ 462709 w 749147"/>
              <a:gd name="connsiteY33" fmla="*/ 147212 h 714777"/>
              <a:gd name="connsiteX34" fmla="*/ 473725 w 749147"/>
              <a:gd name="connsiteY34" fmla="*/ 163738 h 714777"/>
              <a:gd name="connsiteX35" fmla="*/ 490251 w 749147"/>
              <a:gd name="connsiteY35" fmla="*/ 196788 h 714777"/>
              <a:gd name="connsiteX36" fmla="*/ 534318 w 749147"/>
              <a:gd name="connsiteY36" fmla="*/ 213314 h 714777"/>
              <a:gd name="connsiteX37" fmla="*/ 550843 w 749147"/>
              <a:gd name="connsiteY37" fmla="*/ 218822 h 714777"/>
              <a:gd name="connsiteX38" fmla="*/ 583894 w 749147"/>
              <a:gd name="connsiteY38" fmla="*/ 235347 h 714777"/>
              <a:gd name="connsiteX39" fmla="*/ 633470 w 749147"/>
              <a:gd name="connsiteY39" fmla="*/ 257381 h 714777"/>
              <a:gd name="connsiteX40" fmla="*/ 694063 w 749147"/>
              <a:gd name="connsiteY40" fmla="*/ 262890 h 714777"/>
              <a:gd name="connsiteX41" fmla="*/ 721605 w 749147"/>
              <a:gd name="connsiteY41" fmla="*/ 295940 h 714777"/>
              <a:gd name="connsiteX42" fmla="*/ 727113 w 749147"/>
              <a:gd name="connsiteY42" fmla="*/ 317974 h 714777"/>
              <a:gd name="connsiteX43" fmla="*/ 749147 w 749147"/>
              <a:gd name="connsiteY43" fmla="*/ 351025 h 714777"/>
              <a:gd name="connsiteX44" fmla="*/ 743639 w 749147"/>
              <a:gd name="connsiteY44" fmla="*/ 367550 h 714777"/>
              <a:gd name="connsiteX45" fmla="*/ 710588 w 749147"/>
              <a:gd name="connsiteY45" fmla="*/ 384075 h 714777"/>
              <a:gd name="connsiteX46" fmla="*/ 694063 w 749147"/>
              <a:gd name="connsiteY46" fmla="*/ 395092 h 714777"/>
              <a:gd name="connsiteX47" fmla="*/ 670537 w 749147"/>
              <a:gd name="connsiteY47" fmla="*/ 413300 h 714777"/>
              <a:gd name="connsiteX48" fmla="*/ 655504 w 749147"/>
              <a:gd name="connsiteY48" fmla="*/ 417126 h 714777"/>
              <a:gd name="connsiteX49" fmla="*/ 649995 w 749147"/>
              <a:gd name="connsiteY49" fmla="*/ 450176 h 714777"/>
              <a:gd name="connsiteX50" fmla="*/ 633470 w 749147"/>
              <a:gd name="connsiteY50" fmla="*/ 483227 h 714777"/>
              <a:gd name="connsiteX51" fmla="*/ 616945 w 749147"/>
              <a:gd name="connsiteY51" fmla="*/ 488735 h 714777"/>
              <a:gd name="connsiteX52" fmla="*/ 600419 w 749147"/>
              <a:gd name="connsiteY52" fmla="*/ 499752 h 714777"/>
              <a:gd name="connsiteX53" fmla="*/ 578386 w 749147"/>
              <a:gd name="connsiteY53" fmla="*/ 505261 h 714777"/>
              <a:gd name="connsiteX54" fmla="*/ 568210 w 749147"/>
              <a:gd name="connsiteY54" fmla="*/ 523469 h 714777"/>
              <a:gd name="connsiteX55" fmla="*/ 561860 w 749147"/>
              <a:gd name="connsiteY55" fmla="*/ 549328 h 714777"/>
              <a:gd name="connsiteX56" fmla="*/ 545335 w 749147"/>
              <a:gd name="connsiteY56" fmla="*/ 593396 h 714777"/>
              <a:gd name="connsiteX57" fmla="*/ 528810 w 749147"/>
              <a:gd name="connsiteY57" fmla="*/ 604412 h 714777"/>
              <a:gd name="connsiteX58" fmla="*/ 528159 w 749147"/>
              <a:gd name="connsiteY58" fmla="*/ 619446 h 714777"/>
              <a:gd name="connsiteX59" fmla="*/ 489600 w 749147"/>
              <a:gd name="connsiteY59" fmla="*/ 651005 h 714777"/>
              <a:gd name="connsiteX60" fmla="*/ 451692 w 749147"/>
              <a:gd name="connsiteY60" fmla="*/ 665005 h 714777"/>
              <a:gd name="connsiteX61" fmla="*/ 435166 w 749147"/>
              <a:gd name="connsiteY61" fmla="*/ 676022 h 714777"/>
              <a:gd name="connsiteX62" fmla="*/ 358048 w 749147"/>
              <a:gd name="connsiteY62" fmla="*/ 687039 h 714777"/>
              <a:gd name="connsiteX63" fmla="*/ 330506 w 749147"/>
              <a:gd name="connsiteY63" fmla="*/ 714581 h 714777"/>
              <a:gd name="connsiteX64" fmla="*/ 297456 w 749147"/>
              <a:gd name="connsiteY64" fmla="*/ 709073 h 714777"/>
              <a:gd name="connsiteX65" fmla="*/ 264405 w 749147"/>
              <a:gd name="connsiteY65" fmla="*/ 692547 h 714777"/>
              <a:gd name="connsiteX66" fmla="*/ 236863 w 749147"/>
              <a:gd name="connsiteY66" fmla="*/ 698056 h 714777"/>
              <a:gd name="connsiteX67" fmla="*/ 203812 w 749147"/>
              <a:gd name="connsiteY67" fmla="*/ 692547 h 714777"/>
              <a:gd name="connsiteX68" fmla="*/ 143219 w 749147"/>
              <a:gd name="connsiteY68" fmla="*/ 687039 h 714777"/>
              <a:gd name="connsiteX69" fmla="*/ 137711 w 749147"/>
              <a:gd name="connsiteY69" fmla="*/ 670514 h 714777"/>
              <a:gd name="connsiteX70" fmla="*/ 132203 w 749147"/>
              <a:gd name="connsiteY70" fmla="*/ 637463 h 714777"/>
              <a:gd name="connsiteX0" fmla="*/ 159745 w 754701"/>
              <a:gd name="connsiteY0" fmla="*/ 681531 h 714777"/>
              <a:gd name="connsiteX1" fmla="*/ 137711 w 754701"/>
              <a:gd name="connsiteY1" fmla="*/ 653988 h 714777"/>
              <a:gd name="connsiteX2" fmla="*/ 126694 w 754701"/>
              <a:gd name="connsiteY2" fmla="*/ 587887 h 714777"/>
              <a:gd name="connsiteX3" fmla="*/ 110169 w 754701"/>
              <a:gd name="connsiteY3" fmla="*/ 532803 h 714777"/>
              <a:gd name="connsiteX4" fmla="*/ 115677 w 754701"/>
              <a:gd name="connsiteY4" fmla="*/ 499752 h 714777"/>
              <a:gd name="connsiteX5" fmla="*/ 126694 w 754701"/>
              <a:gd name="connsiteY5" fmla="*/ 461193 h 714777"/>
              <a:gd name="connsiteX6" fmla="*/ 110169 w 754701"/>
              <a:gd name="connsiteY6" fmla="*/ 411617 h 714777"/>
              <a:gd name="connsiteX7" fmla="*/ 104660 w 754701"/>
              <a:gd name="connsiteY7" fmla="*/ 395092 h 714777"/>
              <a:gd name="connsiteX8" fmla="*/ 99152 w 754701"/>
              <a:gd name="connsiteY8" fmla="*/ 378567 h 714777"/>
              <a:gd name="connsiteX9" fmla="*/ 93643 w 754701"/>
              <a:gd name="connsiteY9" fmla="*/ 328991 h 714777"/>
              <a:gd name="connsiteX10" fmla="*/ 88135 w 754701"/>
              <a:gd name="connsiteY10" fmla="*/ 312465 h 714777"/>
              <a:gd name="connsiteX11" fmla="*/ 38559 w 754701"/>
              <a:gd name="connsiteY11" fmla="*/ 284923 h 714777"/>
              <a:gd name="connsiteX12" fmla="*/ 16525 w 754701"/>
              <a:gd name="connsiteY12" fmla="*/ 279415 h 714777"/>
              <a:gd name="connsiteX13" fmla="*/ 0 w 754701"/>
              <a:gd name="connsiteY13" fmla="*/ 273906 h 714777"/>
              <a:gd name="connsiteX14" fmla="*/ 3825 w 754701"/>
              <a:gd name="connsiteY14" fmla="*/ 224331 h 714777"/>
              <a:gd name="connsiteX15" fmla="*/ 22034 w 754701"/>
              <a:gd name="connsiteY15" fmla="*/ 207805 h 714777"/>
              <a:gd name="connsiteX16" fmla="*/ 29684 w 754701"/>
              <a:gd name="connsiteY16" fmla="*/ 193613 h 714777"/>
              <a:gd name="connsiteX17" fmla="*/ 43685 w 754701"/>
              <a:gd name="connsiteY17" fmla="*/ 166722 h 714777"/>
              <a:gd name="connsiteX18" fmla="*/ 66101 w 754701"/>
              <a:gd name="connsiteY18" fmla="*/ 152721 h 714777"/>
              <a:gd name="connsiteX19" fmla="*/ 80102 w 754701"/>
              <a:gd name="connsiteY19" fmla="*/ 141704 h 714777"/>
              <a:gd name="connsiteX20" fmla="*/ 97469 w 754701"/>
              <a:gd name="connsiteY20" fmla="*/ 113129 h 714777"/>
              <a:gd name="connsiteX21" fmla="*/ 117819 w 754701"/>
              <a:gd name="connsiteY21" fmla="*/ 91095 h 714777"/>
              <a:gd name="connsiteX22" fmla="*/ 147045 w 754701"/>
              <a:gd name="connsiteY22" fmla="*/ 80078 h 714777"/>
              <a:gd name="connsiteX23" fmla="*/ 158062 w 754701"/>
              <a:gd name="connsiteY23" fmla="*/ 69903 h 714777"/>
              <a:gd name="connsiteX24" fmla="*/ 176270 w 754701"/>
              <a:gd name="connsiteY24" fmla="*/ 56553 h 714777"/>
              <a:gd name="connsiteX25" fmla="*/ 192796 w 754701"/>
              <a:gd name="connsiteY25" fmla="*/ 26026 h 714777"/>
              <a:gd name="connsiteX26" fmla="*/ 247880 w 754701"/>
              <a:gd name="connsiteY26" fmla="*/ 15010 h 714777"/>
              <a:gd name="connsiteX27" fmla="*/ 239655 w 754701"/>
              <a:gd name="connsiteY27" fmla="*/ 1469 h 714777"/>
              <a:gd name="connsiteX28" fmla="*/ 308472 w 754701"/>
              <a:gd name="connsiteY28" fmla="*/ 64586 h 714777"/>
              <a:gd name="connsiteX29" fmla="*/ 341523 w 754701"/>
              <a:gd name="connsiteY29" fmla="*/ 75603 h 714777"/>
              <a:gd name="connsiteX30" fmla="*/ 358048 w 754701"/>
              <a:gd name="connsiteY30" fmla="*/ 81111 h 714777"/>
              <a:gd name="connsiteX31" fmla="*/ 374574 w 754701"/>
              <a:gd name="connsiteY31" fmla="*/ 92128 h 714777"/>
              <a:gd name="connsiteX32" fmla="*/ 413133 w 754701"/>
              <a:gd name="connsiteY32" fmla="*/ 103145 h 714777"/>
              <a:gd name="connsiteX33" fmla="*/ 462709 w 754701"/>
              <a:gd name="connsiteY33" fmla="*/ 147212 h 714777"/>
              <a:gd name="connsiteX34" fmla="*/ 473725 w 754701"/>
              <a:gd name="connsiteY34" fmla="*/ 163738 h 714777"/>
              <a:gd name="connsiteX35" fmla="*/ 490251 w 754701"/>
              <a:gd name="connsiteY35" fmla="*/ 196788 h 714777"/>
              <a:gd name="connsiteX36" fmla="*/ 534318 w 754701"/>
              <a:gd name="connsiteY36" fmla="*/ 213314 h 714777"/>
              <a:gd name="connsiteX37" fmla="*/ 550843 w 754701"/>
              <a:gd name="connsiteY37" fmla="*/ 218822 h 714777"/>
              <a:gd name="connsiteX38" fmla="*/ 583894 w 754701"/>
              <a:gd name="connsiteY38" fmla="*/ 235347 h 714777"/>
              <a:gd name="connsiteX39" fmla="*/ 633470 w 754701"/>
              <a:gd name="connsiteY39" fmla="*/ 257381 h 714777"/>
              <a:gd name="connsiteX40" fmla="*/ 694063 w 754701"/>
              <a:gd name="connsiteY40" fmla="*/ 262890 h 714777"/>
              <a:gd name="connsiteX41" fmla="*/ 721605 w 754701"/>
              <a:gd name="connsiteY41" fmla="*/ 295940 h 714777"/>
              <a:gd name="connsiteX42" fmla="*/ 752513 w 754701"/>
              <a:gd name="connsiteY42" fmla="*/ 324324 h 714777"/>
              <a:gd name="connsiteX43" fmla="*/ 749147 w 754701"/>
              <a:gd name="connsiteY43" fmla="*/ 351025 h 714777"/>
              <a:gd name="connsiteX44" fmla="*/ 743639 w 754701"/>
              <a:gd name="connsiteY44" fmla="*/ 367550 h 714777"/>
              <a:gd name="connsiteX45" fmla="*/ 710588 w 754701"/>
              <a:gd name="connsiteY45" fmla="*/ 384075 h 714777"/>
              <a:gd name="connsiteX46" fmla="*/ 694063 w 754701"/>
              <a:gd name="connsiteY46" fmla="*/ 395092 h 714777"/>
              <a:gd name="connsiteX47" fmla="*/ 670537 w 754701"/>
              <a:gd name="connsiteY47" fmla="*/ 413300 h 714777"/>
              <a:gd name="connsiteX48" fmla="*/ 655504 w 754701"/>
              <a:gd name="connsiteY48" fmla="*/ 417126 h 714777"/>
              <a:gd name="connsiteX49" fmla="*/ 649995 w 754701"/>
              <a:gd name="connsiteY49" fmla="*/ 450176 h 714777"/>
              <a:gd name="connsiteX50" fmla="*/ 633470 w 754701"/>
              <a:gd name="connsiteY50" fmla="*/ 483227 h 714777"/>
              <a:gd name="connsiteX51" fmla="*/ 616945 w 754701"/>
              <a:gd name="connsiteY51" fmla="*/ 488735 h 714777"/>
              <a:gd name="connsiteX52" fmla="*/ 600419 w 754701"/>
              <a:gd name="connsiteY52" fmla="*/ 499752 h 714777"/>
              <a:gd name="connsiteX53" fmla="*/ 578386 w 754701"/>
              <a:gd name="connsiteY53" fmla="*/ 505261 h 714777"/>
              <a:gd name="connsiteX54" fmla="*/ 568210 w 754701"/>
              <a:gd name="connsiteY54" fmla="*/ 523469 h 714777"/>
              <a:gd name="connsiteX55" fmla="*/ 561860 w 754701"/>
              <a:gd name="connsiteY55" fmla="*/ 549328 h 714777"/>
              <a:gd name="connsiteX56" fmla="*/ 545335 w 754701"/>
              <a:gd name="connsiteY56" fmla="*/ 593396 h 714777"/>
              <a:gd name="connsiteX57" fmla="*/ 528810 w 754701"/>
              <a:gd name="connsiteY57" fmla="*/ 604412 h 714777"/>
              <a:gd name="connsiteX58" fmla="*/ 528159 w 754701"/>
              <a:gd name="connsiteY58" fmla="*/ 619446 h 714777"/>
              <a:gd name="connsiteX59" fmla="*/ 489600 w 754701"/>
              <a:gd name="connsiteY59" fmla="*/ 651005 h 714777"/>
              <a:gd name="connsiteX60" fmla="*/ 451692 w 754701"/>
              <a:gd name="connsiteY60" fmla="*/ 665005 h 714777"/>
              <a:gd name="connsiteX61" fmla="*/ 435166 w 754701"/>
              <a:gd name="connsiteY61" fmla="*/ 676022 h 714777"/>
              <a:gd name="connsiteX62" fmla="*/ 358048 w 754701"/>
              <a:gd name="connsiteY62" fmla="*/ 687039 h 714777"/>
              <a:gd name="connsiteX63" fmla="*/ 330506 w 754701"/>
              <a:gd name="connsiteY63" fmla="*/ 714581 h 714777"/>
              <a:gd name="connsiteX64" fmla="*/ 297456 w 754701"/>
              <a:gd name="connsiteY64" fmla="*/ 709073 h 714777"/>
              <a:gd name="connsiteX65" fmla="*/ 264405 w 754701"/>
              <a:gd name="connsiteY65" fmla="*/ 692547 h 714777"/>
              <a:gd name="connsiteX66" fmla="*/ 236863 w 754701"/>
              <a:gd name="connsiteY66" fmla="*/ 698056 h 714777"/>
              <a:gd name="connsiteX67" fmla="*/ 203812 w 754701"/>
              <a:gd name="connsiteY67" fmla="*/ 692547 h 714777"/>
              <a:gd name="connsiteX68" fmla="*/ 143219 w 754701"/>
              <a:gd name="connsiteY68" fmla="*/ 687039 h 714777"/>
              <a:gd name="connsiteX69" fmla="*/ 137711 w 754701"/>
              <a:gd name="connsiteY69" fmla="*/ 670514 h 714777"/>
              <a:gd name="connsiteX70" fmla="*/ 132203 w 754701"/>
              <a:gd name="connsiteY70" fmla="*/ 637463 h 714777"/>
              <a:gd name="connsiteX0" fmla="*/ 159745 w 753051"/>
              <a:gd name="connsiteY0" fmla="*/ 681531 h 714777"/>
              <a:gd name="connsiteX1" fmla="*/ 137711 w 753051"/>
              <a:gd name="connsiteY1" fmla="*/ 653988 h 714777"/>
              <a:gd name="connsiteX2" fmla="*/ 126694 w 753051"/>
              <a:gd name="connsiteY2" fmla="*/ 587887 h 714777"/>
              <a:gd name="connsiteX3" fmla="*/ 110169 w 753051"/>
              <a:gd name="connsiteY3" fmla="*/ 532803 h 714777"/>
              <a:gd name="connsiteX4" fmla="*/ 115677 w 753051"/>
              <a:gd name="connsiteY4" fmla="*/ 499752 h 714777"/>
              <a:gd name="connsiteX5" fmla="*/ 126694 w 753051"/>
              <a:gd name="connsiteY5" fmla="*/ 461193 h 714777"/>
              <a:gd name="connsiteX6" fmla="*/ 110169 w 753051"/>
              <a:gd name="connsiteY6" fmla="*/ 411617 h 714777"/>
              <a:gd name="connsiteX7" fmla="*/ 104660 w 753051"/>
              <a:gd name="connsiteY7" fmla="*/ 395092 h 714777"/>
              <a:gd name="connsiteX8" fmla="*/ 99152 w 753051"/>
              <a:gd name="connsiteY8" fmla="*/ 378567 h 714777"/>
              <a:gd name="connsiteX9" fmla="*/ 93643 w 753051"/>
              <a:gd name="connsiteY9" fmla="*/ 328991 h 714777"/>
              <a:gd name="connsiteX10" fmla="*/ 88135 w 753051"/>
              <a:gd name="connsiteY10" fmla="*/ 312465 h 714777"/>
              <a:gd name="connsiteX11" fmla="*/ 38559 w 753051"/>
              <a:gd name="connsiteY11" fmla="*/ 284923 h 714777"/>
              <a:gd name="connsiteX12" fmla="*/ 16525 w 753051"/>
              <a:gd name="connsiteY12" fmla="*/ 279415 h 714777"/>
              <a:gd name="connsiteX13" fmla="*/ 0 w 753051"/>
              <a:gd name="connsiteY13" fmla="*/ 273906 h 714777"/>
              <a:gd name="connsiteX14" fmla="*/ 3825 w 753051"/>
              <a:gd name="connsiteY14" fmla="*/ 224331 h 714777"/>
              <a:gd name="connsiteX15" fmla="*/ 22034 w 753051"/>
              <a:gd name="connsiteY15" fmla="*/ 207805 h 714777"/>
              <a:gd name="connsiteX16" fmla="*/ 29684 w 753051"/>
              <a:gd name="connsiteY16" fmla="*/ 193613 h 714777"/>
              <a:gd name="connsiteX17" fmla="*/ 43685 w 753051"/>
              <a:gd name="connsiteY17" fmla="*/ 166722 h 714777"/>
              <a:gd name="connsiteX18" fmla="*/ 66101 w 753051"/>
              <a:gd name="connsiteY18" fmla="*/ 152721 h 714777"/>
              <a:gd name="connsiteX19" fmla="*/ 80102 w 753051"/>
              <a:gd name="connsiteY19" fmla="*/ 141704 h 714777"/>
              <a:gd name="connsiteX20" fmla="*/ 97469 w 753051"/>
              <a:gd name="connsiteY20" fmla="*/ 113129 h 714777"/>
              <a:gd name="connsiteX21" fmla="*/ 117819 w 753051"/>
              <a:gd name="connsiteY21" fmla="*/ 91095 h 714777"/>
              <a:gd name="connsiteX22" fmla="*/ 147045 w 753051"/>
              <a:gd name="connsiteY22" fmla="*/ 80078 h 714777"/>
              <a:gd name="connsiteX23" fmla="*/ 158062 w 753051"/>
              <a:gd name="connsiteY23" fmla="*/ 69903 h 714777"/>
              <a:gd name="connsiteX24" fmla="*/ 176270 w 753051"/>
              <a:gd name="connsiteY24" fmla="*/ 56553 h 714777"/>
              <a:gd name="connsiteX25" fmla="*/ 192796 w 753051"/>
              <a:gd name="connsiteY25" fmla="*/ 26026 h 714777"/>
              <a:gd name="connsiteX26" fmla="*/ 247880 w 753051"/>
              <a:gd name="connsiteY26" fmla="*/ 15010 h 714777"/>
              <a:gd name="connsiteX27" fmla="*/ 239655 w 753051"/>
              <a:gd name="connsiteY27" fmla="*/ 1469 h 714777"/>
              <a:gd name="connsiteX28" fmla="*/ 308472 w 753051"/>
              <a:gd name="connsiteY28" fmla="*/ 64586 h 714777"/>
              <a:gd name="connsiteX29" fmla="*/ 341523 w 753051"/>
              <a:gd name="connsiteY29" fmla="*/ 75603 h 714777"/>
              <a:gd name="connsiteX30" fmla="*/ 358048 w 753051"/>
              <a:gd name="connsiteY30" fmla="*/ 81111 h 714777"/>
              <a:gd name="connsiteX31" fmla="*/ 374574 w 753051"/>
              <a:gd name="connsiteY31" fmla="*/ 92128 h 714777"/>
              <a:gd name="connsiteX32" fmla="*/ 413133 w 753051"/>
              <a:gd name="connsiteY32" fmla="*/ 103145 h 714777"/>
              <a:gd name="connsiteX33" fmla="*/ 462709 w 753051"/>
              <a:gd name="connsiteY33" fmla="*/ 147212 h 714777"/>
              <a:gd name="connsiteX34" fmla="*/ 473725 w 753051"/>
              <a:gd name="connsiteY34" fmla="*/ 163738 h 714777"/>
              <a:gd name="connsiteX35" fmla="*/ 490251 w 753051"/>
              <a:gd name="connsiteY35" fmla="*/ 196788 h 714777"/>
              <a:gd name="connsiteX36" fmla="*/ 534318 w 753051"/>
              <a:gd name="connsiteY36" fmla="*/ 213314 h 714777"/>
              <a:gd name="connsiteX37" fmla="*/ 550843 w 753051"/>
              <a:gd name="connsiteY37" fmla="*/ 218822 h 714777"/>
              <a:gd name="connsiteX38" fmla="*/ 583894 w 753051"/>
              <a:gd name="connsiteY38" fmla="*/ 235347 h 714777"/>
              <a:gd name="connsiteX39" fmla="*/ 633470 w 753051"/>
              <a:gd name="connsiteY39" fmla="*/ 257381 h 714777"/>
              <a:gd name="connsiteX40" fmla="*/ 694063 w 753051"/>
              <a:gd name="connsiteY40" fmla="*/ 262890 h 714777"/>
              <a:gd name="connsiteX41" fmla="*/ 737480 w 753051"/>
              <a:gd name="connsiteY41" fmla="*/ 292765 h 714777"/>
              <a:gd name="connsiteX42" fmla="*/ 752513 w 753051"/>
              <a:gd name="connsiteY42" fmla="*/ 324324 h 714777"/>
              <a:gd name="connsiteX43" fmla="*/ 749147 w 753051"/>
              <a:gd name="connsiteY43" fmla="*/ 351025 h 714777"/>
              <a:gd name="connsiteX44" fmla="*/ 743639 w 753051"/>
              <a:gd name="connsiteY44" fmla="*/ 367550 h 714777"/>
              <a:gd name="connsiteX45" fmla="*/ 710588 w 753051"/>
              <a:gd name="connsiteY45" fmla="*/ 384075 h 714777"/>
              <a:gd name="connsiteX46" fmla="*/ 694063 w 753051"/>
              <a:gd name="connsiteY46" fmla="*/ 395092 h 714777"/>
              <a:gd name="connsiteX47" fmla="*/ 670537 w 753051"/>
              <a:gd name="connsiteY47" fmla="*/ 413300 h 714777"/>
              <a:gd name="connsiteX48" fmla="*/ 655504 w 753051"/>
              <a:gd name="connsiteY48" fmla="*/ 417126 h 714777"/>
              <a:gd name="connsiteX49" fmla="*/ 649995 w 753051"/>
              <a:gd name="connsiteY49" fmla="*/ 450176 h 714777"/>
              <a:gd name="connsiteX50" fmla="*/ 633470 w 753051"/>
              <a:gd name="connsiteY50" fmla="*/ 483227 h 714777"/>
              <a:gd name="connsiteX51" fmla="*/ 616945 w 753051"/>
              <a:gd name="connsiteY51" fmla="*/ 488735 h 714777"/>
              <a:gd name="connsiteX52" fmla="*/ 600419 w 753051"/>
              <a:gd name="connsiteY52" fmla="*/ 499752 h 714777"/>
              <a:gd name="connsiteX53" fmla="*/ 578386 w 753051"/>
              <a:gd name="connsiteY53" fmla="*/ 505261 h 714777"/>
              <a:gd name="connsiteX54" fmla="*/ 568210 w 753051"/>
              <a:gd name="connsiteY54" fmla="*/ 523469 h 714777"/>
              <a:gd name="connsiteX55" fmla="*/ 561860 w 753051"/>
              <a:gd name="connsiteY55" fmla="*/ 549328 h 714777"/>
              <a:gd name="connsiteX56" fmla="*/ 545335 w 753051"/>
              <a:gd name="connsiteY56" fmla="*/ 593396 h 714777"/>
              <a:gd name="connsiteX57" fmla="*/ 528810 w 753051"/>
              <a:gd name="connsiteY57" fmla="*/ 604412 h 714777"/>
              <a:gd name="connsiteX58" fmla="*/ 528159 w 753051"/>
              <a:gd name="connsiteY58" fmla="*/ 619446 h 714777"/>
              <a:gd name="connsiteX59" fmla="*/ 489600 w 753051"/>
              <a:gd name="connsiteY59" fmla="*/ 651005 h 714777"/>
              <a:gd name="connsiteX60" fmla="*/ 451692 w 753051"/>
              <a:gd name="connsiteY60" fmla="*/ 665005 h 714777"/>
              <a:gd name="connsiteX61" fmla="*/ 435166 w 753051"/>
              <a:gd name="connsiteY61" fmla="*/ 676022 h 714777"/>
              <a:gd name="connsiteX62" fmla="*/ 358048 w 753051"/>
              <a:gd name="connsiteY62" fmla="*/ 687039 h 714777"/>
              <a:gd name="connsiteX63" fmla="*/ 330506 w 753051"/>
              <a:gd name="connsiteY63" fmla="*/ 714581 h 714777"/>
              <a:gd name="connsiteX64" fmla="*/ 297456 w 753051"/>
              <a:gd name="connsiteY64" fmla="*/ 709073 h 714777"/>
              <a:gd name="connsiteX65" fmla="*/ 264405 w 753051"/>
              <a:gd name="connsiteY65" fmla="*/ 692547 h 714777"/>
              <a:gd name="connsiteX66" fmla="*/ 236863 w 753051"/>
              <a:gd name="connsiteY66" fmla="*/ 698056 h 714777"/>
              <a:gd name="connsiteX67" fmla="*/ 203812 w 753051"/>
              <a:gd name="connsiteY67" fmla="*/ 692547 h 714777"/>
              <a:gd name="connsiteX68" fmla="*/ 143219 w 753051"/>
              <a:gd name="connsiteY68" fmla="*/ 687039 h 714777"/>
              <a:gd name="connsiteX69" fmla="*/ 137711 w 753051"/>
              <a:gd name="connsiteY69" fmla="*/ 670514 h 714777"/>
              <a:gd name="connsiteX70" fmla="*/ 132203 w 753051"/>
              <a:gd name="connsiteY70" fmla="*/ 637463 h 714777"/>
              <a:gd name="connsiteX0" fmla="*/ 159745 w 754150"/>
              <a:gd name="connsiteY0" fmla="*/ 681531 h 714777"/>
              <a:gd name="connsiteX1" fmla="*/ 137711 w 754150"/>
              <a:gd name="connsiteY1" fmla="*/ 653988 h 714777"/>
              <a:gd name="connsiteX2" fmla="*/ 126694 w 754150"/>
              <a:gd name="connsiteY2" fmla="*/ 587887 h 714777"/>
              <a:gd name="connsiteX3" fmla="*/ 110169 w 754150"/>
              <a:gd name="connsiteY3" fmla="*/ 532803 h 714777"/>
              <a:gd name="connsiteX4" fmla="*/ 115677 w 754150"/>
              <a:gd name="connsiteY4" fmla="*/ 499752 h 714777"/>
              <a:gd name="connsiteX5" fmla="*/ 126694 w 754150"/>
              <a:gd name="connsiteY5" fmla="*/ 461193 h 714777"/>
              <a:gd name="connsiteX6" fmla="*/ 110169 w 754150"/>
              <a:gd name="connsiteY6" fmla="*/ 411617 h 714777"/>
              <a:gd name="connsiteX7" fmla="*/ 104660 w 754150"/>
              <a:gd name="connsiteY7" fmla="*/ 395092 h 714777"/>
              <a:gd name="connsiteX8" fmla="*/ 99152 w 754150"/>
              <a:gd name="connsiteY8" fmla="*/ 378567 h 714777"/>
              <a:gd name="connsiteX9" fmla="*/ 93643 w 754150"/>
              <a:gd name="connsiteY9" fmla="*/ 328991 h 714777"/>
              <a:gd name="connsiteX10" fmla="*/ 88135 w 754150"/>
              <a:gd name="connsiteY10" fmla="*/ 312465 h 714777"/>
              <a:gd name="connsiteX11" fmla="*/ 38559 w 754150"/>
              <a:gd name="connsiteY11" fmla="*/ 284923 h 714777"/>
              <a:gd name="connsiteX12" fmla="*/ 16525 w 754150"/>
              <a:gd name="connsiteY12" fmla="*/ 279415 h 714777"/>
              <a:gd name="connsiteX13" fmla="*/ 0 w 754150"/>
              <a:gd name="connsiteY13" fmla="*/ 273906 h 714777"/>
              <a:gd name="connsiteX14" fmla="*/ 3825 w 754150"/>
              <a:gd name="connsiteY14" fmla="*/ 224331 h 714777"/>
              <a:gd name="connsiteX15" fmla="*/ 22034 w 754150"/>
              <a:gd name="connsiteY15" fmla="*/ 207805 h 714777"/>
              <a:gd name="connsiteX16" fmla="*/ 29684 w 754150"/>
              <a:gd name="connsiteY16" fmla="*/ 193613 h 714777"/>
              <a:gd name="connsiteX17" fmla="*/ 43685 w 754150"/>
              <a:gd name="connsiteY17" fmla="*/ 166722 h 714777"/>
              <a:gd name="connsiteX18" fmla="*/ 66101 w 754150"/>
              <a:gd name="connsiteY18" fmla="*/ 152721 h 714777"/>
              <a:gd name="connsiteX19" fmla="*/ 80102 w 754150"/>
              <a:gd name="connsiteY19" fmla="*/ 141704 h 714777"/>
              <a:gd name="connsiteX20" fmla="*/ 97469 w 754150"/>
              <a:gd name="connsiteY20" fmla="*/ 113129 h 714777"/>
              <a:gd name="connsiteX21" fmla="*/ 117819 w 754150"/>
              <a:gd name="connsiteY21" fmla="*/ 91095 h 714777"/>
              <a:gd name="connsiteX22" fmla="*/ 147045 w 754150"/>
              <a:gd name="connsiteY22" fmla="*/ 80078 h 714777"/>
              <a:gd name="connsiteX23" fmla="*/ 158062 w 754150"/>
              <a:gd name="connsiteY23" fmla="*/ 69903 h 714777"/>
              <a:gd name="connsiteX24" fmla="*/ 176270 w 754150"/>
              <a:gd name="connsiteY24" fmla="*/ 56553 h 714777"/>
              <a:gd name="connsiteX25" fmla="*/ 192796 w 754150"/>
              <a:gd name="connsiteY25" fmla="*/ 26026 h 714777"/>
              <a:gd name="connsiteX26" fmla="*/ 247880 w 754150"/>
              <a:gd name="connsiteY26" fmla="*/ 15010 h 714777"/>
              <a:gd name="connsiteX27" fmla="*/ 239655 w 754150"/>
              <a:gd name="connsiteY27" fmla="*/ 1469 h 714777"/>
              <a:gd name="connsiteX28" fmla="*/ 308472 w 754150"/>
              <a:gd name="connsiteY28" fmla="*/ 64586 h 714777"/>
              <a:gd name="connsiteX29" fmla="*/ 341523 w 754150"/>
              <a:gd name="connsiteY29" fmla="*/ 75603 h 714777"/>
              <a:gd name="connsiteX30" fmla="*/ 358048 w 754150"/>
              <a:gd name="connsiteY30" fmla="*/ 81111 h 714777"/>
              <a:gd name="connsiteX31" fmla="*/ 374574 w 754150"/>
              <a:gd name="connsiteY31" fmla="*/ 92128 h 714777"/>
              <a:gd name="connsiteX32" fmla="*/ 413133 w 754150"/>
              <a:gd name="connsiteY32" fmla="*/ 103145 h 714777"/>
              <a:gd name="connsiteX33" fmla="*/ 462709 w 754150"/>
              <a:gd name="connsiteY33" fmla="*/ 147212 h 714777"/>
              <a:gd name="connsiteX34" fmla="*/ 473725 w 754150"/>
              <a:gd name="connsiteY34" fmla="*/ 163738 h 714777"/>
              <a:gd name="connsiteX35" fmla="*/ 490251 w 754150"/>
              <a:gd name="connsiteY35" fmla="*/ 196788 h 714777"/>
              <a:gd name="connsiteX36" fmla="*/ 534318 w 754150"/>
              <a:gd name="connsiteY36" fmla="*/ 213314 h 714777"/>
              <a:gd name="connsiteX37" fmla="*/ 550843 w 754150"/>
              <a:gd name="connsiteY37" fmla="*/ 218822 h 714777"/>
              <a:gd name="connsiteX38" fmla="*/ 583894 w 754150"/>
              <a:gd name="connsiteY38" fmla="*/ 235347 h 714777"/>
              <a:gd name="connsiteX39" fmla="*/ 633470 w 754150"/>
              <a:gd name="connsiteY39" fmla="*/ 257381 h 714777"/>
              <a:gd name="connsiteX40" fmla="*/ 694063 w 754150"/>
              <a:gd name="connsiteY40" fmla="*/ 262890 h 714777"/>
              <a:gd name="connsiteX41" fmla="*/ 737480 w 754150"/>
              <a:gd name="connsiteY41" fmla="*/ 292765 h 714777"/>
              <a:gd name="connsiteX42" fmla="*/ 752513 w 754150"/>
              <a:gd name="connsiteY42" fmla="*/ 324324 h 714777"/>
              <a:gd name="connsiteX43" fmla="*/ 749147 w 754150"/>
              <a:gd name="connsiteY43" fmla="*/ 351025 h 714777"/>
              <a:gd name="connsiteX44" fmla="*/ 753164 w 754150"/>
              <a:gd name="connsiteY44" fmla="*/ 380250 h 714777"/>
              <a:gd name="connsiteX45" fmla="*/ 710588 w 754150"/>
              <a:gd name="connsiteY45" fmla="*/ 384075 h 714777"/>
              <a:gd name="connsiteX46" fmla="*/ 694063 w 754150"/>
              <a:gd name="connsiteY46" fmla="*/ 395092 h 714777"/>
              <a:gd name="connsiteX47" fmla="*/ 670537 w 754150"/>
              <a:gd name="connsiteY47" fmla="*/ 413300 h 714777"/>
              <a:gd name="connsiteX48" fmla="*/ 655504 w 754150"/>
              <a:gd name="connsiteY48" fmla="*/ 417126 h 714777"/>
              <a:gd name="connsiteX49" fmla="*/ 649995 w 754150"/>
              <a:gd name="connsiteY49" fmla="*/ 450176 h 714777"/>
              <a:gd name="connsiteX50" fmla="*/ 633470 w 754150"/>
              <a:gd name="connsiteY50" fmla="*/ 483227 h 714777"/>
              <a:gd name="connsiteX51" fmla="*/ 616945 w 754150"/>
              <a:gd name="connsiteY51" fmla="*/ 488735 h 714777"/>
              <a:gd name="connsiteX52" fmla="*/ 600419 w 754150"/>
              <a:gd name="connsiteY52" fmla="*/ 499752 h 714777"/>
              <a:gd name="connsiteX53" fmla="*/ 578386 w 754150"/>
              <a:gd name="connsiteY53" fmla="*/ 505261 h 714777"/>
              <a:gd name="connsiteX54" fmla="*/ 568210 w 754150"/>
              <a:gd name="connsiteY54" fmla="*/ 523469 h 714777"/>
              <a:gd name="connsiteX55" fmla="*/ 561860 w 754150"/>
              <a:gd name="connsiteY55" fmla="*/ 549328 h 714777"/>
              <a:gd name="connsiteX56" fmla="*/ 545335 w 754150"/>
              <a:gd name="connsiteY56" fmla="*/ 593396 h 714777"/>
              <a:gd name="connsiteX57" fmla="*/ 528810 w 754150"/>
              <a:gd name="connsiteY57" fmla="*/ 604412 h 714777"/>
              <a:gd name="connsiteX58" fmla="*/ 528159 w 754150"/>
              <a:gd name="connsiteY58" fmla="*/ 619446 h 714777"/>
              <a:gd name="connsiteX59" fmla="*/ 489600 w 754150"/>
              <a:gd name="connsiteY59" fmla="*/ 651005 h 714777"/>
              <a:gd name="connsiteX60" fmla="*/ 451692 w 754150"/>
              <a:gd name="connsiteY60" fmla="*/ 665005 h 714777"/>
              <a:gd name="connsiteX61" fmla="*/ 435166 w 754150"/>
              <a:gd name="connsiteY61" fmla="*/ 676022 h 714777"/>
              <a:gd name="connsiteX62" fmla="*/ 358048 w 754150"/>
              <a:gd name="connsiteY62" fmla="*/ 687039 h 714777"/>
              <a:gd name="connsiteX63" fmla="*/ 330506 w 754150"/>
              <a:gd name="connsiteY63" fmla="*/ 714581 h 714777"/>
              <a:gd name="connsiteX64" fmla="*/ 297456 w 754150"/>
              <a:gd name="connsiteY64" fmla="*/ 709073 h 714777"/>
              <a:gd name="connsiteX65" fmla="*/ 264405 w 754150"/>
              <a:gd name="connsiteY65" fmla="*/ 692547 h 714777"/>
              <a:gd name="connsiteX66" fmla="*/ 236863 w 754150"/>
              <a:gd name="connsiteY66" fmla="*/ 698056 h 714777"/>
              <a:gd name="connsiteX67" fmla="*/ 203812 w 754150"/>
              <a:gd name="connsiteY67" fmla="*/ 692547 h 714777"/>
              <a:gd name="connsiteX68" fmla="*/ 143219 w 754150"/>
              <a:gd name="connsiteY68" fmla="*/ 687039 h 714777"/>
              <a:gd name="connsiteX69" fmla="*/ 137711 w 754150"/>
              <a:gd name="connsiteY69" fmla="*/ 670514 h 714777"/>
              <a:gd name="connsiteX70" fmla="*/ 132203 w 754150"/>
              <a:gd name="connsiteY70" fmla="*/ 637463 h 714777"/>
              <a:gd name="connsiteX0" fmla="*/ 159745 w 754010"/>
              <a:gd name="connsiteY0" fmla="*/ 681531 h 714777"/>
              <a:gd name="connsiteX1" fmla="*/ 137711 w 754010"/>
              <a:gd name="connsiteY1" fmla="*/ 653988 h 714777"/>
              <a:gd name="connsiteX2" fmla="*/ 126694 w 754010"/>
              <a:gd name="connsiteY2" fmla="*/ 587887 h 714777"/>
              <a:gd name="connsiteX3" fmla="*/ 110169 w 754010"/>
              <a:gd name="connsiteY3" fmla="*/ 532803 h 714777"/>
              <a:gd name="connsiteX4" fmla="*/ 115677 w 754010"/>
              <a:gd name="connsiteY4" fmla="*/ 499752 h 714777"/>
              <a:gd name="connsiteX5" fmla="*/ 126694 w 754010"/>
              <a:gd name="connsiteY5" fmla="*/ 461193 h 714777"/>
              <a:gd name="connsiteX6" fmla="*/ 110169 w 754010"/>
              <a:gd name="connsiteY6" fmla="*/ 411617 h 714777"/>
              <a:gd name="connsiteX7" fmla="*/ 104660 w 754010"/>
              <a:gd name="connsiteY7" fmla="*/ 395092 h 714777"/>
              <a:gd name="connsiteX8" fmla="*/ 99152 w 754010"/>
              <a:gd name="connsiteY8" fmla="*/ 378567 h 714777"/>
              <a:gd name="connsiteX9" fmla="*/ 93643 w 754010"/>
              <a:gd name="connsiteY9" fmla="*/ 328991 h 714777"/>
              <a:gd name="connsiteX10" fmla="*/ 88135 w 754010"/>
              <a:gd name="connsiteY10" fmla="*/ 312465 h 714777"/>
              <a:gd name="connsiteX11" fmla="*/ 38559 w 754010"/>
              <a:gd name="connsiteY11" fmla="*/ 284923 h 714777"/>
              <a:gd name="connsiteX12" fmla="*/ 16525 w 754010"/>
              <a:gd name="connsiteY12" fmla="*/ 279415 h 714777"/>
              <a:gd name="connsiteX13" fmla="*/ 0 w 754010"/>
              <a:gd name="connsiteY13" fmla="*/ 273906 h 714777"/>
              <a:gd name="connsiteX14" fmla="*/ 3825 w 754010"/>
              <a:gd name="connsiteY14" fmla="*/ 224331 h 714777"/>
              <a:gd name="connsiteX15" fmla="*/ 22034 w 754010"/>
              <a:gd name="connsiteY15" fmla="*/ 207805 h 714777"/>
              <a:gd name="connsiteX16" fmla="*/ 29684 w 754010"/>
              <a:gd name="connsiteY16" fmla="*/ 193613 h 714777"/>
              <a:gd name="connsiteX17" fmla="*/ 43685 w 754010"/>
              <a:gd name="connsiteY17" fmla="*/ 166722 h 714777"/>
              <a:gd name="connsiteX18" fmla="*/ 66101 w 754010"/>
              <a:gd name="connsiteY18" fmla="*/ 152721 h 714777"/>
              <a:gd name="connsiteX19" fmla="*/ 80102 w 754010"/>
              <a:gd name="connsiteY19" fmla="*/ 141704 h 714777"/>
              <a:gd name="connsiteX20" fmla="*/ 97469 w 754010"/>
              <a:gd name="connsiteY20" fmla="*/ 113129 h 714777"/>
              <a:gd name="connsiteX21" fmla="*/ 117819 w 754010"/>
              <a:gd name="connsiteY21" fmla="*/ 91095 h 714777"/>
              <a:gd name="connsiteX22" fmla="*/ 147045 w 754010"/>
              <a:gd name="connsiteY22" fmla="*/ 80078 h 714777"/>
              <a:gd name="connsiteX23" fmla="*/ 158062 w 754010"/>
              <a:gd name="connsiteY23" fmla="*/ 69903 h 714777"/>
              <a:gd name="connsiteX24" fmla="*/ 176270 w 754010"/>
              <a:gd name="connsiteY24" fmla="*/ 56553 h 714777"/>
              <a:gd name="connsiteX25" fmla="*/ 192796 w 754010"/>
              <a:gd name="connsiteY25" fmla="*/ 26026 h 714777"/>
              <a:gd name="connsiteX26" fmla="*/ 247880 w 754010"/>
              <a:gd name="connsiteY26" fmla="*/ 15010 h 714777"/>
              <a:gd name="connsiteX27" fmla="*/ 239655 w 754010"/>
              <a:gd name="connsiteY27" fmla="*/ 1469 h 714777"/>
              <a:gd name="connsiteX28" fmla="*/ 308472 w 754010"/>
              <a:gd name="connsiteY28" fmla="*/ 64586 h 714777"/>
              <a:gd name="connsiteX29" fmla="*/ 341523 w 754010"/>
              <a:gd name="connsiteY29" fmla="*/ 75603 h 714777"/>
              <a:gd name="connsiteX30" fmla="*/ 358048 w 754010"/>
              <a:gd name="connsiteY30" fmla="*/ 81111 h 714777"/>
              <a:gd name="connsiteX31" fmla="*/ 374574 w 754010"/>
              <a:gd name="connsiteY31" fmla="*/ 92128 h 714777"/>
              <a:gd name="connsiteX32" fmla="*/ 413133 w 754010"/>
              <a:gd name="connsiteY32" fmla="*/ 103145 h 714777"/>
              <a:gd name="connsiteX33" fmla="*/ 462709 w 754010"/>
              <a:gd name="connsiteY33" fmla="*/ 147212 h 714777"/>
              <a:gd name="connsiteX34" fmla="*/ 473725 w 754010"/>
              <a:gd name="connsiteY34" fmla="*/ 163738 h 714777"/>
              <a:gd name="connsiteX35" fmla="*/ 490251 w 754010"/>
              <a:gd name="connsiteY35" fmla="*/ 196788 h 714777"/>
              <a:gd name="connsiteX36" fmla="*/ 534318 w 754010"/>
              <a:gd name="connsiteY36" fmla="*/ 213314 h 714777"/>
              <a:gd name="connsiteX37" fmla="*/ 550843 w 754010"/>
              <a:gd name="connsiteY37" fmla="*/ 218822 h 714777"/>
              <a:gd name="connsiteX38" fmla="*/ 583894 w 754010"/>
              <a:gd name="connsiteY38" fmla="*/ 235347 h 714777"/>
              <a:gd name="connsiteX39" fmla="*/ 633470 w 754010"/>
              <a:gd name="connsiteY39" fmla="*/ 257381 h 714777"/>
              <a:gd name="connsiteX40" fmla="*/ 694063 w 754010"/>
              <a:gd name="connsiteY40" fmla="*/ 262890 h 714777"/>
              <a:gd name="connsiteX41" fmla="*/ 737480 w 754010"/>
              <a:gd name="connsiteY41" fmla="*/ 292765 h 714777"/>
              <a:gd name="connsiteX42" fmla="*/ 752513 w 754010"/>
              <a:gd name="connsiteY42" fmla="*/ 324324 h 714777"/>
              <a:gd name="connsiteX43" fmla="*/ 749147 w 754010"/>
              <a:gd name="connsiteY43" fmla="*/ 351025 h 714777"/>
              <a:gd name="connsiteX44" fmla="*/ 753164 w 754010"/>
              <a:gd name="connsiteY44" fmla="*/ 380250 h 714777"/>
              <a:gd name="connsiteX45" fmla="*/ 729638 w 754010"/>
              <a:gd name="connsiteY45" fmla="*/ 393600 h 714777"/>
              <a:gd name="connsiteX46" fmla="*/ 694063 w 754010"/>
              <a:gd name="connsiteY46" fmla="*/ 395092 h 714777"/>
              <a:gd name="connsiteX47" fmla="*/ 670537 w 754010"/>
              <a:gd name="connsiteY47" fmla="*/ 413300 h 714777"/>
              <a:gd name="connsiteX48" fmla="*/ 655504 w 754010"/>
              <a:gd name="connsiteY48" fmla="*/ 417126 h 714777"/>
              <a:gd name="connsiteX49" fmla="*/ 649995 w 754010"/>
              <a:gd name="connsiteY49" fmla="*/ 450176 h 714777"/>
              <a:gd name="connsiteX50" fmla="*/ 633470 w 754010"/>
              <a:gd name="connsiteY50" fmla="*/ 483227 h 714777"/>
              <a:gd name="connsiteX51" fmla="*/ 616945 w 754010"/>
              <a:gd name="connsiteY51" fmla="*/ 488735 h 714777"/>
              <a:gd name="connsiteX52" fmla="*/ 600419 w 754010"/>
              <a:gd name="connsiteY52" fmla="*/ 499752 h 714777"/>
              <a:gd name="connsiteX53" fmla="*/ 578386 w 754010"/>
              <a:gd name="connsiteY53" fmla="*/ 505261 h 714777"/>
              <a:gd name="connsiteX54" fmla="*/ 568210 w 754010"/>
              <a:gd name="connsiteY54" fmla="*/ 523469 h 714777"/>
              <a:gd name="connsiteX55" fmla="*/ 561860 w 754010"/>
              <a:gd name="connsiteY55" fmla="*/ 549328 h 714777"/>
              <a:gd name="connsiteX56" fmla="*/ 545335 w 754010"/>
              <a:gd name="connsiteY56" fmla="*/ 593396 h 714777"/>
              <a:gd name="connsiteX57" fmla="*/ 528810 w 754010"/>
              <a:gd name="connsiteY57" fmla="*/ 604412 h 714777"/>
              <a:gd name="connsiteX58" fmla="*/ 528159 w 754010"/>
              <a:gd name="connsiteY58" fmla="*/ 619446 h 714777"/>
              <a:gd name="connsiteX59" fmla="*/ 489600 w 754010"/>
              <a:gd name="connsiteY59" fmla="*/ 651005 h 714777"/>
              <a:gd name="connsiteX60" fmla="*/ 451692 w 754010"/>
              <a:gd name="connsiteY60" fmla="*/ 665005 h 714777"/>
              <a:gd name="connsiteX61" fmla="*/ 435166 w 754010"/>
              <a:gd name="connsiteY61" fmla="*/ 676022 h 714777"/>
              <a:gd name="connsiteX62" fmla="*/ 358048 w 754010"/>
              <a:gd name="connsiteY62" fmla="*/ 687039 h 714777"/>
              <a:gd name="connsiteX63" fmla="*/ 330506 w 754010"/>
              <a:gd name="connsiteY63" fmla="*/ 714581 h 714777"/>
              <a:gd name="connsiteX64" fmla="*/ 297456 w 754010"/>
              <a:gd name="connsiteY64" fmla="*/ 709073 h 714777"/>
              <a:gd name="connsiteX65" fmla="*/ 264405 w 754010"/>
              <a:gd name="connsiteY65" fmla="*/ 692547 h 714777"/>
              <a:gd name="connsiteX66" fmla="*/ 236863 w 754010"/>
              <a:gd name="connsiteY66" fmla="*/ 698056 h 714777"/>
              <a:gd name="connsiteX67" fmla="*/ 203812 w 754010"/>
              <a:gd name="connsiteY67" fmla="*/ 692547 h 714777"/>
              <a:gd name="connsiteX68" fmla="*/ 143219 w 754010"/>
              <a:gd name="connsiteY68" fmla="*/ 687039 h 714777"/>
              <a:gd name="connsiteX69" fmla="*/ 137711 w 754010"/>
              <a:gd name="connsiteY69" fmla="*/ 670514 h 714777"/>
              <a:gd name="connsiteX70" fmla="*/ 132203 w 754010"/>
              <a:gd name="connsiteY70" fmla="*/ 637463 h 714777"/>
              <a:gd name="connsiteX0" fmla="*/ 159745 w 754010"/>
              <a:gd name="connsiteY0" fmla="*/ 681531 h 714777"/>
              <a:gd name="connsiteX1" fmla="*/ 137711 w 754010"/>
              <a:gd name="connsiteY1" fmla="*/ 653988 h 714777"/>
              <a:gd name="connsiteX2" fmla="*/ 126694 w 754010"/>
              <a:gd name="connsiteY2" fmla="*/ 587887 h 714777"/>
              <a:gd name="connsiteX3" fmla="*/ 110169 w 754010"/>
              <a:gd name="connsiteY3" fmla="*/ 532803 h 714777"/>
              <a:gd name="connsiteX4" fmla="*/ 115677 w 754010"/>
              <a:gd name="connsiteY4" fmla="*/ 499752 h 714777"/>
              <a:gd name="connsiteX5" fmla="*/ 126694 w 754010"/>
              <a:gd name="connsiteY5" fmla="*/ 461193 h 714777"/>
              <a:gd name="connsiteX6" fmla="*/ 110169 w 754010"/>
              <a:gd name="connsiteY6" fmla="*/ 411617 h 714777"/>
              <a:gd name="connsiteX7" fmla="*/ 104660 w 754010"/>
              <a:gd name="connsiteY7" fmla="*/ 395092 h 714777"/>
              <a:gd name="connsiteX8" fmla="*/ 99152 w 754010"/>
              <a:gd name="connsiteY8" fmla="*/ 378567 h 714777"/>
              <a:gd name="connsiteX9" fmla="*/ 93643 w 754010"/>
              <a:gd name="connsiteY9" fmla="*/ 328991 h 714777"/>
              <a:gd name="connsiteX10" fmla="*/ 88135 w 754010"/>
              <a:gd name="connsiteY10" fmla="*/ 312465 h 714777"/>
              <a:gd name="connsiteX11" fmla="*/ 38559 w 754010"/>
              <a:gd name="connsiteY11" fmla="*/ 284923 h 714777"/>
              <a:gd name="connsiteX12" fmla="*/ 16525 w 754010"/>
              <a:gd name="connsiteY12" fmla="*/ 279415 h 714777"/>
              <a:gd name="connsiteX13" fmla="*/ 0 w 754010"/>
              <a:gd name="connsiteY13" fmla="*/ 273906 h 714777"/>
              <a:gd name="connsiteX14" fmla="*/ 3825 w 754010"/>
              <a:gd name="connsiteY14" fmla="*/ 224331 h 714777"/>
              <a:gd name="connsiteX15" fmla="*/ 22034 w 754010"/>
              <a:gd name="connsiteY15" fmla="*/ 207805 h 714777"/>
              <a:gd name="connsiteX16" fmla="*/ 29684 w 754010"/>
              <a:gd name="connsiteY16" fmla="*/ 193613 h 714777"/>
              <a:gd name="connsiteX17" fmla="*/ 43685 w 754010"/>
              <a:gd name="connsiteY17" fmla="*/ 166722 h 714777"/>
              <a:gd name="connsiteX18" fmla="*/ 66101 w 754010"/>
              <a:gd name="connsiteY18" fmla="*/ 152721 h 714777"/>
              <a:gd name="connsiteX19" fmla="*/ 80102 w 754010"/>
              <a:gd name="connsiteY19" fmla="*/ 141704 h 714777"/>
              <a:gd name="connsiteX20" fmla="*/ 97469 w 754010"/>
              <a:gd name="connsiteY20" fmla="*/ 113129 h 714777"/>
              <a:gd name="connsiteX21" fmla="*/ 117819 w 754010"/>
              <a:gd name="connsiteY21" fmla="*/ 91095 h 714777"/>
              <a:gd name="connsiteX22" fmla="*/ 147045 w 754010"/>
              <a:gd name="connsiteY22" fmla="*/ 80078 h 714777"/>
              <a:gd name="connsiteX23" fmla="*/ 158062 w 754010"/>
              <a:gd name="connsiteY23" fmla="*/ 69903 h 714777"/>
              <a:gd name="connsiteX24" fmla="*/ 176270 w 754010"/>
              <a:gd name="connsiteY24" fmla="*/ 56553 h 714777"/>
              <a:gd name="connsiteX25" fmla="*/ 192796 w 754010"/>
              <a:gd name="connsiteY25" fmla="*/ 26026 h 714777"/>
              <a:gd name="connsiteX26" fmla="*/ 247880 w 754010"/>
              <a:gd name="connsiteY26" fmla="*/ 15010 h 714777"/>
              <a:gd name="connsiteX27" fmla="*/ 239655 w 754010"/>
              <a:gd name="connsiteY27" fmla="*/ 1469 h 714777"/>
              <a:gd name="connsiteX28" fmla="*/ 308472 w 754010"/>
              <a:gd name="connsiteY28" fmla="*/ 64586 h 714777"/>
              <a:gd name="connsiteX29" fmla="*/ 341523 w 754010"/>
              <a:gd name="connsiteY29" fmla="*/ 75603 h 714777"/>
              <a:gd name="connsiteX30" fmla="*/ 358048 w 754010"/>
              <a:gd name="connsiteY30" fmla="*/ 81111 h 714777"/>
              <a:gd name="connsiteX31" fmla="*/ 374574 w 754010"/>
              <a:gd name="connsiteY31" fmla="*/ 92128 h 714777"/>
              <a:gd name="connsiteX32" fmla="*/ 413133 w 754010"/>
              <a:gd name="connsiteY32" fmla="*/ 103145 h 714777"/>
              <a:gd name="connsiteX33" fmla="*/ 462709 w 754010"/>
              <a:gd name="connsiteY33" fmla="*/ 147212 h 714777"/>
              <a:gd name="connsiteX34" fmla="*/ 473725 w 754010"/>
              <a:gd name="connsiteY34" fmla="*/ 163738 h 714777"/>
              <a:gd name="connsiteX35" fmla="*/ 490251 w 754010"/>
              <a:gd name="connsiteY35" fmla="*/ 196788 h 714777"/>
              <a:gd name="connsiteX36" fmla="*/ 534318 w 754010"/>
              <a:gd name="connsiteY36" fmla="*/ 213314 h 714777"/>
              <a:gd name="connsiteX37" fmla="*/ 550843 w 754010"/>
              <a:gd name="connsiteY37" fmla="*/ 218822 h 714777"/>
              <a:gd name="connsiteX38" fmla="*/ 583894 w 754010"/>
              <a:gd name="connsiteY38" fmla="*/ 235347 h 714777"/>
              <a:gd name="connsiteX39" fmla="*/ 633470 w 754010"/>
              <a:gd name="connsiteY39" fmla="*/ 257381 h 714777"/>
              <a:gd name="connsiteX40" fmla="*/ 694063 w 754010"/>
              <a:gd name="connsiteY40" fmla="*/ 262890 h 714777"/>
              <a:gd name="connsiteX41" fmla="*/ 737480 w 754010"/>
              <a:gd name="connsiteY41" fmla="*/ 292765 h 714777"/>
              <a:gd name="connsiteX42" fmla="*/ 752513 w 754010"/>
              <a:gd name="connsiteY42" fmla="*/ 324324 h 714777"/>
              <a:gd name="connsiteX43" fmla="*/ 749147 w 754010"/>
              <a:gd name="connsiteY43" fmla="*/ 351025 h 714777"/>
              <a:gd name="connsiteX44" fmla="*/ 753164 w 754010"/>
              <a:gd name="connsiteY44" fmla="*/ 380250 h 714777"/>
              <a:gd name="connsiteX45" fmla="*/ 729638 w 754010"/>
              <a:gd name="connsiteY45" fmla="*/ 393600 h 714777"/>
              <a:gd name="connsiteX46" fmla="*/ 703588 w 754010"/>
              <a:gd name="connsiteY46" fmla="*/ 420492 h 714777"/>
              <a:gd name="connsiteX47" fmla="*/ 670537 w 754010"/>
              <a:gd name="connsiteY47" fmla="*/ 413300 h 714777"/>
              <a:gd name="connsiteX48" fmla="*/ 655504 w 754010"/>
              <a:gd name="connsiteY48" fmla="*/ 417126 h 714777"/>
              <a:gd name="connsiteX49" fmla="*/ 649995 w 754010"/>
              <a:gd name="connsiteY49" fmla="*/ 450176 h 714777"/>
              <a:gd name="connsiteX50" fmla="*/ 633470 w 754010"/>
              <a:gd name="connsiteY50" fmla="*/ 483227 h 714777"/>
              <a:gd name="connsiteX51" fmla="*/ 616945 w 754010"/>
              <a:gd name="connsiteY51" fmla="*/ 488735 h 714777"/>
              <a:gd name="connsiteX52" fmla="*/ 600419 w 754010"/>
              <a:gd name="connsiteY52" fmla="*/ 499752 h 714777"/>
              <a:gd name="connsiteX53" fmla="*/ 578386 w 754010"/>
              <a:gd name="connsiteY53" fmla="*/ 505261 h 714777"/>
              <a:gd name="connsiteX54" fmla="*/ 568210 w 754010"/>
              <a:gd name="connsiteY54" fmla="*/ 523469 h 714777"/>
              <a:gd name="connsiteX55" fmla="*/ 561860 w 754010"/>
              <a:gd name="connsiteY55" fmla="*/ 549328 h 714777"/>
              <a:gd name="connsiteX56" fmla="*/ 545335 w 754010"/>
              <a:gd name="connsiteY56" fmla="*/ 593396 h 714777"/>
              <a:gd name="connsiteX57" fmla="*/ 528810 w 754010"/>
              <a:gd name="connsiteY57" fmla="*/ 604412 h 714777"/>
              <a:gd name="connsiteX58" fmla="*/ 528159 w 754010"/>
              <a:gd name="connsiteY58" fmla="*/ 619446 h 714777"/>
              <a:gd name="connsiteX59" fmla="*/ 489600 w 754010"/>
              <a:gd name="connsiteY59" fmla="*/ 651005 h 714777"/>
              <a:gd name="connsiteX60" fmla="*/ 451692 w 754010"/>
              <a:gd name="connsiteY60" fmla="*/ 665005 h 714777"/>
              <a:gd name="connsiteX61" fmla="*/ 435166 w 754010"/>
              <a:gd name="connsiteY61" fmla="*/ 676022 h 714777"/>
              <a:gd name="connsiteX62" fmla="*/ 358048 w 754010"/>
              <a:gd name="connsiteY62" fmla="*/ 687039 h 714777"/>
              <a:gd name="connsiteX63" fmla="*/ 330506 w 754010"/>
              <a:gd name="connsiteY63" fmla="*/ 714581 h 714777"/>
              <a:gd name="connsiteX64" fmla="*/ 297456 w 754010"/>
              <a:gd name="connsiteY64" fmla="*/ 709073 h 714777"/>
              <a:gd name="connsiteX65" fmla="*/ 264405 w 754010"/>
              <a:gd name="connsiteY65" fmla="*/ 692547 h 714777"/>
              <a:gd name="connsiteX66" fmla="*/ 236863 w 754010"/>
              <a:gd name="connsiteY66" fmla="*/ 698056 h 714777"/>
              <a:gd name="connsiteX67" fmla="*/ 203812 w 754010"/>
              <a:gd name="connsiteY67" fmla="*/ 692547 h 714777"/>
              <a:gd name="connsiteX68" fmla="*/ 143219 w 754010"/>
              <a:gd name="connsiteY68" fmla="*/ 687039 h 714777"/>
              <a:gd name="connsiteX69" fmla="*/ 137711 w 754010"/>
              <a:gd name="connsiteY69" fmla="*/ 670514 h 714777"/>
              <a:gd name="connsiteX70" fmla="*/ 132203 w 754010"/>
              <a:gd name="connsiteY70" fmla="*/ 637463 h 714777"/>
              <a:gd name="connsiteX0" fmla="*/ 159745 w 754010"/>
              <a:gd name="connsiteY0" fmla="*/ 681531 h 714777"/>
              <a:gd name="connsiteX1" fmla="*/ 137711 w 754010"/>
              <a:gd name="connsiteY1" fmla="*/ 653988 h 714777"/>
              <a:gd name="connsiteX2" fmla="*/ 126694 w 754010"/>
              <a:gd name="connsiteY2" fmla="*/ 587887 h 714777"/>
              <a:gd name="connsiteX3" fmla="*/ 110169 w 754010"/>
              <a:gd name="connsiteY3" fmla="*/ 532803 h 714777"/>
              <a:gd name="connsiteX4" fmla="*/ 115677 w 754010"/>
              <a:gd name="connsiteY4" fmla="*/ 499752 h 714777"/>
              <a:gd name="connsiteX5" fmla="*/ 126694 w 754010"/>
              <a:gd name="connsiteY5" fmla="*/ 461193 h 714777"/>
              <a:gd name="connsiteX6" fmla="*/ 110169 w 754010"/>
              <a:gd name="connsiteY6" fmla="*/ 411617 h 714777"/>
              <a:gd name="connsiteX7" fmla="*/ 104660 w 754010"/>
              <a:gd name="connsiteY7" fmla="*/ 395092 h 714777"/>
              <a:gd name="connsiteX8" fmla="*/ 99152 w 754010"/>
              <a:gd name="connsiteY8" fmla="*/ 378567 h 714777"/>
              <a:gd name="connsiteX9" fmla="*/ 93643 w 754010"/>
              <a:gd name="connsiteY9" fmla="*/ 328991 h 714777"/>
              <a:gd name="connsiteX10" fmla="*/ 88135 w 754010"/>
              <a:gd name="connsiteY10" fmla="*/ 312465 h 714777"/>
              <a:gd name="connsiteX11" fmla="*/ 38559 w 754010"/>
              <a:gd name="connsiteY11" fmla="*/ 284923 h 714777"/>
              <a:gd name="connsiteX12" fmla="*/ 16525 w 754010"/>
              <a:gd name="connsiteY12" fmla="*/ 279415 h 714777"/>
              <a:gd name="connsiteX13" fmla="*/ 0 w 754010"/>
              <a:gd name="connsiteY13" fmla="*/ 273906 h 714777"/>
              <a:gd name="connsiteX14" fmla="*/ 3825 w 754010"/>
              <a:gd name="connsiteY14" fmla="*/ 224331 h 714777"/>
              <a:gd name="connsiteX15" fmla="*/ 22034 w 754010"/>
              <a:gd name="connsiteY15" fmla="*/ 207805 h 714777"/>
              <a:gd name="connsiteX16" fmla="*/ 29684 w 754010"/>
              <a:gd name="connsiteY16" fmla="*/ 193613 h 714777"/>
              <a:gd name="connsiteX17" fmla="*/ 43685 w 754010"/>
              <a:gd name="connsiteY17" fmla="*/ 166722 h 714777"/>
              <a:gd name="connsiteX18" fmla="*/ 66101 w 754010"/>
              <a:gd name="connsiteY18" fmla="*/ 152721 h 714777"/>
              <a:gd name="connsiteX19" fmla="*/ 80102 w 754010"/>
              <a:gd name="connsiteY19" fmla="*/ 141704 h 714777"/>
              <a:gd name="connsiteX20" fmla="*/ 97469 w 754010"/>
              <a:gd name="connsiteY20" fmla="*/ 113129 h 714777"/>
              <a:gd name="connsiteX21" fmla="*/ 117819 w 754010"/>
              <a:gd name="connsiteY21" fmla="*/ 91095 h 714777"/>
              <a:gd name="connsiteX22" fmla="*/ 147045 w 754010"/>
              <a:gd name="connsiteY22" fmla="*/ 80078 h 714777"/>
              <a:gd name="connsiteX23" fmla="*/ 158062 w 754010"/>
              <a:gd name="connsiteY23" fmla="*/ 69903 h 714777"/>
              <a:gd name="connsiteX24" fmla="*/ 176270 w 754010"/>
              <a:gd name="connsiteY24" fmla="*/ 56553 h 714777"/>
              <a:gd name="connsiteX25" fmla="*/ 192796 w 754010"/>
              <a:gd name="connsiteY25" fmla="*/ 26026 h 714777"/>
              <a:gd name="connsiteX26" fmla="*/ 247880 w 754010"/>
              <a:gd name="connsiteY26" fmla="*/ 15010 h 714777"/>
              <a:gd name="connsiteX27" fmla="*/ 239655 w 754010"/>
              <a:gd name="connsiteY27" fmla="*/ 1469 h 714777"/>
              <a:gd name="connsiteX28" fmla="*/ 308472 w 754010"/>
              <a:gd name="connsiteY28" fmla="*/ 64586 h 714777"/>
              <a:gd name="connsiteX29" fmla="*/ 341523 w 754010"/>
              <a:gd name="connsiteY29" fmla="*/ 75603 h 714777"/>
              <a:gd name="connsiteX30" fmla="*/ 358048 w 754010"/>
              <a:gd name="connsiteY30" fmla="*/ 81111 h 714777"/>
              <a:gd name="connsiteX31" fmla="*/ 374574 w 754010"/>
              <a:gd name="connsiteY31" fmla="*/ 92128 h 714777"/>
              <a:gd name="connsiteX32" fmla="*/ 413133 w 754010"/>
              <a:gd name="connsiteY32" fmla="*/ 103145 h 714777"/>
              <a:gd name="connsiteX33" fmla="*/ 462709 w 754010"/>
              <a:gd name="connsiteY33" fmla="*/ 147212 h 714777"/>
              <a:gd name="connsiteX34" fmla="*/ 473725 w 754010"/>
              <a:gd name="connsiteY34" fmla="*/ 163738 h 714777"/>
              <a:gd name="connsiteX35" fmla="*/ 490251 w 754010"/>
              <a:gd name="connsiteY35" fmla="*/ 196788 h 714777"/>
              <a:gd name="connsiteX36" fmla="*/ 534318 w 754010"/>
              <a:gd name="connsiteY36" fmla="*/ 213314 h 714777"/>
              <a:gd name="connsiteX37" fmla="*/ 550843 w 754010"/>
              <a:gd name="connsiteY37" fmla="*/ 218822 h 714777"/>
              <a:gd name="connsiteX38" fmla="*/ 583894 w 754010"/>
              <a:gd name="connsiteY38" fmla="*/ 235347 h 714777"/>
              <a:gd name="connsiteX39" fmla="*/ 633470 w 754010"/>
              <a:gd name="connsiteY39" fmla="*/ 257381 h 714777"/>
              <a:gd name="connsiteX40" fmla="*/ 694063 w 754010"/>
              <a:gd name="connsiteY40" fmla="*/ 262890 h 714777"/>
              <a:gd name="connsiteX41" fmla="*/ 737480 w 754010"/>
              <a:gd name="connsiteY41" fmla="*/ 292765 h 714777"/>
              <a:gd name="connsiteX42" fmla="*/ 752513 w 754010"/>
              <a:gd name="connsiteY42" fmla="*/ 324324 h 714777"/>
              <a:gd name="connsiteX43" fmla="*/ 749147 w 754010"/>
              <a:gd name="connsiteY43" fmla="*/ 351025 h 714777"/>
              <a:gd name="connsiteX44" fmla="*/ 753164 w 754010"/>
              <a:gd name="connsiteY44" fmla="*/ 380250 h 714777"/>
              <a:gd name="connsiteX45" fmla="*/ 729638 w 754010"/>
              <a:gd name="connsiteY45" fmla="*/ 393600 h 714777"/>
              <a:gd name="connsiteX46" fmla="*/ 703588 w 754010"/>
              <a:gd name="connsiteY46" fmla="*/ 420492 h 714777"/>
              <a:gd name="connsiteX47" fmla="*/ 673712 w 754010"/>
              <a:gd name="connsiteY47" fmla="*/ 429175 h 714777"/>
              <a:gd name="connsiteX48" fmla="*/ 655504 w 754010"/>
              <a:gd name="connsiteY48" fmla="*/ 417126 h 714777"/>
              <a:gd name="connsiteX49" fmla="*/ 649995 w 754010"/>
              <a:gd name="connsiteY49" fmla="*/ 450176 h 714777"/>
              <a:gd name="connsiteX50" fmla="*/ 633470 w 754010"/>
              <a:gd name="connsiteY50" fmla="*/ 483227 h 714777"/>
              <a:gd name="connsiteX51" fmla="*/ 616945 w 754010"/>
              <a:gd name="connsiteY51" fmla="*/ 488735 h 714777"/>
              <a:gd name="connsiteX52" fmla="*/ 600419 w 754010"/>
              <a:gd name="connsiteY52" fmla="*/ 499752 h 714777"/>
              <a:gd name="connsiteX53" fmla="*/ 578386 w 754010"/>
              <a:gd name="connsiteY53" fmla="*/ 505261 h 714777"/>
              <a:gd name="connsiteX54" fmla="*/ 568210 w 754010"/>
              <a:gd name="connsiteY54" fmla="*/ 523469 h 714777"/>
              <a:gd name="connsiteX55" fmla="*/ 561860 w 754010"/>
              <a:gd name="connsiteY55" fmla="*/ 549328 h 714777"/>
              <a:gd name="connsiteX56" fmla="*/ 545335 w 754010"/>
              <a:gd name="connsiteY56" fmla="*/ 593396 h 714777"/>
              <a:gd name="connsiteX57" fmla="*/ 528810 w 754010"/>
              <a:gd name="connsiteY57" fmla="*/ 604412 h 714777"/>
              <a:gd name="connsiteX58" fmla="*/ 528159 w 754010"/>
              <a:gd name="connsiteY58" fmla="*/ 619446 h 714777"/>
              <a:gd name="connsiteX59" fmla="*/ 489600 w 754010"/>
              <a:gd name="connsiteY59" fmla="*/ 651005 h 714777"/>
              <a:gd name="connsiteX60" fmla="*/ 451692 w 754010"/>
              <a:gd name="connsiteY60" fmla="*/ 665005 h 714777"/>
              <a:gd name="connsiteX61" fmla="*/ 435166 w 754010"/>
              <a:gd name="connsiteY61" fmla="*/ 676022 h 714777"/>
              <a:gd name="connsiteX62" fmla="*/ 358048 w 754010"/>
              <a:gd name="connsiteY62" fmla="*/ 687039 h 714777"/>
              <a:gd name="connsiteX63" fmla="*/ 330506 w 754010"/>
              <a:gd name="connsiteY63" fmla="*/ 714581 h 714777"/>
              <a:gd name="connsiteX64" fmla="*/ 297456 w 754010"/>
              <a:gd name="connsiteY64" fmla="*/ 709073 h 714777"/>
              <a:gd name="connsiteX65" fmla="*/ 264405 w 754010"/>
              <a:gd name="connsiteY65" fmla="*/ 692547 h 714777"/>
              <a:gd name="connsiteX66" fmla="*/ 236863 w 754010"/>
              <a:gd name="connsiteY66" fmla="*/ 698056 h 714777"/>
              <a:gd name="connsiteX67" fmla="*/ 203812 w 754010"/>
              <a:gd name="connsiteY67" fmla="*/ 692547 h 714777"/>
              <a:gd name="connsiteX68" fmla="*/ 143219 w 754010"/>
              <a:gd name="connsiteY68" fmla="*/ 687039 h 714777"/>
              <a:gd name="connsiteX69" fmla="*/ 137711 w 754010"/>
              <a:gd name="connsiteY69" fmla="*/ 670514 h 714777"/>
              <a:gd name="connsiteX70" fmla="*/ 132203 w 754010"/>
              <a:gd name="connsiteY70" fmla="*/ 637463 h 714777"/>
              <a:gd name="connsiteX0" fmla="*/ 159745 w 754010"/>
              <a:gd name="connsiteY0" fmla="*/ 681531 h 714777"/>
              <a:gd name="connsiteX1" fmla="*/ 137711 w 754010"/>
              <a:gd name="connsiteY1" fmla="*/ 653988 h 714777"/>
              <a:gd name="connsiteX2" fmla="*/ 126694 w 754010"/>
              <a:gd name="connsiteY2" fmla="*/ 587887 h 714777"/>
              <a:gd name="connsiteX3" fmla="*/ 110169 w 754010"/>
              <a:gd name="connsiteY3" fmla="*/ 532803 h 714777"/>
              <a:gd name="connsiteX4" fmla="*/ 115677 w 754010"/>
              <a:gd name="connsiteY4" fmla="*/ 499752 h 714777"/>
              <a:gd name="connsiteX5" fmla="*/ 126694 w 754010"/>
              <a:gd name="connsiteY5" fmla="*/ 461193 h 714777"/>
              <a:gd name="connsiteX6" fmla="*/ 110169 w 754010"/>
              <a:gd name="connsiteY6" fmla="*/ 411617 h 714777"/>
              <a:gd name="connsiteX7" fmla="*/ 104660 w 754010"/>
              <a:gd name="connsiteY7" fmla="*/ 395092 h 714777"/>
              <a:gd name="connsiteX8" fmla="*/ 99152 w 754010"/>
              <a:gd name="connsiteY8" fmla="*/ 378567 h 714777"/>
              <a:gd name="connsiteX9" fmla="*/ 93643 w 754010"/>
              <a:gd name="connsiteY9" fmla="*/ 328991 h 714777"/>
              <a:gd name="connsiteX10" fmla="*/ 88135 w 754010"/>
              <a:gd name="connsiteY10" fmla="*/ 312465 h 714777"/>
              <a:gd name="connsiteX11" fmla="*/ 38559 w 754010"/>
              <a:gd name="connsiteY11" fmla="*/ 284923 h 714777"/>
              <a:gd name="connsiteX12" fmla="*/ 16525 w 754010"/>
              <a:gd name="connsiteY12" fmla="*/ 279415 h 714777"/>
              <a:gd name="connsiteX13" fmla="*/ 0 w 754010"/>
              <a:gd name="connsiteY13" fmla="*/ 273906 h 714777"/>
              <a:gd name="connsiteX14" fmla="*/ 3825 w 754010"/>
              <a:gd name="connsiteY14" fmla="*/ 224331 h 714777"/>
              <a:gd name="connsiteX15" fmla="*/ 22034 w 754010"/>
              <a:gd name="connsiteY15" fmla="*/ 207805 h 714777"/>
              <a:gd name="connsiteX16" fmla="*/ 29684 w 754010"/>
              <a:gd name="connsiteY16" fmla="*/ 193613 h 714777"/>
              <a:gd name="connsiteX17" fmla="*/ 43685 w 754010"/>
              <a:gd name="connsiteY17" fmla="*/ 166722 h 714777"/>
              <a:gd name="connsiteX18" fmla="*/ 66101 w 754010"/>
              <a:gd name="connsiteY18" fmla="*/ 152721 h 714777"/>
              <a:gd name="connsiteX19" fmla="*/ 80102 w 754010"/>
              <a:gd name="connsiteY19" fmla="*/ 141704 h 714777"/>
              <a:gd name="connsiteX20" fmla="*/ 97469 w 754010"/>
              <a:gd name="connsiteY20" fmla="*/ 113129 h 714777"/>
              <a:gd name="connsiteX21" fmla="*/ 117819 w 754010"/>
              <a:gd name="connsiteY21" fmla="*/ 91095 h 714777"/>
              <a:gd name="connsiteX22" fmla="*/ 147045 w 754010"/>
              <a:gd name="connsiteY22" fmla="*/ 80078 h 714777"/>
              <a:gd name="connsiteX23" fmla="*/ 158062 w 754010"/>
              <a:gd name="connsiteY23" fmla="*/ 69903 h 714777"/>
              <a:gd name="connsiteX24" fmla="*/ 176270 w 754010"/>
              <a:gd name="connsiteY24" fmla="*/ 56553 h 714777"/>
              <a:gd name="connsiteX25" fmla="*/ 192796 w 754010"/>
              <a:gd name="connsiteY25" fmla="*/ 26026 h 714777"/>
              <a:gd name="connsiteX26" fmla="*/ 247880 w 754010"/>
              <a:gd name="connsiteY26" fmla="*/ 15010 h 714777"/>
              <a:gd name="connsiteX27" fmla="*/ 239655 w 754010"/>
              <a:gd name="connsiteY27" fmla="*/ 1469 h 714777"/>
              <a:gd name="connsiteX28" fmla="*/ 308472 w 754010"/>
              <a:gd name="connsiteY28" fmla="*/ 64586 h 714777"/>
              <a:gd name="connsiteX29" fmla="*/ 341523 w 754010"/>
              <a:gd name="connsiteY29" fmla="*/ 75603 h 714777"/>
              <a:gd name="connsiteX30" fmla="*/ 358048 w 754010"/>
              <a:gd name="connsiteY30" fmla="*/ 81111 h 714777"/>
              <a:gd name="connsiteX31" fmla="*/ 374574 w 754010"/>
              <a:gd name="connsiteY31" fmla="*/ 92128 h 714777"/>
              <a:gd name="connsiteX32" fmla="*/ 413133 w 754010"/>
              <a:gd name="connsiteY32" fmla="*/ 103145 h 714777"/>
              <a:gd name="connsiteX33" fmla="*/ 462709 w 754010"/>
              <a:gd name="connsiteY33" fmla="*/ 147212 h 714777"/>
              <a:gd name="connsiteX34" fmla="*/ 473725 w 754010"/>
              <a:gd name="connsiteY34" fmla="*/ 163738 h 714777"/>
              <a:gd name="connsiteX35" fmla="*/ 490251 w 754010"/>
              <a:gd name="connsiteY35" fmla="*/ 196788 h 714777"/>
              <a:gd name="connsiteX36" fmla="*/ 534318 w 754010"/>
              <a:gd name="connsiteY36" fmla="*/ 213314 h 714777"/>
              <a:gd name="connsiteX37" fmla="*/ 550843 w 754010"/>
              <a:gd name="connsiteY37" fmla="*/ 218822 h 714777"/>
              <a:gd name="connsiteX38" fmla="*/ 583894 w 754010"/>
              <a:gd name="connsiteY38" fmla="*/ 235347 h 714777"/>
              <a:gd name="connsiteX39" fmla="*/ 633470 w 754010"/>
              <a:gd name="connsiteY39" fmla="*/ 257381 h 714777"/>
              <a:gd name="connsiteX40" fmla="*/ 694063 w 754010"/>
              <a:gd name="connsiteY40" fmla="*/ 262890 h 714777"/>
              <a:gd name="connsiteX41" fmla="*/ 737480 w 754010"/>
              <a:gd name="connsiteY41" fmla="*/ 292765 h 714777"/>
              <a:gd name="connsiteX42" fmla="*/ 752513 w 754010"/>
              <a:gd name="connsiteY42" fmla="*/ 324324 h 714777"/>
              <a:gd name="connsiteX43" fmla="*/ 749147 w 754010"/>
              <a:gd name="connsiteY43" fmla="*/ 351025 h 714777"/>
              <a:gd name="connsiteX44" fmla="*/ 753164 w 754010"/>
              <a:gd name="connsiteY44" fmla="*/ 380250 h 714777"/>
              <a:gd name="connsiteX45" fmla="*/ 729638 w 754010"/>
              <a:gd name="connsiteY45" fmla="*/ 393600 h 714777"/>
              <a:gd name="connsiteX46" fmla="*/ 703588 w 754010"/>
              <a:gd name="connsiteY46" fmla="*/ 420492 h 714777"/>
              <a:gd name="connsiteX47" fmla="*/ 673712 w 754010"/>
              <a:gd name="connsiteY47" fmla="*/ 429175 h 714777"/>
              <a:gd name="connsiteX48" fmla="*/ 671379 w 754010"/>
              <a:gd name="connsiteY48" fmla="*/ 433001 h 714777"/>
              <a:gd name="connsiteX49" fmla="*/ 649995 w 754010"/>
              <a:gd name="connsiteY49" fmla="*/ 450176 h 714777"/>
              <a:gd name="connsiteX50" fmla="*/ 633470 w 754010"/>
              <a:gd name="connsiteY50" fmla="*/ 483227 h 714777"/>
              <a:gd name="connsiteX51" fmla="*/ 616945 w 754010"/>
              <a:gd name="connsiteY51" fmla="*/ 488735 h 714777"/>
              <a:gd name="connsiteX52" fmla="*/ 600419 w 754010"/>
              <a:gd name="connsiteY52" fmla="*/ 499752 h 714777"/>
              <a:gd name="connsiteX53" fmla="*/ 578386 w 754010"/>
              <a:gd name="connsiteY53" fmla="*/ 505261 h 714777"/>
              <a:gd name="connsiteX54" fmla="*/ 568210 w 754010"/>
              <a:gd name="connsiteY54" fmla="*/ 523469 h 714777"/>
              <a:gd name="connsiteX55" fmla="*/ 561860 w 754010"/>
              <a:gd name="connsiteY55" fmla="*/ 549328 h 714777"/>
              <a:gd name="connsiteX56" fmla="*/ 545335 w 754010"/>
              <a:gd name="connsiteY56" fmla="*/ 593396 h 714777"/>
              <a:gd name="connsiteX57" fmla="*/ 528810 w 754010"/>
              <a:gd name="connsiteY57" fmla="*/ 604412 h 714777"/>
              <a:gd name="connsiteX58" fmla="*/ 528159 w 754010"/>
              <a:gd name="connsiteY58" fmla="*/ 619446 h 714777"/>
              <a:gd name="connsiteX59" fmla="*/ 489600 w 754010"/>
              <a:gd name="connsiteY59" fmla="*/ 651005 h 714777"/>
              <a:gd name="connsiteX60" fmla="*/ 451692 w 754010"/>
              <a:gd name="connsiteY60" fmla="*/ 665005 h 714777"/>
              <a:gd name="connsiteX61" fmla="*/ 435166 w 754010"/>
              <a:gd name="connsiteY61" fmla="*/ 676022 h 714777"/>
              <a:gd name="connsiteX62" fmla="*/ 358048 w 754010"/>
              <a:gd name="connsiteY62" fmla="*/ 687039 h 714777"/>
              <a:gd name="connsiteX63" fmla="*/ 330506 w 754010"/>
              <a:gd name="connsiteY63" fmla="*/ 714581 h 714777"/>
              <a:gd name="connsiteX64" fmla="*/ 297456 w 754010"/>
              <a:gd name="connsiteY64" fmla="*/ 709073 h 714777"/>
              <a:gd name="connsiteX65" fmla="*/ 264405 w 754010"/>
              <a:gd name="connsiteY65" fmla="*/ 692547 h 714777"/>
              <a:gd name="connsiteX66" fmla="*/ 236863 w 754010"/>
              <a:gd name="connsiteY66" fmla="*/ 698056 h 714777"/>
              <a:gd name="connsiteX67" fmla="*/ 203812 w 754010"/>
              <a:gd name="connsiteY67" fmla="*/ 692547 h 714777"/>
              <a:gd name="connsiteX68" fmla="*/ 143219 w 754010"/>
              <a:gd name="connsiteY68" fmla="*/ 687039 h 714777"/>
              <a:gd name="connsiteX69" fmla="*/ 137711 w 754010"/>
              <a:gd name="connsiteY69" fmla="*/ 670514 h 714777"/>
              <a:gd name="connsiteX70" fmla="*/ 132203 w 754010"/>
              <a:gd name="connsiteY70" fmla="*/ 637463 h 714777"/>
              <a:gd name="connsiteX0" fmla="*/ 159745 w 754010"/>
              <a:gd name="connsiteY0" fmla="*/ 681531 h 714777"/>
              <a:gd name="connsiteX1" fmla="*/ 137711 w 754010"/>
              <a:gd name="connsiteY1" fmla="*/ 653988 h 714777"/>
              <a:gd name="connsiteX2" fmla="*/ 126694 w 754010"/>
              <a:gd name="connsiteY2" fmla="*/ 587887 h 714777"/>
              <a:gd name="connsiteX3" fmla="*/ 110169 w 754010"/>
              <a:gd name="connsiteY3" fmla="*/ 532803 h 714777"/>
              <a:gd name="connsiteX4" fmla="*/ 115677 w 754010"/>
              <a:gd name="connsiteY4" fmla="*/ 499752 h 714777"/>
              <a:gd name="connsiteX5" fmla="*/ 126694 w 754010"/>
              <a:gd name="connsiteY5" fmla="*/ 461193 h 714777"/>
              <a:gd name="connsiteX6" fmla="*/ 110169 w 754010"/>
              <a:gd name="connsiteY6" fmla="*/ 411617 h 714777"/>
              <a:gd name="connsiteX7" fmla="*/ 104660 w 754010"/>
              <a:gd name="connsiteY7" fmla="*/ 395092 h 714777"/>
              <a:gd name="connsiteX8" fmla="*/ 99152 w 754010"/>
              <a:gd name="connsiteY8" fmla="*/ 378567 h 714777"/>
              <a:gd name="connsiteX9" fmla="*/ 93643 w 754010"/>
              <a:gd name="connsiteY9" fmla="*/ 328991 h 714777"/>
              <a:gd name="connsiteX10" fmla="*/ 88135 w 754010"/>
              <a:gd name="connsiteY10" fmla="*/ 312465 h 714777"/>
              <a:gd name="connsiteX11" fmla="*/ 38559 w 754010"/>
              <a:gd name="connsiteY11" fmla="*/ 284923 h 714777"/>
              <a:gd name="connsiteX12" fmla="*/ 16525 w 754010"/>
              <a:gd name="connsiteY12" fmla="*/ 279415 h 714777"/>
              <a:gd name="connsiteX13" fmla="*/ 0 w 754010"/>
              <a:gd name="connsiteY13" fmla="*/ 273906 h 714777"/>
              <a:gd name="connsiteX14" fmla="*/ 3825 w 754010"/>
              <a:gd name="connsiteY14" fmla="*/ 224331 h 714777"/>
              <a:gd name="connsiteX15" fmla="*/ 2010 w 754010"/>
              <a:gd name="connsiteY15" fmla="*/ 217817 h 714777"/>
              <a:gd name="connsiteX16" fmla="*/ 29684 w 754010"/>
              <a:gd name="connsiteY16" fmla="*/ 193613 h 714777"/>
              <a:gd name="connsiteX17" fmla="*/ 43685 w 754010"/>
              <a:gd name="connsiteY17" fmla="*/ 166722 h 714777"/>
              <a:gd name="connsiteX18" fmla="*/ 66101 w 754010"/>
              <a:gd name="connsiteY18" fmla="*/ 152721 h 714777"/>
              <a:gd name="connsiteX19" fmla="*/ 80102 w 754010"/>
              <a:gd name="connsiteY19" fmla="*/ 141704 h 714777"/>
              <a:gd name="connsiteX20" fmla="*/ 97469 w 754010"/>
              <a:gd name="connsiteY20" fmla="*/ 113129 h 714777"/>
              <a:gd name="connsiteX21" fmla="*/ 117819 w 754010"/>
              <a:gd name="connsiteY21" fmla="*/ 91095 h 714777"/>
              <a:gd name="connsiteX22" fmla="*/ 147045 w 754010"/>
              <a:gd name="connsiteY22" fmla="*/ 80078 h 714777"/>
              <a:gd name="connsiteX23" fmla="*/ 158062 w 754010"/>
              <a:gd name="connsiteY23" fmla="*/ 69903 h 714777"/>
              <a:gd name="connsiteX24" fmla="*/ 176270 w 754010"/>
              <a:gd name="connsiteY24" fmla="*/ 56553 h 714777"/>
              <a:gd name="connsiteX25" fmla="*/ 192796 w 754010"/>
              <a:gd name="connsiteY25" fmla="*/ 26026 h 714777"/>
              <a:gd name="connsiteX26" fmla="*/ 247880 w 754010"/>
              <a:gd name="connsiteY26" fmla="*/ 15010 h 714777"/>
              <a:gd name="connsiteX27" fmla="*/ 239655 w 754010"/>
              <a:gd name="connsiteY27" fmla="*/ 1469 h 714777"/>
              <a:gd name="connsiteX28" fmla="*/ 308472 w 754010"/>
              <a:gd name="connsiteY28" fmla="*/ 64586 h 714777"/>
              <a:gd name="connsiteX29" fmla="*/ 341523 w 754010"/>
              <a:gd name="connsiteY29" fmla="*/ 75603 h 714777"/>
              <a:gd name="connsiteX30" fmla="*/ 358048 w 754010"/>
              <a:gd name="connsiteY30" fmla="*/ 81111 h 714777"/>
              <a:gd name="connsiteX31" fmla="*/ 374574 w 754010"/>
              <a:gd name="connsiteY31" fmla="*/ 92128 h 714777"/>
              <a:gd name="connsiteX32" fmla="*/ 413133 w 754010"/>
              <a:gd name="connsiteY32" fmla="*/ 103145 h 714777"/>
              <a:gd name="connsiteX33" fmla="*/ 462709 w 754010"/>
              <a:gd name="connsiteY33" fmla="*/ 147212 h 714777"/>
              <a:gd name="connsiteX34" fmla="*/ 473725 w 754010"/>
              <a:gd name="connsiteY34" fmla="*/ 163738 h 714777"/>
              <a:gd name="connsiteX35" fmla="*/ 490251 w 754010"/>
              <a:gd name="connsiteY35" fmla="*/ 196788 h 714777"/>
              <a:gd name="connsiteX36" fmla="*/ 534318 w 754010"/>
              <a:gd name="connsiteY36" fmla="*/ 213314 h 714777"/>
              <a:gd name="connsiteX37" fmla="*/ 550843 w 754010"/>
              <a:gd name="connsiteY37" fmla="*/ 218822 h 714777"/>
              <a:gd name="connsiteX38" fmla="*/ 583894 w 754010"/>
              <a:gd name="connsiteY38" fmla="*/ 235347 h 714777"/>
              <a:gd name="connsiteX39" fmla="*/ 633470 w 754010"/>
              <a:gd name="connsiteY39" fmla="*/ 257381 h 714777"/>
              <a:gd name="connsiteX40" fmla="*/ 694063 w 754010"/>
              <a:gd name="connsiteY40" fmla="*/ 262890 h 714777"/>
              <a:gd name="connsiteX41" fmla="*/ 737480 w 754010"/>
              <a:gd name="connsiteY41" fmla="*/ 292765 h 714777"/>
              <a:gd name="connsiteX42" fmla="*/ 752513 w 754010"/>
              <a:gd name="connsiteY42" fmla="*/ 324324 h 714777"/>
              <a:gd name="connsiteX43" fmla="*/ 749147 w 754010"/>
              <a:gd name="connsiteY43" fmla="*/ 351025 h 714777"/>
              <a:gd name="connsiteX44" fmla="*/ 753164 w 754010"/>
              <a:gd name="connsiteY44" fmla="*/ 380250 h 714777"/>
              <a:gd name="connsiteX45" fmla="*/ 729638 w 754010"/>
              <a:gd name="connsiteY45" fmla="*/ 393600 h 714777"/>
              <a:gd name="connsiteX46" fmla="*/ 703588 w 754010"/>
              <a:gd name="connsiteY46" fmla="*/ 420492 h 714777"/>
              <a:gd name="connsiteX47" fmla="*/ 673712 w 754010"/>
              <a:gd name="connsiteY47" fmla="*/ 429175 h 714777"/>
              <a:gd name="connsiteX48" fmla="*/ 671379 w 754010"/>
              <a:gd name="connsiteY48" fmla="*/ 433001 h 714777"/>
              <a:gd name="connsiteX49" fmla="*/ 649995 w 754010"/>
              <a:gd name="connsiteY49" fmla="*/ 450176 h 714777"/>
              <a:gd name="connsiteX50" fmla="*/ 633470 w 754010"/>
              <a:gd name="connsiteY50" fmla="*/ 483227 h 714777"/>
              <a:gd name="connsiteX51" fmla="*/ 616945 w 754010"/>
              <a:gd name="connsiteY51" fmla="*/ 488735 h 714777"/>
              <a:gd name="connsiteX52" fmla="*/ 600419 w 754010"/>
              <a:gd name="connsiteY52" fmla="*/ 499752 h 714777"/>
              <a:gd name="connsiteX53" fmla="*/ 578386 w 754010"/>
              <a:gd name="connsiteY53" fmla="*/ 505261 h 714777"/>
              <a:gd name="connsiteX54" fmla="*/ 568210 w 754010"/>
              <a:gd name="connsiteY54" fmla="*/ 523469 h 714777"/>
              <a:gd name="connsiteX55" fmla="*/ 561860 w 754010"/>
              <a:gd name="connsiteY55" fmla="*/ 549328 h 714777"/>
              <a:gd name="connsiteX56" fmla="*/ 545335 w 754010"/>
              <a:gd name="connsiteY56" fmla="*/ 593396 h 714777"/>
              <a:gd name="connsiteX57" fmla="*/ 528810 w 754010"/>
              <a:gd name="connsiteY57" fmla="*/ 604412 h 714777"/>
              <a:gd name="connsiteX58" fmla="*/ 528159 w 754010"/>
              <a:gd name="connsiteY58" fmla="*/ 619446 h 714777"/>
              <a:gd name="connsiteX59" fmla="*/ 489600 w 754010"/>
              <a:gd name="connsiteY59" fmla="*/ 651005 h 714777"/>
              <a:gd name="connsiteX60" fmla="*/ 451692 w 754010"/>
              <a:gd name="connsiteY60" fmla="*/ 665005 h 714777"/>
              <a:gd name="connsiteX61" fmla="*/ 435166 w 754010"/>
              <a:gd name="connsiteY61" fmla="*/ 676022 h 714777"/>
              <a:gd name="connsiteX62" fmla="*/ 358048 w 754010"/>
              <a:gd name="connsiteY62" fmla="*/ 687039 h 714777"/>
              <a:gd name="connsiteX63" fmla="*/ 330506 w 754010"/>
              <a:gd name="connsiteY63" fmla="*/ 714581 h 714777"/>
              <a:gd name="connsiteX64" fmla="*/ 297456 w 754010"/>
              <a:gd name="connsiteY64" fmla="*/ 709073 h 714777"/>
              <a:gd name="connsiteX65" fmla="*/ 264405 w 754010"/>
              <a:gd name="connsiteY65" fmla="*/ 692547 h 714777"/>
              <a:gd name="connsiteX66" fmla="*/ 236863 w 754010"/>
              <a:gd name="connsiteY66" fmla="*/ 698056 h 714777"/>
              <a:gd name="connsiteX67" fmla="*/ 203812 w 754010"/>
              <a:gd name="connsiteY67" fmla="*/ 692547 h 714777"/>
              <a:gd name="connsiteX68" fmla="*/ 143219 w 754010"/>
              <a:gd name="connsiteY68" fmla="*/ 687039 h 714777"/>
              <a:gd name="connsiteX69" fmla="*/ 137711 w 754010"/>
              <a:gd name="connsiteY69" fmla="*/ 670514 h 714777"/>
              <a:gd name="connsiteX70" fmla="*/ 132203 w 754010"/>
              <a:gd name="connsiteY70" fmla="*/ 637463 h 714777"/>
              <a:gd name="connsiteX0" fmla="*/ 159745 w 754010"/>
              <a:gd name="connsiteY0" fmla="*/ 681531 h 714777"/>
              <a:gd name="connsiteX1" fmla="*/ 137711 w 754010"/>
              <a:gd name="connsiteY1" fmla="*/ 653988 h 714777"/>
              <a:gd name="connsiteX2" fmla="*/ 126694 w 754010"/>
              <a:gd name="connsiteY2" fmla="*/ 587887 h 714777"/>
              <a:gd name="connsiteX3" fmla="*/ 110169 w 754010"/>
              <a:gd name="connsiteY3" fmla="*/ 532803 h 714777"/>
              <a:gd name="connsiteX4" fmla="*/ 115677 w 754010"/>
              <a:gd name="connsiteY4" fmla="*/ 499752 h 714777"/>
              <a:gd name="connsiteX5" fmla="*/ 126694 w 754010"/>
              <a:gd name="connsiteY5" fmla="*/ 461193 h 714777"/>
              <a:gd name="connsiteX6" fmla="*/ 110169 w 754010"/>
              <a:gd name="connsiteY6" fmla="*/ 411617 h 714777"/>
              <a:gd name="connsiteX7" fmla="*/ 104660 w 754010"/>
              <a:gd name="connsiteY7" fmla="*/ 395092 h 714777"/>
              <a:gd name="connsiteX8" fmla="*/ 99152 w 754010"/>
              <a:gd name="connsiteY8" fmla="*/ 378567 h 714777"/>
              <a:gd name="connsiteX9" fmla="*/ 93643 w 754010"/>
              <a:gd name="connsiteY9" fmla="*/ 328991 h 714777"/>
              <a:gd name="connsiteX10" fmla="*/ 88135 w 754010"/>
              <a:gd name="connsiteY10" fmla="*/ 312465 h 714777"/>
              <a:gd name="connsiteX11" fmla="*/ 38559 w 754010"/>
              <a:gd name="connsiteY11" fmla="*/ 284923 h 714777"/>
              <a:gd name="connsiteX12" fmla="*/ 16525 w 754010"/>
              <a:gd name="connsiteY12" fmla="*/ 279415 h 714777"/>
              <a:gd name="connsiteX13" fmla="*/ 0 w 754010"/>
              <a:gd name="connsiteY13" fmla="*/ 273906 h 714777"/>
              <a:gd name="connsiteX14" fmla="*/ 3825 w 754010"/>
              <a:gd name="connsiteY14" fmla="*/ 224331 h 714777"/>
              <a:gd name="connsiteX15" fmla="*/ 2010 w 754010"/>
              <a:gd name="connsiteY15" fmla="*/ 217817 h 714777"/>
              <a:gd name="connsiteX16" fmla="*/ 12998 w 754010"/>
              <a:gd name="connsiteY16" fmla="*/ 193613 h 714777"/>
              <a:gd name="connsiteX17" fmla="*/ 43685 w 754010"/>
              <a:gd name="connsiteY17" fmla="*/ 166722 h 714777"/>
              <a:gd name="connsiteX18" fmla="*/ 66101 w 754010"/>
              <a:gd name="connsiteY18" fmla="*/ 152721 h 714777"/>
              <a:gd name="connsiteX19" fmla="*/ 80102 w 754010"/>
              <a:gd name="connsiteY19" fmla="*/ 141704 h 714777"/>
              <a:gd name="connsiteX20" fmla="*/ 97469 w 754010"/>
              <a:gd name="connsiteY20" fmla="*/ 113129 h 714777"/>
              <a:gd name="connsiteX21" fmla="*/ 117819 w 754010"/>
              <a:gd name="connsiteY21" fmla="*/ 91095 h 714777"/>
              <a:gd name="connsiteX22" fmla="*/ 147045 w 754010"/>
              <a:gd name="connsiteY22" fmla="*/ 80078 h 714777"/>
              <a:gd name="connsiteX23" fmla="*/ 158062 w 754010"/>
              <a:gd name="connsiteY23" fmla="*/ 69903 h 714777"/>
              <a:gd name="connsiteX24" fmla="*/ 176270 w 754010"/>
              <a:gd name="connsiteY24" fmla="*/ 56553 h 714777"/>
              <a:gd name="connsiteX25" fmla="*/ 192796 w 754010"/>
              <a:gd name="connsiteY25" fmla="*/ 26026 h 714777"/>
              <a:gd name="connsiteX26" fmla="*/ 247880 w 754010"/>
              <a:gd name="connsiteY26" fmla="*/ 15010 h 714777"/>
              <a:gd name="connsiteX27" fmla="*/ 239655 w 754010"/>
              <a:gd name="connsiteY27" fmla="*/ 1469 h 714777"/>
              <a:gd name="connsiteX28" fmla="*/ 308472 w 754010"/>
              <a:gd name="connsiteY28" fmla="*/ 64586 h 714777"/>
              <a:gd name="connsiteX29" fmla="*/ 341523 w 754010"/>
              <a:gd name="connsiteY29" fmla="*/ 75603 h 714777"/>
              <a:gd name="connsiteX30" fmla="*/ 358048 w 754010"/>
              <a:gd name="connsiteY30" fmla="*/ 81111 h 714777"/>
              <a:gd name="connsiteX31" fmla="*/ 374574 w 754010"/>
              <a:gd name="connsiteY31" fmla="*/ 92128 h 714777"/>
              <a:gd name="connsiteX32" fmla="*/ 413133 w 754010"/>
              <a:gd name="connsiteY32" fmla="*/ 103145 h 714777"/>
              <a:gd name="connsiteX33" fmla="*/ 462709 w 754010"/>
              <a:gd name="connsiteY33" fmla="*/ 147212 h 714777"/>
              <a:gd name="connsiteX34" fmla="*/ 473725 w 754010"/>
              <a:gd name="connsiteY34" fmla="*/ 163738 h 714777"/>
              <a:gd name="connsiteX35" fmla="*/ 490251 w 754010"/>
              <a:gd name="connsiteY35" fmla="*/ 196788 h 714777"/>
              <a:gd name="connsiteX36" fmla="*/ 534318 w 754010"/>
              <a:gd name="connsiteY36" fmla="*/ 213314 h 714777"/>
              <a:gd name="connsiteX37" fmla="*/ 550843 w 754010"/>
              <a:gd name="connsiteY37" fmla="*/ 218822 h 714777"/>
              <a:gd name="connsiteX38" fmla="*/ 583894 w 754010"/>
              <a:gd name="connsiteY38" fmla="*/ 235347 h 714777"/>
              <a:gd name="connsiteX39" fmla="*/ 633470 w 754010"/>
              <a:gd name="connsiteY39" fmla="*/ 257381 h 714777"/>
              <a:gd name="connsiteX40" fmla="*/ 694063 w 754010"/>
              <a:gd name="connsiteY40" fmla="*/ 262890 h 714777"/>
              <a:gd name="connsiteX41" fmla="*/ 737480 w 754010"/>
              <a:gd name="connsiteY41" fmla="*/ 292765 h 714777"/>
              <a:gd name="connsiteX42" fmla="*/ 752513 w 754010"/>
              <a:gd name="connsiteY42" fmla="*/ 324324 h 714777"/>
              <a:gd name="connsiteX43" fmla="*/ 749147 w 754010"/>
              <a:gd name="connsiteY43" fmla="*/ 351025 h 714777"/>
              <a:gd name="connsiteX44" fmla="*/ 753164 w 754010"/>
              <a:gd name="connsiteY44" fmla="*/ 380250 h 714777"/>
              <a:gd name="connsiteX45" fmla="*/ 729638 w 754010"/>
              <a:gd name="connsiteY45" fmla="*/ 393600 h 714777"/>
              <a:gd name="connsiteX46" fmla="*/ 703588 w 754010"/>
              <a:gd name="connsiteY46" fmla="*/ 420492 h 714777"/>
              <a:gd name="connsiteX47" fmla="*/ 673712 w 754010"/>
              <a:gd name="connsiteY47" fmla="*/ 429175 h 714777"/>
              <a:gd name="connsiteX48" fmla="*/ 671379 w 754010"/>
              <a:gd name="connsiteY48" fmla="*/ 433001 h 714777"/>
              <a:gd name="connsiteX49" fmla="*/ 649995 w 754010"/>
              <a:gd name="connsiteY49" fmla="*/ 450176 h 714777"/>
              <a:gd name="connsiteX50" fmla="*/ 633470 w 754010"/>
              <a:gd name="connsiteY50" fmla="*/ 483227 h 714777"/>
              <a:gd name="connsiteX51" fmla="*/ 616945 w 754010"/>
              <a:gd name="connsiteY51" fmla="*/ 488735 h 714777"/>
              <a:gd name="connsiteX52" fmla="*/ 600419 w 754010"/>
              <a:gd name="connsiteY52" fmla="*/ 499752 h 714777"/>
              <a:gd name="connsiteX53" fmla="*/ 578386 w 754010"/>
              <a:gd name="connsiteY53" fmla="*/ 505261 h 714777"/>
              <a:gd name="connsiteX54" fmla="*/ 568210 w 754010"/>
              <a:gd name="connsiteY54" fmla="*/ 523469 h 714777"/>
              <a:gd name="connsiteX55" fmla="*/ 561860 w 754010"/>
              <a:gd name="connsiteY55" fmla="*/ 549328 h 714777"/>
              <a:gd name="connsiteX56" fmla="*/ 545335 w 754010"/>
              <a:gd name="connsiteY56" fmla="*/ 593396 h 714777"/>
              <a:gd name="connsiteX57" fmla="*/ 528810 w 754010"/>
              <a:gd name="connsiteY57" fmla="*/ 604412 h 714777"/>
              <a:gd name="connsiteX58" fmla="*/ 528159 w 754010"/>
              <a:gd name="connsiteY58" fmla="*/ 619446 h 714777"/>
              <a:gd name="connsiteX59" fmla="*/ 489600 w 754010"/>
              <a:gd name="connsiteY59" fmla="*/ 651005 h 714777"/>
              <a:gd name="connsiteX60" fmla="*/ 451692 w 754010"/>
              <a:gd name="connsiteY60" fmla="*/ 665005 h 714777"/>
              <a:gd name="connsiteX61" fmla="*/ 435166 w 754010"/>
              <a:gd name="connsiteY61" fmla="*/ 676022 h 714777"/>
              <a:gd name="connsiteX62" fmla="*/ 358048 w 754010"/>
              <a:gd name="connsiteY62" fmla="*/ 687039 h 714777"/>
              <a:gd name="connsiteX63" fmla="*/ 330506 w 754010"/>
              <a:gd name="connsiteY63" fmla="*/ 714581 h 714777"/>
              <a:gd name="connsiteX64" fmla="*/ 297456 w 754010"/>
              <a:gd name="connsiteY64" fmla="*/ 709073 h 714777"/>
              <a:gd name="connsiteX65" fmla="*/ 264405 w 754010"/>
              <a:gd name="connsiteY65" fmla="*/ 692547 h 714777"/>
              <a:gd name="connsiteX66" fmla="*/ 236863 w 754010"/>
              <a:gd name="connsiteY66" fmla="*/ 698056 h 714777"/>
              <a:gd name="connsiteX67" fmla="*/ 203812 w 754010"/>
              <a:gd name="connsiteY67" fmla="*/ 692547 h 714777"/>
              <a:gd name="connsiteX68" fmla="*/ 143219 w 754010"/>
              <a:gd name="connsiteY68" fmla="*/ 687039 h 714777"/>
              <a:gd name="connsiteX69" fmla="*/ 137711 w 754010"/>
              <a:gd name="connsiteY69" fmla="*/ 670514 h 714777"/>
              <a:gd name="connsiteX70" fmla="*/ 132203 w 754010"/>
              <a:gd name="connsiteY70" fmla="*/ 637463 h 714777"/>
              <a:gd name="connsiteX0" fmla="*/ 159745 w 754010"/>
              <a:gd name="connsiteY0" fmla="*/ 681531 h 714777"/>
              <a:gd name="connsiteX1" fmla="*/ 137711 w 754010"/>
              <a:gd name="connsiteY1" fmla="*/ 653988 h 714777"/>
              <a:gd name="connsiteX2" fmla="*/ 126694 w 754010"/>
              <a:gd name="connsiteY2" fmla="*/ 587887 h 714777"/>
              <a:gd name="connsiteX3" fmla="*/ 110169 w 754010"/>
              <a:gd name="connsiteY3" fmla="*/ 532803 h 714777"/>
              <a:gd name="connsiteX4" fmla="*/ 115677 w 754010"/>
              <a:gd name="connsiteY4" fmla="*/ 499752 h 714777"/>
              <a:gd name="connsiteX5" fmla="*/ 126694 w 754010"/>
              <a:gd name="connsiteY5" fmla="*/ 461193 h 714777"/>
              <a:gd name="connsiteX6" fmla="*/ 110169 w 754010"/>
              <a:gd name="connsiteY6" fmla="*/ 411617 h 714777"/>
              <a:gd name="connsiteX7" fmla="*/ 104660 w 754010"/>
              <a:gd name="connsiteY7" fmla="*/ 395092 h 714777"/>
              <a:gd name="connsiteX8" fmla="*/ 99152 w 754010"/>
              <a:gd name="connsiteY8" fmla="*/ 378567 h 714777"/>
              <a:gd name="connsiteX9" fmla="*/ 93643 w 754010"/>
              <a:gd name="connsiteY9" fmla="*/ 328991 h 714777"/>
              <a:gd name="connsiteX10" fmla="*/ 88135 w 754010"/>
              <a:gd name="connsiteY10" fmla="*/ 312465 h 714777"/>
              <a:gd name="connsiteX11" fmla="*/ 38559 w 754010"/>
              <a:gd name="connsiteY11" fmla="*/ 284923 h 714777"/>
              <a:gd name="connsiteX12" fmla="*/ 16525 w 754010"/>
              <a:gd name="connsiteY12" fmla="*/ 279415 h 714777"/>
              <a:gd name="connsiteX13" fmla="*/ 0 w 754010"/>
              <a:gd name="connsiteY13" fmla="*/ 273906 h 714777"/>
              <a:gd name="connsiteX14" fmla="*/ 3825 w 754010"/>
              <a:gd name="connsiteY14" fmla="*/ 224331 h 714777"/>
              <a:gd name="connsiteX15" fmla="*/ 2010 w 754010"/>
              <a:gd name="connsiteY15" fmla="*/ 217817 h 714777"/>
              <a:gd name="connsiteX16" fmla="*/ 12998 w 754010"/>
              <a:gd name="connsiteY16" fmla="*/ 193613 h 714777"/>
              <a:gd name="connsiteX17" fmla="*/ 43685 w 754010"/>
              <a:gd name="connsiteY17" fmla="*/ 166722 h 714777"/>
              <a:gd name="connsiteX18" fmla="*/ 52752 w 754010"/>
              <a:gd name="connsiteY18" fmla="*/ 146047 h 714777"/>
              <a:gd name="connsiteX19" fmla="*/ 80102 w 754010"/>
              <a:gd name="connsiteY19" fmla="*/ 141704 h 714777"/>
              <a:gd name="connsiteX20" fmla="*/ 97469 w 754010"/>
              <a:gd name="connsiteY20" fmla="*/ 113129 h 714777"/>
              <a:gd name="connsiteX21" fmla="*/ 117819 w 754010"/>
              <a:gd name="connsiteY21" fmla="*/ 91095 h 714777"/>
              <a:gd name="connsiteX22" fmla="*/ 147045 w 754010"/>
              <a:gd name="connsiteY22" fmla="*/ 80078 h 714777"/>
              <a:gd name="connsiteX23" fmla="*/ 158062 w 754010"/>
              <a:gd name="connsiteY23" fmla="*/ 69903 h 714777"/>
              <a:gd name="connsiteX24" fmla="*/ 176270 w 754010"/>
              <a:gd name="connsiteY24" fmla="*/ 56553 h 714777"/>
              <a:gd name="connsiteX25" fmla="*/ 192796 w 754010"/>
              <a:gd name="connsiteY25" fmla="*/ 26026 h 714777"/>
              <a:gd name="connsiteX26" fmla="*/ 247880 w 754010"/>
              <a:gd name="connsiteY26" fmla="*/ 15010 h 714777"/>
              <a:gd name="connsiteX27" fmla="*/ 239655 w 754010"/>
              <a:gd name="connsiteY27" fmla="*/ 1469 h 714777"/>
              <a:gd name="connsiteX28" fmla="*/ 308472 w 754010"/>
              <a:gd name="connsiteY28" fmla="*/ 64586 h 714777"/>
              <a:gd name="connsiteX29" fmla="*/ 341523 w 754010"/>
              <a:gd name="connsiteY29" fmla="*/ 75603 h 714777"/>
              <a:gd name="connsiteX30" fmla="*/ 358048 w 754010"/>
              <a:gd name="connsiteY30" fmla="*/ 81111 h 714777"/>
              <a:gd name="connsiteX31" fmla="*/ 374574 w 754010"/>
              <a:gd name="connsiteY31" fmla="*/ 92128 h 714777"/>
              <a:gd name="connsiteX32" fmla="*/ 413133 w 754010"/>
              <a:gd name="connsiteY32" fmla="*/ 103145 h 714777"/>
              <a:gd name="connsiteX33" fmla="*/ 462709 w 754010"/>
              <a:gd name="connsiteY33" fmla="*/ 147212 h 714777"/>
              <a:gd name="connsiteX34" fmla="*/ 473725 w 754010"/>
              <a:gd name="connsiteY34" fmla="*/ 163738 h 714777"/>
              <a:gd name="connsiteX35" fmla="*/ 490251 w 754010"/>
              <a:gd name="connsiteY35" fmla="*/ 196788 h 714777"/>
              <a:gd name="connsiteX36" fmla="*/ 534318 w 754010"/>
              <a:gd name="connsiteY36" fmla="*/ 213314 h 714777"/>
              <a:gd name="connsiteX37" fmla="*/ 550843 w 754010"/>
              <a:gd name="connsiteY37" fmla="*/ 218822 h 714777"/>
              <a:gd name="connsiteX38" fmla="*/ 583894 w 754010"/>
              <a:gd name="connsiteY38" fmla="*/ 235347 h 714777"/>
              <a:gd name="connsiteX39" fmla="*/ 633470 w 754010"/>
              <a:gd name="connsiteY39" fmla="*/ 257381 h 714777"/>
              <a:gd name="connsiteX40" fmla="*/ 694063 w 754010"/>
              <a:gd name="connsiteY40" fmla="*/ 262890 h 714777"/>
              <a:gd name="connsiteX41" fmla="*/ 737480 w 754010"/>
              <a:gd name="connsiteY41" fmla="*/ 292765 h 714777"/>
              <a:gd name="connsiteX42" fmla="*/ 752513 w 754010"/>
              <a:gd name="connsiteY42" fmla="*/ 324324 h 714777"/>
              <a:gd name="connsiteX43" fmla="*/ 749147 w 754010"/>
              <a:gd name="connsiteY43" fmla="*/ 351025 h 714777"/>
              <a:gd name="connsiteX44" fmla="*/ 753164 w 754010"/>
              <a:gd name="connsiteY44" fmla="*/ 380250 h 714777"/>
              <a:gd name="connsiteX45" fmla="*/ 729638 w 754010"/>
              <a:gd name="connsiteY45" fmla="*/ 393600 h 714777"/>
              <a:gd name="connsiteX46" fmla="*/ 703588 w 754010"/>
              <a:gd name="connsiteY46" fmla="*/ 420492 h 714777"/>
              <a:gd name="connsiteX47" fmla="*/ 673712 w 754010"/>
              <a:gd name="connsiteY47" fmla="*/ 429175 h 714777"/>
              <a:gd name="connsiteX48" fmla="*/ 671379 w 754010"/>
              <a:gd name="connsiteY48" fmla="*/ 433001 h 714777"/>
              <a:gd name="connsiteX49" fmla="*/ 649995 w 754010"/>
              <a:gd name="connsiteY49" fmla="*/ 450176 h 714777"/>
              <a:gd name="connsiteX50" fmla="*/ 633470 w 754010"/>
              <a:gd name="connsiteY50" fmla="*/ 483227 h 714777"/>
              <a:gd name="connsiteX51" fmla="*/ 616945 w 754010"/>
              <a:gd name="connsiteY51" fmla="*/ 488735 h 714777"/>
              <a:gd name="connsiteX52" fmla="*/ 600419 w 754010"/>
              <a:gd name="connsiteY52" fmla="*/ 499752 h 714777"/>
              <a:gd name="connsiteX53" fmla="*/ 578386 w 754010"/>
              <a:gd name="connsiteY53" fmla="*/ 505261 h 714777"/>
              <a:gd name="connsiteX54" fmla="*/ 568210 w 754010"/>
              <a:gd name="connsiteY54" fmla="*/ 523469 h 714777"/>
              <a:gd name="connsiteX55" fmla="*/ 561860 w 754010"/>
              <a:gd name="connsiteY55" fmla="*/ 549328 h 714777"/>
              <a:gd name="connsiteX56" fmla="*/ 545335 w 754010"/>
              <a:gd name="connsiteY56" fmla="*/ 593396 h 714777"/>
              <a:gd name="connsiteX57" fmla="*/ 528810 w 754010"/>
              <a:gd name="connsiteY57" fmla="*/ 604412 h 714777"/>
              <a:gd name="connsiteX58" fmla="*/ 528159 w 754010"/>
              <a:gd name="connsiteY58" fmla="*/ 619446 h 714777"/>
              <a:gd name="connsiteX59" fmla="*/ 489600 w 754010"/>
              <a:gd name="connsiteY59" fmla="*/ 651005 h 714777"/>
              <a:gd name="connsiteX60" fmla="*/ 451692 w 754010"/>
              <a:gd name="connsiteY60" fmla="*/ 665005 h 714777"/>
              <a:gd name="connsiteX61" fmla="*/ 435166 w 754010"/>
              <a:gd name="connsiteY61" fmla="*/ 676022 h 714777"/>
              <a:gd name="connsiteX62" fmla="*/ 358048 w 754010"/>
              <a:gd name="connsiteY62" fmla="*/ 687039 h 714777"/>
              <a:gd name="connsiteX63" fmla="*/ 330506 w 754010"/>
              <a:gd name="connsiteY63" fmla="*/ 714581 h 714777"/>
              <a:gd name="connsiteX64" fmla="*/ 297456 w 754010"/>
              <a:gd name="connsiteY64" fmla="*/ 709073 h 714777"/>
              <a:gd name="connsiteX65" fmla="*/ 264405 w 754010"/>
              <a:gd name="connsiteY65" fmla="*/ 692547 h 714777"/>
              <a:gd name="connsiteX66" fmla="*/ 236863 w 754010"/>
              <a:gd name="connsiteY66" fmla="*/ 698056 h 714777"/>
              <a:gd name="connsiteX67" fmla="*/ 203812 w 754010"/>
              <a:gd name="connsiteY67" fmla="*/ 692547 h 714777"/>
              <a:gd name="connsiteX68" fmla="*/ 143219 w 754010"/>
              <a:gd name="connsiteY68" fmla="*/ 687039 h 714777"/>
              <a:gd name="connsiteX69" fmla="*/ 137711 w 754010"/>
              <a:gd name="connsiteY69" fmla="*/ 670514 h 714777"/>
              <a:gd name="connsiteX70" fmla="*/ 132203 w 754010"/>
              <a:gd name="connsiteY70" fmla="*/ 637463 h 714777"/>
              <a:gd name="connsiteX0" fmla="*/ 181168 w 775433"/>
              <a:gd name="connsiteY0" fmla="*/ 681531 h 714777"/>
              <a:gd name="connsiteX1" fmla="*/ 159134 w 775433"/>
              <a:gd name="connsiteY1" fmla="*/ 653988 h 714777"/>
              <a:gd name="connsiteX2" fmla="*/ 148117 w 775433"/>
              <a:gd name="connsiteY2" fmla="*/ 587887 h 714777"/>
              <a:gd name="connsiteX3" fmla="*/ 131592 w 775433"/>
              <a:gd name="connsiteY3" fmla="*/ 532803 h 714777"/>
              <a:gd name="connsiteX4" fmla="*/ 137100 w 775433"/>
              <a:gd name="connsiteY4" fmla="*/ 499752 h 714777"/>
              <a:gd name="connsiteX5" fmla="*/ 148117 w 775433"/>
              <a:gd name="connsiteY5" fmla="*/ 461193 h 714777"/>
              <a:gd name="connsiteX6" fmla="*/ 131592 w 775433"/>
              <a:gd name="connsiteY6" fmla="*/ 411617 h 714777"/>
              <a:gd name="connsiteX7" fmla="*/ 126083 w 775433"/>
              <a:gd name="connsiteY7" fmla="*/ 395092 h 714777"/>
              <a:gd name="connsiteX8" fmla="*/ 120575 w 775433"/>
              <a:gd name="connsiteY8" fmla="*/ 378567 h 714777"/>
              <a:gd name="connsiteX9" fmla="*/ 115066 w 775433"/>
              <a:gd name="connsiteY9" fmla="*/ 328991 h 714777"/>
              <a:gd name="connsiteX10" fmla="*/ 109558 w 775433"/>
              <a:gd name="connsiteY10" fmla="*/ 312465 h 714777"/>
              <a:gd name="connsiteX11" fmla="*/ 59982 w 775433"/>
              <a:gd name="connsiteY11" fmla="*/ 284923 h 714777"/>
              <a:gd name="connsiteX12" fmla="*/ 37948 w 775433"/>
              <a:gd name="connsiteY12" fmla="*/ 279415 h 714777"/>
              <a:gd name="connsiteX13" fmla="*/ 21423 w 775433"/>
              <a:gd name="connsiteY13" fmla="*/ 273906 h 714777"/>
              <a:gd name="connsiteX14" fmla="*/ 25248 w 775433"/>
              <a:gd name="connsiteY14" fmla="*/ 224331 h 714777"/>
              <a:gd name="connsiteX15" fmla="*/ 72 w 775433"/>
              <a:gd name="connsiteY15" fmla="*/ 221154 h 714777"/>
              <a:gd name="connsiteX16" fmla="*/ 34421 w 775433"/>
              <a:gd name="connsiteY16" fmla="*/ 193613 h 714777"/>
              <a:gd name="connsiteX17" fmla="*/ 65108 w 775433"/>
              <a:gd name="connsiteY17" fmla="*/ 166722 h 714777"/>
              <a:gd name="connsiteX18" fmla="*/ 74175 w 775433"/>
              <a:gd name="connsiteY18" fmla="*/ 146047 h 714777"/>
              <a:gd name="connsiteX19" fmla="*/ 101525 w 775433"/>
              <a:gd name="connsiteY19" fmla="*/ 141704 h 714777"/>
              <a:gd name="connsiteX20" fmla="*/ 118892 w 775433"/>
              <a:gd name="connsiteY20" fmla="*/ 113129 h 714777"/>
              <a:gd name="connsiteX21" fmla="*/ 139242 w 775433"/>
              <a:gd name="connsiteY21" fmla="*/ 91095 h 714777"/>
              <a:gd name="connsiteX22" fmla="*/ 168468 w 775433"/>
              <a:gd name="connsiteY22" fmla="*/ 80078 h 714777"/>
              <a:gd name="connsiteX23" fmla="*/ 179485 w 775433"/>
              <a:gd name="connsiteY23" fmla="*/ 69903 h 714777"/>
              <a:gd name="connsiteX24" fmla="*/ 197693 w 775433"/>
              <a:gd name="connsiteY24" fmla="*/ 56553 h 714777"/>
              <a:gd name="connsiteX25" fmla="*/ 214219 w 775433"/>
              <a:gd name="connsiteY25" fmla="*/ 26026 h 714777"/>
              <a:gd name="connsiteX26" fmla="*/ 269303 w 775433"/>
              <a:gd name="connsiteY26" fmla="*/ 15010 h 714777"/>
              <a:gd name="connsiteX27" fmla="*/ 261078 w 775433"/>
              <a:gd name="connsiteY27" fmla="*/ 1469 h 714777"/>
              <a:gd name="connsiteX28" fmla="*/ 329895 w 775433"/>
              <a:gd name="connsiteY28" fmla="*/ 64586 h 714777"/>
              <a:gd name="connsiteX29" fmla="*/ 362946 w 775433"/>
              <a:gd name="connsiteY29" fmla="*/ 75603 h 714777"/>
              <a:gd name="connsiteX30" fmla="*/ 379471 w 775433"/>
              <a:gd name="connsiteY30" fmla="*/ 81111 h 714777"/>
              <a:gd name="connsiteX31" fmla="*/ 395997 w 775433"/>
              <a:gd name="connsiteY31" fmla="*/ 92128 h 714777"/>
              <a:gd name="connsiteX32" fmla="*/ 434556 w 775433"/>
              <a:gd name="connsiteY32" fmla="*/ 103145 h 714777"/>
              <a:gd name="connsiteX33" fmla="*/ 484132 w 775433"/>
              <a:gd name="connsiteY33" fmla="*/ 147212 h 714777"/>
              <a:gd name="connsiteX34" fmla="*/ 495148 w 775433"/>
              <a:gd name="connsiteY34" fmla="*/ 163738 h 714777"/>
              <a:gd name="connsiteX35" fmla="*/ 511674 w 775433"/>
              <a:gd name="connsiteY35" fmla="*/ 196788 h 714777"/>
              <a:gd name="connsiteX36" fmla="*/ 555741 w 775433"/>
              <a:gd name="connsiteY36" fmla="*/ 213314 h 714777"/>
              <a:gd name="connsiteX37" fmla="*/ 572266 w 775433"/>
              <a:gd name="connsiteY37" fmla="*/ 218822 h 714777"/>
              <a:gd name="connsiteX38" fmla="*/ 605317 w 775433"/>
              <a:gd name="connsiteY38" fmla="*/ 235347 h 714777"/>
              <a:gd name="connsiteX39" fmla="*/ 654893 w 775433"/>
              <a:gd name="connsiteY39" fmla="*/ 257381 h 714777"/>
              <a:gd name="connsiteX40" fmla="*/ 715486 w 775433"/>
              <a:gd name="connsiteY40" fmla="*/ 262890 h 714777"/>
              <a:gd name="connsiteX41" fmla="*/ 758903 w 775433"/>
              <a:gd name="connsiteY41" fmla="*/ 292765 h 714777"/>
              <a:gd name="connsiteX42" fmla="*/ 773936 w 775433"/>
              <a:gd name="connsiteY42" fmla="*/ 324324 h 714777"/>
              <a:gd name="connsiteX43" fmla="*/ 770570 w 775433"/>
              <a:gd name="connsiteY43" fmla="*/ 351025 h 714777"/>
              <a:gd name="connsiteX44" fmla="*/ 774587 w 775433"/>
              <a:gd name="connsiteY44" fmla="*/ 380250 h 714777"/>
              <a:gd name="connsiteX45" fmla="*/ 751061 w 775433"/>
              <a:gd name="connsiteY45" fmla="*/ 393600 h 714777"/>
              <a:gd name="connsiteX46" fmla="*/ 725011 w 775433"/>
              <a:gd name="connsiteY46" fmla="*/ 420492 h 714777"/>
              <a:gd name="connsiteX47" fmla="*/ 695135 w 775433"/>
              <a:gd name="connsiteY47" fmla="*/ 429175 h 714777"/>
              <a:gd name="connsiteX48" fmla="*/ 692802 w 775433"/>
              <a:gd name="connsiteY48" fmla="*/ 433001 h 714777"/>
              <a:gd name="connsiteX49" fmla="*/ 671418 w 775433"/>
              <a:gd name="connsiteY49" fmla="*/ 450176 h 714777"/>
              <a:gd name="connsiteX50" fmla="*/ 654893 w 775433"/>
              <a:gd name="connsiteY50" fmla="*/ 483227 h 714777"/>
              <a:gd name="connsiteX51" fmla="*/ 638368 w 775433"/>
              <a:gd name="connsiteY51" fmla="*/ 488735 h 714777"/>
              <a:gd name="connsiteX52" fmla="*/ 621842 w 775433"/>
              <a:gd name="connsiteY52" fmla="*/ 499752 h 714777"/>
              <a:gd name="connsiteX53" fmla="*/ 599809 w 775433"/>
              <a:gd name="connsiteY53" fmla="*/ 505261 h 714777"/>
              <a:gd name="connsiteX54" fmla="*/ 589633 w 775433"/>
              <a:gd name="connsiteY54" fmla="*/ 523469 h 714777"/>
              <a:gd name="connsiteX55" fmla="*/ 583283 w 775433"/>
              <a:gd name="connsiteY55" fmla="*/ 549328 h 714777"/>
              <a:gd name="connsiteX56" fmla="*/ 566758 w 775433"/>
              <a:gd name="connsiteY56" fmla="*/ 593396 h 714777"/>
              <a:gd name="connsiteX57" fmla="*/ 550233 w 775433"/>
              <a:gd name="connsiteY57" fmla="*/ 604412 h 714777"/>
              <a:gd name="connsiteX58" fmla="*/ 549582 w 775433"/>
              <a:gd name="connsiteY58" fmla="*/ 619446 h 714777"/>
              <a:gd name="connsiteX59" fmla="*/ 511023 w 775433"/>
              <a:gd name="connsiteY59" fmla="*/ 651005 h 714777"/>
              <a:gd name="connsiteX60" fmla="*/ 473115 w 775433"/>
              <a:gd name="connsiteY60" fmla="*/ 665005 h 714777"/>
              <a:gd name="connsiteX61" fmla="*/ 456589 w 775433"/>
              <a:gd name="connsiteY61" fmla="*/ 676022 h 714777"/>
              <a:gd name="connsiteX62" fmla="*/ 379471 w 775433"/>
              <a:gd name="connsiteY62" fmla="*/ 687039 h 714777"/>
              <a:gd name="connsiteX63" fmla="*/ 351929 w 775433"/>
              <a:gd name="connsiteY63" fmla="*/ 714581 h 714777"/>
              <a:gd name="connsiteX64" fmla="*/ 318879 w 775433"/>
              <a:gd name="connsiteY64" fmla="*/ 709073 h 714777"/>
              <a:gd name="connsiteX65" fmla="*/ 285828 w 775433"/>
              <a:gd name="connsiteY65" fmla="*/ 692547 h 714777"/>
              <a:gd name="connsiteX66" fmla="*/ 258286 w 775433"/>
              <a:gd name="connsiteY66" fmla="*/ 698056 h 714777"/>
              <a:gd name="connsiteX67" fmla="*/ 225235 w 775433"/>
              <a:gd name="connsiteY67" fmla="*/ 692547 h 714777"/>
              <a:gd name="connsiteX68" fmla="*/ 164642 w 775433"/>
              <a:gd name="connsiteY68" fmla="*/ 687039 h 714777"/>
              <a:gd name="connsiteX69" fmla="*/ 159134 w 775433"/>
              <a:gd name="connsiteY69" fmla="*/ 670514 h 714777"/>
              <a:gd name="connsiteX70" fmla="*/ 153626 w 775433"/>
              <a:gd name="connsiteY70" fmla="*/ 637463 h 714777"/>
              <a:gd name="connsiteX0" fmla="*/ 182218 w 776483"/>
              <a:gd name="connsiteY0" fmla="*/ 681531 h 714777"/>
              <a:gd name="connsiteX1" fmla="*/ 160184 w 776483"/>
              <a:gd name="connsiteY1" fmla="*/ 653988 h 714777"/>
              <a:gd name="connsiteX2" fmla="*/ 149167 w 776483"/>
              <a:gd name="connsiteY2" fmla="*/ 587887 h 714777"/>
              <a:gd name="connsiteX3" fmla="*/ 132642 w 776483"/>
              <a:gd name="connsiteY3" fmla="*/ 532803 h 714777"/>
              <a:gd name="connsiteX4" fmla="*/ 138150 w 776483"/>
              <a:gd name="connsiteY4" fmla="*/ 499752 h 714777"/>
              <a:gd name="connsiteX5" fmla="*/ 149167 w 776483"/>
              <a:gd name="connsiteY5" fmla="*/ 461193 h 714777"/>
              <a:gd name="connsiteX6" fmla="*/ 132642 w 776483"/>
              <a:gd name="connsiteY6" fmla="*/ 411617 h 714777"/>
              <a:gd name="connsiteX7" fmla="*/ 127133 w 776483"/>
              <a:gd name="connsiteY7" fmla="*/ 395092 h 714777"/>
              <a:gd name="connsiteX8" fmla="*/ 121625 w 776483"/>
              <a:gd name="connsiteY8" fmla="*/ 378567 h 714777"/>
              <a:gd name="connsiteX9" fmla="*/ 116116 w 776483"/>
              <a:gd name="connsiteY9" fmla="*/ 328991 h 714777"/>
              <a:gd name="connsiteX10" fmla="*/ 110608 w 776483"/>
              <a:gd name="connsiteY10" fmla="*/ 312465 h 714777"/>
              <a:gd name="connsiteX11" fmla="*/ 61032 w 776483"/>
              <a:gd name="connsiteY11" fmla="*/ 284923 h 714777"/>
              <a:gd name="connsiteX12" fmla="*/ 38998 w 776483"/>
              <a:gd name="connsiteY12" fmla="*/ 279415 h 714777"/>
              <a:gd name="connsiteX13" fmla="*/ 22473 w 776483"/>
              <a:gd name="connsiteY13" fmla="*/ 273906 h 714777"/>
              <a:gd name="connsiteX14" fmla="*/ 9612 w 776483"/>
              <a:gd name="connsiteY14" fmla="*/ 234343 h 714777"/>
              <a:gd name="connsiteX15" fmla="*/ 1122 w 776483"/>
              <a:gd name="connsiteY15" fmla="*/ 221154 h 714777"/>
              <a:gd name="connsiteX16" fmla="*/ 35471 w 776483"/>
              <a:gd name="connsiteY16" fmla="*/ 193613 h 714777"/>
              <a:gd name="connsiteX17" fmla="*/ 66158 w 776483"/>
              <a:gd name="connsiteY17" fmla="*/ 166722 h 714777"/>
              <a:gd name="connsiteX18" fmla="*/ 75225 w 776483"/>
              <a:gd name="connsiteY18" fmla="*/ 146047 h 714777"/>
              <a:gd name="connsiteX19" fmla="*/ 102575 w 776483"/>
              <a:gd name="connsiteY19" fmla="*/ 141704 h 714777"/>
              <a:gd name="connsiteX20" fmla="*/ 119942 w 776483"/>
              <a:gd name="connsiteY20" fmla="*/ 113129 h 714777"/>
              <a:gd name="connsiteX21" fmla="*/ 140292 w 776483"/>
              <a:gd name="connsiteY21" fmla="*/ 91095 h 714777"/>
              <a:gd name="connsiteX22" fmla="*/ 169518 w 776483"/>
              <a:gd name="connsiteY22" fmla="*/ 80078 h 714777"/>
              <a:gd name="connsiteX23" fmla="*/ 180535 w 776483"/>
              <a:gd name="connsiteY23" fmla="*/ 69903 h 714777"/>
              <a:gd name="connsiteX24" fmla="*/ 198743 w 776483"/>
              <a:gd name="connsiteY24" fmla="*/ 56553 h 714777"/>
              <a:gd name="connsiteX25" fmla="*/ 215269 w 776483"/>
              <a:gd name="connsiteY25" fmla="*/ 26026 h 714777"/>
              <a:gd name="connsiteX26" fmla="*/ 270353 w 776483"/>
              <a:gd name="connsiteY26" fmla="*/ 15010 h 714777"/>
              <a:gd name="connsiteX27" fmla="*/ 262128 w 776483"/>
              <a:gd name="connsiteY27" fmla="*/ 1469 h 714777"/>
              <a:gd name="connsiteX28" fmla="*/ 330945 w 776483"/>
              <a:gd name="connsiteY28" fmla="*/ 64586 h 714777"/>
              <a:gd name="connsiteX29" fmla="*/ 363996 w 776483"/>
              <a:gd name="connsiteY29" fmla="*/ 75603 h 714777"/>
              <a:gd name="connsiteX30" fmla="*/ 380521 w 776483"/>
              <a:gd name="connsiteY30" fmla="*/ 81111 h 714777"/>
              <a:gd name="connsiteX31" fmla="*/ 397047 w 776483"/>
              <a:gd name="connsiteY31" fmla="*/ 92128 h 714777"/>
              <a:gd name="connsiteX32" fmla="*/ 435606 w 776483"/>
              <a:gd name="connsiteY32" fmla="*/ 103145 h 714777"/>
              <a:gd name="connsiteX33" fmla="*/ 485182 w 776483"/>
              <a:gd name="connsiteY33" fmla="*/ 147212 h 714777"/>
              <a:gd name="connsiteX34" fmla="*/ 496198 w 776483"/>
              <a:gd name="connsiteY34" fmla="*/ 163738 h 714777"/>
              <a:gd name="connsiteX35" fmla="*/ 512724 w 776483"/>
              <a:gd name="connsiteY35" fmla="*/ 196788 h 714777"/>
              <a:gd name="connsiteX36" fmla="*/ 556791 w 776483"/>
              <a:gd name="connsiteY36" fmla="*/ 213314 h 714777"/>
              <a:gd name="connsiteX37" fmla="*/ 573316 w 776483"/>
              <a:gd name="connsiteY37" fmla="*/ 218822 h 714777"/>
              <a:gd name="connsiteX38" fmla="*/ 606367 w 776483"/>
              <a:gd name="connsiteY38" fmla="*/ 235347 h 714777"/>
              <a:gd name="connsiteX39" fmla="*/ 655943 w 776483"/>
              <a:gd name="connsiteY39" fmla="*/ 257381 h 714777"/>
              <a:gd name="connsiteX40" fmla="*/ 716536 w 776483"/>
              <a:gd name="connsiteY40" fmla="*/ 262890 h 714777"/>
              <a:gd name="connsiteX41" fmla="*/ 759953 w 776483"/>
              <a:gd name="connsiteY41" fmla="*/ 292765 h 714777"/>
              <a:gd name="connsiteX42" fmla="*/ 774986 w 776483"/>
              <a:gd name="connsiteY42" fmla="*/ 324324 h 714777"/>
              <a:gd name="connsiteX43" fmla="*/ 771620 w 776483"/>
              <a:gd name="connsiteY43" fmla="*/ 351025 h 714777"/>
              <a:gd name="connsiteX44" fmla="*/ 775637 w 776483"/>
              <a:gd name="connsiteY44" fmla="*/ 380250 h 714777"/>
              <a:gd name="connsiteX45" fmla="*/ 752111 w 776483"/>
              <a:gd name="connsiteY45" fmla="*/ 393600 h 714777"/>
              <a:gd name="connsiteX46" fmla="*/ 726061 w 776483"/>
              <a:gd name="connsiteY46" fmla="*/ 420492 h 714777"/>
              <a:gd name="connsiteX47" fmla="*/ 696185 w 776483"/>
              <a:gd name="connsiteY47" fmla="*/ 429175 h 714777"/>
              <a:gd name="connsiteX48" fmla="*/ 693852 w 776483"/>
              <a:gd name="connsiteY48" fmla="*/ 433001 h 714777"/>
              <a:gd name="connsiteX49" fmla="*/ 672468 w 776483"/>
              <a:gd name="connsiteY49" fmla="*/ 450176 h 714777"/>
              <a:gd name="connsiteX50" fmla="*/ 655943 w 776483"/>
              <a:gd name="connsiteY50" fmla="*/ 483227 h 714777"/>
              <a:gd name="connsiteX51" fmla="*/ 639418 w 776483"/>
              <a:gd name="connsiteY51" fmla="*/ 488735 h 714777"/>
              <a:gd name="connsiteX52" fmla="*/ 622892 w 776483"/>
              <a:gd name="connsiteY52" fmla="*/ 499752 h 714777"/>
              <a:gd name="connsiteX53" fmla="*/ 600859 w 776483"/>
              <a:gd name="connsiteY53" fmla="*/ 505261 h 714777"/>
              <a:gd name="connsiteX54" fmla="*/ 590683 w 776483"/>
              <a:gd name="connsiteY54" fmla="*/ 523469 h 714777"/>
              <a:gd name="connsiteX55" fmla="*/ 584333 w 776483"/>
              <a:gd name="connsiteY55" fmla="*/ 549328 h 714777"/>
              <a:gd name="connsiteX56" fmla="*/ 567808 w 776483"/>
              <a:gd name="connsiteY56" fmla="*/ 593396 h 714777"/>
              <a:gd name="connsiteX57" fmla="*/ 551283 w 776483"/>
              <a:gd name="connsiteY57" fmla="*/ 604412 h 714777"/>
              <a:gd name="connsiteX58" fmla="*/ 550632 w 776483"/>
              <a:gd name="connsiteY58" fmla="*/ 619446 h 714777"/>
              <a:gd name="connsiteX59" fmla="*/ 512073 w 776483"/>
              <a:gd name="connsiteY59" fmla="*/ 651005 h 714777"/>
              <a:gd name="connsiteX60" fmla="*/ 474165 w 776483"/>
              <a:gd name="connsiteY60" fmla="*/ 665005 h 714777"/>
              <a:gd name="connsiteX61" fmla="*/ 457639 w 776483"/>
              <a:gd name="connsiteY61" fmla="*/ 676022 h 714777"/>
              <a:gd name="connsiteX62" fmla="*/ 380521 w 776483"/>
              <a:gd name="connsiteY62" fmla="*/ 687039 h 714777"/>
              <a:gd name="connsiteX63" fmla="*/ 352979 w 776483"/>
              <a:gd name="connsiteY63" fmla="*/ 714581 h 714777"/>
              <a:gd name="connsiteX64" fmla="*/ 319929 w 776483"/>
              <a:gd name="connsiteY64" fmla="*/ 709073 h 714777"/>
              <a:gd name="connsiteX65" fmla="*/ 286878 w 776483"/>
              <a:gd name="connsiteY65" fmla="*/ 692547 h 714777"/>
              <a:gd name="connsiteX66" fmla="*/ 259336 w 776483"/>
              <a:gd name="connsiteY66" fmla="*/ 698056 h 714777"/>
              <a:gd name="connsiteX67" fmla="*/ 226285 w 776483"/>
              <a:gd name="connsiteY67" fmla="*/ 692547 h 714777"/>
              <a:gd name="connsiteX68" fmla="*/ 165692 w 776483"/>
              <a:gd name="connsiteY68" fmla="*/ 687039 h 714777"/>
              <a:gd name="connsiteX69" fmla="*/ 160184 w 776483"/>
              <a:gd name="connsiteY69" fmla="*/ 670514 h 714777"/>
              <a:gd name="connsiteX70" fmla="*/ 154676 w 776483"/>
              <a:gd name="connsiteY70" fmla="*/ 637463 h 714777"/>
              <a:gd name="connsiteX0" fmla="*/ 181645 w 775910"/>
              <a:gd name="connsiteY0" fmla="*/ 681531 h 714777"/>
              <a:gd name="connsiteX1" fmla="*/ 159611 w 775910"/>
              <a:gd name="connsiteY1" fmla="*/ 653988 h 714777"/>
              <a:gd name="connsiteX2" fmla="*/ 148594 w 775910"/>
              <a:gd name="connsiteY2" fmla="*/ 587887 h 714777"/>
              <a:gd name="connsiteX3" fmla="*/ 132069 w 775910"/>
              <a:gd name="connsiteY3" fmla="*/ 532803 h 714777"/>
              <a:gd name="connsiteX4" fmla="*/ 137577 w 775910"/>
              <a:gd name="connsiteY4" fmla="*/ 499752 h 714777"/>
              <a:gd name="connsiteX5" fmla="*/ 148594 w 775910"/>
              <a:gd name="connsiteY5" fmla="*/ 461193 h 714777"/>
              <a:gd name="connsiteX6" fmla="*/ 132069 w 775910"/>
              <a:gd name="connsiteY6" fmla="*/ 411617 h 714777"/>
              <a:gd name="connsiteX7" fmla="*/ 126560 w 775910"/>
              <a:gd name="connsiteY7" fmla="*/ 395092 h 714777"/>
              <a:gd name="connsiteX8" fmla="*/ 121052 w 775910"/>
              <a:gd name="connsiteY8" fmla="*/ 378567 h 714777"/>
              <a:gd name="connsiteX9" fmla="*/ 115543 w 775910"/>
              <a:gd name="connsiteY9" fmla="*/ 328991 h 714777"/>
              <a:gd name="connsiteX10" fmla="*/ 110035 w 775910"/>
              <a:gd name="connsiteY10" fmla="*/ 312465 h 714777"/>
              <a:gd name="connsiteX11" fmla="*/ 60459 w 775910"/>
              <a:gd name="connsiteY11" fmla="*/ 284923 h 714777"/>
              <a:gd name="connsiteX12" fmla="*/ 38425 w 775910"/>
              <a:gd name="connsiteY12" fmla="*/ 279415 h 714777"/>
              <a:gd name="connsiteX13" fmla="*/ 21900 w 775910"/>
              <a:gd name="connsiteY13" fmla="*/ 273906 h 714777"/>
              <a:gd name="connsiteX14" fmla="*/ 9039 w 775910"/>
              <a:gd name="connsiteY14" fmla="*/ 234343 h 714777"/>
              <a:gd name="connsiteX15" fmla="*/ 549 w 775910"/>
              <a:gd name="connsiteY15" fmla="*/ 221154 h 714777"/>
              <a:gd name="connsiteX16" fmla="*/ 24887 w 775910"/>
              <a:gd name="connsiteY16" fmla="*/ 196950 h 714777"/>
              <a:gd name="connsiteX17" fmla="*/ 65585 w 775910"/>
              <a:gd name="connsiteY17" fmla="*/ 166722 h 714777"/>
              <a:gd name="connsiteX18" fmla="*/ 74652 w 775910"/>
              <a:gd name="connsiteY18" fmla="*/ 146047 h 714777"/>
              <a:gd name="connsiteX19" fmla="*/ 102002 w 775910"/>
              <a:gd name="connsiteY19" fmla="*/ 141704 h 714777"/>
              <a:gd name="connsiteX20" fmla="*/ 119369 w 775910"/>
              <a:gd name="connsiteY20" fmla="*/ 113129 h 714777"/>
              <a:gd name="connsiteX21" fmla="*/ 139719 w 775910"/>
              <a:gd name="connsiteY21" fmla="*/ 91095 h 714777"/>
              <a:gd name="connsiteX22" fmla="*/ 168945 w 775910"/>
              <a:gd name="connsiteY22" fmla="*/ 80078 h 714777"/>
              <a:gd name="connsiteX23" fmla="*/ 179962 w 775910"/>
              <a:gd name="connsiteY23" fmla="*/ 69903 h 714777"/>
              <a:gd name="connsiteX24" fmla="*/ 198170 w 775910"/>
              <a:gd name="connsiteY24" fmla="*/ 56553 h 714777"/>
              <a:gd name="connsiteX25" fmla="*/ 214696 w 775910"/>
              <a:gd name="connsiteY25" fmla="*/ 26026 h 714777"/>
              <a:gd name="connsiteX26" fmla="*/ 269780 w 775910"/>
              <a:gd name="connsiteY26" fmla="*/ 15010 h 714777"/>
              <a:gd name="connsiteX27" fmla="*/ 261555 w 775910"/>
              <a:gd name="connsiteY27" fmla="*/ 1469 h 714777"/>
              <a:gd name="connsiteX28" fmla="*/ 330372 w 775910"/>
              <a:gd name="connsiteY28" fmla="*/ 64586 h 714777"/>
              <a:gd name="connsiteX29" fmla="*/ 363423 w 775910"/>
              <a:gd name="connsiteY29" fmla="*/ 75603 h 714777"/>
              <a:gd name="connsiteX30" fmla="*/ 379948 w 775910"/>
              <a:gd name="connsiteY30" fmla="*/ 81111 h 714777"/>
              <a:gd name="connsiteX31" fmla="*/ 396474 w 775910"/>
              <a:gd name="connsiteY31" fmla="*/ 92128 h 714777"/>
              <a:gd name="connsiteX32" fmla="*/ 435033 w 775910"/>
              <a:gd name="connsiteY32" fmla="*/ 103145 h 714777"/>
              <a:gd name="connsiteX33" fmla="*/ 484609 w 775910"/>
              <a:gd name="connsiteY33" fmla="*/ 147212 h 714777"/>
              <a:gd name="connsiteX34" fmla="*/ 495625 w 775910"/>
              <a:gd name="connsiteY34" fmla="*/ 163738 h 714777"/>
              <a:gd name="connsiteX35" fmla="*/ 512151 w 775910"/>
              <a:gd name="connsiteY35" fmla="*/ 196788 h 714777"/>
              <a:gd name="connsiteX36" fmla="*/ 556218 w 775910"/>
              <a:gd name="connsiteY36" fmla="*/ 213314 h 714777"/>
              <a:gd name="connsiteX37" fmla="*/ 572743 w 775910"/>
              <a:gd name="connsiteY37" fmla="*/ 218822 h 714777"/>
              <a:gd name="connsiteX38" fmla="*/ 605794 w 775910"/>
              <a:gd name="connsiteY38" fmla="*/ 235347 h 714777"/>
              <a:gd name="connsiteX39" fmla="*/ 655370 w 775910"/>
              <a:gd name="connsiteY39" fmla="*/ 257381 h 714777"/>
              <a:gd name="connsiteX40" fmla="*/ 715963 w 775910"/>
              <a:gd name="connsiteY40" fmla="*/ 262890 h 714777"/>
              <a:gd name="connsiteX41" fmla="*/ 759380 w 775910"/>
              <a:gd name="connsiteY41" fmla="*/ 292765 h 714777"/>
              <a:gd name="connsiteX42" fmla="*/ 774413 w 775910"/>
              <a:gd name="connsiteY42" fmla="*/ 324324 h 714777"/>
              <a:gd name="connsiteX43" fmla="*/ 771047 w 775910"/>
              <a:gd name="connsiteY43" fmla="*/ 351025 h 714777"/>
              <a:gd name="connsiteX44" fmla="*/ 775064 w 775910"/>
              <a:gd name="connsiteY44" fmla="*/ 380250 h 714777"/>
              <a:gd name="connsiteX45" fmla="*/ 751538 w 775910"/>
              <a:gd name="connsiteY45" fmla="*/ 393600 h 714777"/>
              <a:gd name="connsiteX46" fmla="*/ 725488 w 775910"/>
              <a:gd name="connsiteY46" fmla="*/ 420492 h 714777"/>
              <a:gd name="connsiteX47" fmla="*/ 695612 w 775910"/>
              <a:gd name="connsiteY47" fmla="*/ 429175 h 714777"/>
              <a:gd name="connsiteX48" fmla="*/ 693279 w 775910"/>
              <a:gd name="connsiteY48" fmla="*/ 433001 h 714777"/>
              <a:gd name="connsiteX49" fmla="*/ 671895 w 775910"/>
              <a:gd name="connsiteY49" fmla="*/ 450176 h 714777"/>
              <a:gd name="connsiteX50" fmla="*/ 655370 w 775910"/>
              <a:gd name="connsiteY50" fmla="*/ 483227 h 714777"/>
              <a:gd name="connsiteX51" fmla="*/ 638845 w 775910"/>
              <a:gd name="connsiteY51" fmla="*/ 488735 h 714777"/>
              <a:gd name="connsiteX52" fmla="*/ 622319 w 775910"/>
              <a:gd name="connsiteY52" fmla="*/ 499752 h 714777"/>
              <a:gd name="connsiteX53" fmla="*/ 600286 w 775910"/>
              <a:gd name="connsiteY53" fmla="*/ 505261 h 714777"/>
              <a:gd name="connsiteX54" fmla="*/ 590110 w 775910"/>
              <a:gd name="connsiteY54" fmla="*/ 523469 h 714777"/>
              <a:gd name="connsiteX55" fmla="*/ 583760 w 775910"/>
              <a:gd name="connsiteY55" fmla="*/ 549328 h 714777"/>
              <a:gd name="connsiteX56" fmla="*/ 567235 w 775910"/>
              <a:gd name="connsiteY56" fmla="*/ 593396 h 714777"/>
              <a:gd name="connsiteX57" fmla="*/ 550710 w 775910"/>
              <a:gd name="connsiteY57" fmla="*/ 604412 h 714777"/>
              <a:gd name="connsiteX58" fmla="*/ 550059 w 775910"/>
              <a:gd name="connsiteY58" fmla="*/ 619446 h 714777"/>
              <a:gd name="connsiteX59" fmla="*/ 511500 w 775910"/>
              <a:gd name="connsiteY59" fmla="*/ 651005 h 714777"/>
              <a:gd name="connsiteX60" fmla="*/ 473592 w 775910"/>
              <a:gd name="connsiteY60" fmla="*/ 665005 h 714777"/>
              <a:gd name="connsiteX61" fmla="*/ 457066 w 775910"/>
              <a:gd name="connsiteY61" fmla="*/ 676022 h 714777"/>
              <a:gd name="connsiteX62" fmla="*/ 379948 w 775910"/>
              <a:gd name="connsiteY62" fmla="*/ 687039 h 714777"/>
              <a:gd name="connsiteX63" fmla="*/ 352406 w 775910"/>
              <a:gd name="connsiteY63" fmla="*/ 714581 h 714777"/>
              <a:gd name="connsiteX64" fmla="*/ 319356 w 775910"/>
              <a:gd name="connsiteY64" fmla="*/ 709073 h 714777"/>
              <a:gd name="connsiteX65" fmla="*/ 286305 w 775910"/>
              <a:gd name="connsiteY65" fmla="*/ 692547 h 714777"/>
              <a:gd name="connsiteX66" fmla="*/ 258763 w 775910"/>
              <a:gd name="connsiteY66" fmla="*/ 698056 h 714777"/>
              <a:gd name="connsiteX67" fmla="*/ 225712 w 775910"/>
              <a:gd name="connsiteY67" fmla="*/ 692547 h 714777"/>
              <a:gd name="connsiteX68" fmla="*/ 165119 w 775910"/>
              <a:gd name="connsiteY68" fmla="*/ 687039 h 714777"/>
              <a:gd name="connsiteX69" fmla="*/ 159611 w 775910"/>
              <a:gd name="connsiteY69" fmla="*/ 670514 h 714777"/>
              <a:gd name="connsiteX70" fmla="*/ 154103 w 775910"/>
              <a:gd name="connsiteY70" fmla="*/ 637463 h 714777"/>
              <a:gd name="connsiteX0" fmla="*/ 181645 w 775910"/>
              <a:gd name="connsiteY0" fmla="*/ 681531 h 714777"/>
              <a:gd name="connsiteX1" fmla="*/ 159611 w 775910"/>
              <a:gd name="connsiteY1" fmla="*/ 653988 h 714777"/>
              <a:gd name="connsiteX2" fmla="*/ 148594 w 775910"/>
              <a:gd name="connsiteY2" fmla="*/ 587887 h 714777"/>
              <a:gd name="connsiteX3" fmla="*/ 132069 w 775910"/>
              <a:gd name="connsiteY3" fmla="*/ 532803 h 714777"/>
              <a:gd name="connsiteX4" fmla="*/ 137577 w 775910"/>
              <a:gd name="connsiteY4" fmla="*/ 499752 h 714777"/>
              <a:gd name="connsiteX5" fmla="*/ 148594 w 775910"/>
              <a:gd name="connsiteY5" fmla="*/ 461193 h 714777"/>
              <a:gd name="connsiteX6" fmla="*/ 132069 w 775910"/>
              <a:gd name="connsiteY6" fmla="*/ 411617 h 714777"/>
              <a:gd name="connsiteX7" fmla="*/ 126560 w 775910"/>
              <a:gd name="connsiteY7" fmla="*/ 395092 h 714777"/>
              <a:gd name="connsiteX8" fmla="*/ 121052 w 775910"/>
              <a:gd name="connsiteY8" fmla="*/ 378567 h 714777"/>
              <a:gd name="connsiteX9" fmla="*/ 115543 w 775910"/>
              <a:gd name="connsiteY9" fmla="*/ 328991 h 714777"/>
              <a:gd name="connsiteX10" fmla="*/ 110035 w 775910"/>
              <a:gd name="connsiteY10" fmla="*/ 312465 h 714777"/>
              <a:gd name="connsiteX11" fmla="*/ 60459 w 775910"/>
              <a:gd name="connsiteY11" fmla="*/ 284923 h 714777"/>
              <a:gd name="connsiteX12" fmla="*/ 38425 w 775910"/>
              <a:gd name="connsiteY12" fmla="*/ 279415 h 714777"/>
              <a:gd name="connsiteX13" fmla="*/ 21900 w 775910"/>
              <a:gd name="connsiteY13" fmla="*/ 273906 h 714777"/>
              <a:gd name="connsiteX14" fmla="*/ 9039 w 775910"/>
              <a:gd name="connsiteY14" fmla="*/ 234343 h 714777"/>
              <a:gd name="connsiteX15" fmla="*/ 549 w 775910"/>
              <a:gd name="connsiteY15" fmla="*/ 221154 h 714777"/>
              <a:gd name="connsiteX16" fmla="*/ 24887 w 775910"/>
              <a:gd name="connsiteY16" fmla="*/ 196950 h 714777"/>
              <a:gd name="connsiteX17" fmla="*/ 65585 w 775910"/>
              <a:gd name="connsiteY17" fmla="*/ 166722 h 714777"/>
              <a:gd name="connsiteX18" fmla="*/ 74652 w 775910"/>
              <a:gd name="connsiteY18" fmla="*/ 146047 h 714777"/>
              <a:gd name="connsiteX19" fmla="*/ 102002 w 775910"/>
              <a:gd name="connsiteY19" fmla="*/ 141704 h 714777"/>
              <a:gd name="connsiteX20" fmla="*/ 119369 w 775910"/>
              <a:gd name="connsiteY20" fmla="*/ 113129 h 714777"/>
              <a:gd name="connsiteX21" fmla="*/ 139719 w 775910"/>
              <a:gd name="connsiteY21" fmla="*/ 91095 h 714777"/>
              <a:gd name="connsiteX22" fmla="*/ 168945 w 775910"/>
              <a:gd name="connsiteY22" fmla="*/ 80078 h 714777"/>
              <a:gd name="connsiteX23" fmla="*/ 179962 w 775910"/>
              <a:gd name="connsiteY23" fmla="*/ 69903 h 714777"/>
              <a:gd name="connsiteX24" fmla="*/ 198170 w 775910"/>
              <a:gd name="connsiteY24" fmla="*/ 56553 h 714777"/>
              <a:gd name="connsiteX25" fmla="*/ 218033 w 775910"/>
              <a:gd name="connsiteY25" fmla="*/ 16014 h 714777"/>
              <a:gd name="connsiteX26" fmla="*/ 269780 w 775910"/>
              <a:gd name="connsiteY26" fmla="*/ 15010 h 714777"/>
              <a:gd name="connsiteX27" fmla="*/ 261555 w 775910"/>
              <a:gd name="connsiteY27" fmla="*/ 1469 h 714777"/>
              <a:gd name="connsiteX28" fmla="*/ 330372 w 775910"/>
              <a:gd name="connsiteY28" fmla="*/ 64586 h 714777"/>
              <a:gd name="connsiteX29" fmla="*/ 363423 w 775910"/>
              <a:gd name="connsiteY29" fmla="*/ 75603 h 714777"/>
              <a:gd name="connsiteX30" fmla="*/ 379948 w 775910"/>
              <a:gd name="connsiteY30" fmla="*/ 81111 h 714777"/>
              <a:gd name="connsiteX31" fmla="*/ 396474 w 775910"/>
              <a:gd name="connsiteY31" fmla="*/ 92128 h 714777"/>
              <a:gd name="connsiteX32" fmla="*/ 435033 w 775910"/>
              <a:gd name="connsiteY32" fmla="*/ 103145 h 714777"/>
              <a:gd name="connsiteX33" fmla="*/ 484609 w 775910"/>
              <a:gd name="connsiteY33" fmla="*/ 147212 h 714777"/>
              <a:gd name="connsiteX34" fmla="*/ 495625 w 775910"/>
              <a:gd name="connsiteY34" fmla="*/ 163738 h 714777"/>
              <a:gd name="connsiteX35" fmla="*/ 512151 w 775910"/>
              <a:gd name="connsiteY35" fmla="*/ 196788 h 714777"/>
              <a:gd name="connsiteX36" fmla="*/ 556218 w 775910"/>
              <a:gd name="connsiteY36" fmla="*/ 213314 h 714777"/>
              <a:gd name="connsiteX37" fmla="*/ 572743 w 775910"/>
              <a:gd name="connsiteY37" fmla="*/ 218822 h 714777"/>
              <a:gd name="connsiteX38" fmla="*/ 605794 w 775910"/>
              <a:gd name="connsiteY38" fmla="*/ 235347 h 714777"/>
              <a:gd name="connsiteX39" fmla="*/ 655370 w 775910"/>
              <a:gd name="connsiteY39" fmla="*/ 257381 h 714777"/>
              <a:gd name="connsiteX40" fmla="*/ 715963 w 775910"/>
              <a:gd name="connsiteY40" fmla="*/ 262890 h 714777"/>
              <a:gd name="connsiteX41" fmla="*/ 759380 w 775910"/>
              <a:gd name="connsiteY41" fmla="*/ 292765 h 714777"/>
              <a:gd name="connsiteX42" fmla="*/ 774413 w 775910"/>
              <a:gd name="connsiteY42" fmla="*/ 324324 h 714777"/>
              <a:gd name="connsiteX43" fmla="*/ 771047 w 775910"/>
              <a:gd name="connsiteY43" fmla="*/ 351025 h 714777"/>
              <a:gd name="connsiteX44" fmla="*/ 775064 w 775910"/>
              <a:gd name="connsiteY44" fmla="*/ 380250 h 714777"/>
              <a:gd name="connsiteX45" fmla="*/ 751538 w 775910"/>
              <a:gd name="connsiteY45" fmla="*/ 393600 h 714777"/>
              <a:gd name="connsiteX46" fmla="*/ 725488 w 775910"/>
              <a:gd name="connsiteY46" fmla="*/ 420492 h 714777"/>
              <a:gd name="connsiteX47" fmla="*/ 695612 w 775910"/>
              <a:gd name="connsiteY47" fmla="*/ 429175 h 714777"/>
              <a:gd name="connsiteX48" fmla="*/ 693279 w 775910"/>
              <a:gd name="connsiteY48" fmla="*/ 433001 h 714777"/>
              <a:gd name="connsiteX49" fmla="*/ 671895 w 775910"/>
              <a:gd name="connsiteY49" fmla="*/ 450176 h 714777"/>
              <a:gd name="connsiteX50" fmla="*/ 655370 w 775910"/>
              <a:gd name="connsiteY50" fmla="*/ 483227 h 714777"/>
              <a:gd name="connsiteX51" fmla="*/ 638845 w 775910"/>
              <a:gd name="connsiteY51" fmla="*/ 488735 h 714777"/>
              <a:gd name="connsiteX52" fmla="*/ 622319 w 775910"/>
              <a:gd name="connsiteY52" fmla="*/ 499752 h 714777"/>
              <a:gd name="connsiteX53" fmla="*/ 600286 w 775910"/>
              <a:gd name="connsiteY53" fmla="*/ 505261 h 714777"/>
              <a:gd name="connsiteX54" fmla="*/ 590110 w 775910"/>
              <a:gd name="connsiteY54" fmla="*/ 523469 h 714777"/>
              <a:gd name="connsiteX55" fmla="*/ 583760 w 775910"/>
              <a:gd name="connsiteY55" fmla="*/ 549328 h 714777"/>
              <a:gd name="connsiteX56" fmla="*/ 567235 w 775910"/>
              <a:gd name="connsiteY56" fmla="*/ 593396 h 714777"/>
              <a:gd name="connsiteX57" fmla="*/ 550710 w 775910"/>
              <a:gd name="connsiteY57" fmla="*/ 604412 h 714777"/>
              <a:gd name="connsiteX58" fmla="*/ 550059 w 775910"/>
              <a:gd name="connsiteY58" fmla="*/ 619446 h 714777"/>
              <a:gd name="connsiteX59" fmla="*/ 511500 w 775910"/>
              <a:gd name="connsiteY59" fmla="*/ 651005 h 714777"/>
              <a:gd name="connsiteX60" fmla="*/ 473592 w 775910"/>
              <a:gd name="connsiteY60" fmla="*/ 665005 h 714777"/>
              <a:gd name="connsiteX61" fmla="*/ 457066 w 775910"/>
              <a:gd name="connsiteY61" fmla="*/ 676022 h 714777"/>
              <a:gd name="connsiteX62" fmla="*/ 379948 w 775910"/>
              <a:gd name="connsiteY62" fmla="*/ 687039 h 714777"/>
              <a:gd name="connsiteX63" fmla="*/ 352406 w 775910"/>
              <a:gd name="connsiteY63" fmla="*/ 714581 h 714777"/>
              <a:gd name="connsiteX64" fmla="*/ 319356 w 775910"/>
              <a:gd name="connsiteY64" fmla="*/ 709073 h 714777"/>
              <a:gd name="connsiteX65" fmla="*/ 286305 w 775910"/>
              <a:gd name="connsiteY65" fmla="*/ 692547 h 714777"/>
              <a:gd name="connsiteX66" fmla="*/ 258763 w 775910"/>
              <a:gd name="connsiteY66" fmla="*/ 698056 h 714777"/>
              <a:gd name="connsiteX67" fmla="*/ 225712 w 775910"/>
              <a:gd name="connsiteY67" fmla="*/ 692547 h 714777"/>
              <a:gd name="connsiteX68" fmla="*/ 165119 w 775910"/>
              <a:gd name="connsiteY68" fmla="*/ 687039 h 714777"/>
              <a:gd name="connsiteX69" fmla="*/ 159611 w 775910"/>
              <a:gd name="connsiteY69" fmla="*/ 670514 h 714777"/>
              <a:gd name="connsiteX70" fmla="*/ 154103 w 775910"/>
              <a:gd name="connsiteY70" fmla="*/ 637463 h 71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75910" h="714777">
                <a:moveTo>
                  <a:pt x="181645" y="681531"/>
                </a:moveTo>
                <a:cubicBezTo>
                  <a:pt x="174300" y="672350"/>
                  <a:pt x="163524" y="665075"/>
                  <a:pt x="159611" y="653988"/>
                </a:cubicBezTo>
                <a:cubicBezTo>
                  <a:pt x="152177" y="632924"/>
                  <a:pt x="155658" y="609078"/>
                  <a:pt x="148594" y="587887"/>
                </a:cubicBezTo>
                <a:cubicBezTo>
                  <a:pt x="135183" y="547655"/>
                  <a:pt x="140393" y="566103"/>
                  <a:pt x="132069" y="532803"/>
                </a:cubicBezTo>
                <a:cubicBezTo>
                  <a:pt x="133905" y="521786"/>
                  <a:pt x="135387" y="510704"/>
                  <a:pt x="137577" y="499752"/>
                </a:cubicBezTo>
                <a:cubicBezTo>
                  <a:pt x="141033" y="482470"/>
                  <a:pt x="143347" y="476936"/>
                  <a:pt x="148594" y="461193"/>
                </a:cubicBezTo>
                <a:lnTo>
                  <a:pt x="132069" y="411617"/>
                </a:lnTo>
                <a:lnTo>
                  <a:pt x="126560" y="395092"/>
                </a:lnTo>
                <a:lnTo>
                  <a:pt x="121052" y="378567"/>
                </a:lnTo>
                <a:cubicBezTo>
                  <a:pt x="119216" y="362042"/>
                  <a:pt x="118276" y="345392"/>
                  <a:pt x="115543" y="328991"/>
                </a:cubicBezTo>
                <a:cubicBezTo>
                  <a:pt x="114588" y="323263"/>
                  <a:pt x="114141" y="316571"/>
                  <a:pt x="110035" y="312465"/>
                </a:cubicBezTo>
                <a:cubicBezTo>
                  <a:pt x="94258" y="296688"/>
                  <a:pt x="79851" y="290464"/>
                  <a:pt x="60459" y="284923"/>
                </a:cubicBezTo>
                <a:cubicBezTo>
                  <a:pt x="53180" y="282843"/>
                  <a:pt x="45704" y="281495"/>
                  <a:pt x="38425" y="279415"/>
                </a:cubicBezTo>
                <a:cubicBezTo>
                  <a:pt x="32842" y="277820"/>
                  <a:pt x="27408" y="275742"/>
                  <a:pt x="21900" y="273906"/>
                </a:cubicBezTo>
                <a:cubicBezTo>
                  <a:pt x="23175" y="257381"/>
                  <a:pt x="12597" y="243135"/>
                  <a:pt x="9039" y="234343"/>
                </a:cubicBezTo>
                <a:cubicBezTo>
                  <a:pt x="5481" y="225551"/>
                  <a:pt x="-2092" y="227386"/>
                  <a:pt x="549" y="221154"/>
                </a:cubicBezTo>
                <a:cubicBezTo>
                  <a:pt x="3190" y="214922"/>
                  <a:pt x="14048" y="206022"/>
                  <a:pt x="24887" y="196950"/>
                </a:cubicBezTo>
                <a:cubicBezTo>
                  <a:pt x="35726" y="187878"/>
                  <a:pt x="57291" y="175206"/>
                  <a:pt x="65585" y="166722"/>
                </a:cubicBezTo>
                <a:cubicBezTo>
                  <a:pt x="73879" y="158238"/>
                  <a:pt x="68583" y="150217"/>
                  <a:pt x="74652" y="146047"/>
                </a:cubicBezTo>
                <a:cubicBezTo>
                  <a:pt x="80721" y="141877"/>
                  <a:pt x="94549" y="147190"/>
                  <a:pt x="102002" y="141704"/>
                </a:cubicBezTo>
                <a:cubicBezTo>
                  <a:pt x="109455" y="136218"/>
                  <a:pt x="113083" y="121564"/>
                  <a:pt x="119369" y="113129"/>
                </a:cubicBezTo>
                <a:cubicBezTo>
                  <a:pt x="125655" y="104694"/>
                  <a:pt x="131456" y="96603"/>
                  <a:pt x="139719" y="91095"/>
                </a:cubicBezTo>
                <a:cubicBezTo>
                  <a:pt x="147982" y="85587"/>
                  <a:pt x="162238" y="83610"/>
                  <a:pt x="168945" y="80078"/>
                </a:cubicBezTo>
                <a:cubicBezTo>
                  <a:pt x="175652" y="76546"/>
                  <a:pt x="175091" y="73824"/>
                  <a:pt x="179962" y="69903"/>
                </a:cubicBezTo>
                <a:cubicBezTo>
                  <a:pt x="184833" y="65982"/>
                  <a:pt x="191825" y="65534"/>
                  <a:pt x="198170" y="56553"/>
                </a:cubicBezTo>
                <a:cubicBezTo>
                  <a:pt x="204515" y="47572"/>
                  <a:pt x="206098" y="22938"/>
                  <a:pt x="218033" y="16014"/>
                </a:cubicBezTo>
                <a:cubicBezTo>
                  <a:pt x="229968" y="9090"/>
                  <a:pt x="240693" y="24706"/>
                  <a:pt x="269780" y="15010"/>
                </a:cubicBezTo>
                <a:cubicBezTo>
                  <a:pt x="280797" y="16846"/>
                  <a:pt x="253150" y="-5886"/>
                  <a:pt x="261555" y="1469"/>
                </a:cubicBezTo>
                <a:cubicBezTo>
                  <a:pt x="315659" y="48810"/>
                  <a:pt x="313394" y="52230"/>
                  <a:pt x="330372" y="64586"/>
                </a:cubicBezTo>
                <a:cubicBezTo>
                  <a:pt x="347350" y="76942"/>
                  <a:pt x="352406" y="71931"/>
                  <a:pt x="363423" y="75603"/>
                </a:cubicBezTo>
                <a:lnTo>
                  <a:pt x="379948" y="81111"/>
                </a:lnTo>
                <a:cubicBezTo>
                  <a:pt x="385457" y="84783"/>
                  <a:pt x="390552" y="89167"/>
                  <a:pt x="396474" y="92128"/>
                </a:cubicBezTo>
                <a:cubicBezTo>
                  <a:pt x="404381" y="96082"/>
                  <a:pt x="427967" y="101379"/>
                  <a:pt x="435033" y="103145"/>
                </a:cubicBezTo>
                <a:cubicBezTo>
                  <a:pt x="454899" y="116390"/>
                  <a:pt x="469521" y="124578"/>
                  <a:pt x="484609" y="147212"/>
                </a:cubicBezTo>
                <a:cubicBezTo>
                  <a:pt x="488281" y="152721"/>
                  <a:pt x="492664" y="157817"/>
                  <a:pt x="495625" y="163738"/>
                </a:cubicBezTo>
                <a:cubicBezTo>
                  <a:pt x="502607" y="177701"/>
                  <a:pt x="498621" y="185513"/>
                  <a:pt x="512151" y="196788"/>
                </a:cubicBezTo>
                <a:cubicBezTo>
                  <a:pt x="525544" y="207949"/>
                  <a:pt x="540427" y="208802"/>
                  <a:pt x="556218" y="213314"/>
                </a:cubicBezTo>
                <a:cubicBezTo>
                  <a:pt x="561801" y="214909"/>
                  <a:pt x="567235" y="216986"/>
                  <a:pt x="572743" y="218822"/>
                </a:cubicBezTo>
                <a:cubicBezTo>
                  <a:pt x="620111" y="250399"/>
                  <a:pt x="560177" y="212538"/>
                  <a:pt x="605794" y="235347"/>
                </a:cubicBezTo>
                <a:cubicBezTo>
                  <a:pt x="629365" y="247133"/>
                  <a:pt x="620628" y="254222"/>
                  <a:pt x="655370" y="257381"/>
                </a:cubicBezTo>
                <a:lnTo>
                  <a:pt x="715963" y="262890"/>
                </a:lnTo>
                <a:cubicBezTo>
                  <a:pt x="725888" y="272815"/>
                  <a:pt x="749638" y="282526"/>
                  <a:pt x="759380" y="292765"/>
                </a:cubicBezTo>
                <a:cubicBezTo>
                  <a:pt x="769122" y="303004"/>
                  <a:pt x="772469" y="314614"/>
                  <a:pt x="774413" y="324324"/>
                </a:cubicBezTo>
                <a:cubicBezTo>
                  <a:pt x="776357" y="334034"/>
                  <a:pt x="770938" y="341704"/>
                  <a:pt x="771047" y="351025"/>
                </a:cubicBezTo>
                <a:cubicBezTo>
                  <a:pt x="771156" y="360346"/>
                  <a:pt x="778316" y="373154"/>
                  <a:pt x="775064" y="380250"/>
                </a:cubicBezTo>
                <a:cubicBezTo>
                  <a:pt x="771813" y="387346"/>
                  <a:pt x="762425" y="389971"/>
                  <a:pt x="751538" y="393600"/>
                </a:cubicBezTo>
                <a:cubicBezTo>
                  <a:pt x="746030" y="397272"/>
                  <a:pt x="734809" y="414563"/>
                  <a:pt x="725488" y="420492"/>
                </a:cubicBezTo>
                <a:cubicBezTo>
                  <a:pt x="716167" y="426421"/>
                  <a:pt x="700980" y="427090"/>
                  <a:pt x="695612" y="429175"/>
                </a:cubicBezTo>
                <a:cubicBezTo>
                  <a:pt x="690244" y="431260"/>
                  <a:pt x="697232" y="429501"/>
                  <a:pt x="693279" y="433001"/>
                </a:cubicBezTo>
                <a:cubicBezTo>
                  <a:pt x="689326" y="436501"/>
                  <a:pt x="678213" y="441805"/>
                  <a:pt x="671895" y="450176"/>
                </a:cubicBezTo>
                <a:cubicBezTo>
                  <a:pt x="665577" y="458547"/>
                  <a:pt x="663402" y="476802"/>
                  <a:pt x="655370" y="483227"/>
                </a:cubicBezTo>
                <a:cubicBezTo>
                  <a:pt x="650836" y="486854"/>
                  <a:pt x="644353" y="486899"/>
                  <a:pt x="638845" y="488735"/>
                </a:cubicBezTo>
                <a:cubicBezTo>
                  <a:pt x="633336" y="492407"/>
                  <a:pt x="628404" y="497144"/>
                  <a:pt x="622319" y="499752"/>
                </a:cubicBezTo>
                <a:cubicBezTo>
                  <a:pt x="615361" y="502734"/>
                  <a:pt x="605654" y="501308"/>
                  <a:pt x="600286" y="505261"/>
                </a:cubicBezTo>
                <a:cubicBezTo>
                  <a:pt x="594918" y="509214"/>
                  <a:pt x="595619" y="521633"/>
                  <a:pt x="590110" y="523469"/>
                </a:cubicBezTo>
                <a:cubicBezTo>
                  <a:pt x="576904" y="563090"/>
                  <a:pt x="587572" y="537674"/>
                  <a:pt x="583760" y="549328"/>
                </a:cubicBezTo>
                <a:cubicBezTo>
                  <a:pt x="579948" y="560982"/>
                  <a:pt x="578632" y="581999"/>
                  <a:pt x="567235" y="593396"/>
                </a:cubicBezTo>
                <a:cubicBezTo>
                  <a:pt x="562554" y="598077"/>
                  <a:pt x="553573" y="600070"/>
                  <a:pt x="550710" y="604412"/>
                </a:cubicBezTo>
                <a:cubicBezTo>
                  <a:pt x="547847" y="608754"/>
                  <a:pt x="555568" y="617610"/>
                  <a:pt x="550059" y="619446"/>
                </a:cubicBezTo>
                <a:cubicBezTo>
                  <a:pt x="514601" y="672636"/>
                  <a:pt x="524244" y="643412"/>
                  <a:pt x="511500" y="651005"/>
                </a:cubicBezTo>
                <a:cubicBezTo>
                  <a:pt x="498756" y="658598"/>
                  <a:pt x="482664" y="660836"/>
                  <a:pt x="473592" y="665005"/>
                </a:cubicBezTo>
                <a:cubicBezTo>
                  <a:pt x="464520" y="669174"/>
                  <a:pt x="462988" y="673061"/>
                  <a:pt x="457066" y="676022"/>
                </a:cubicBezTo>
                <a:cubicBezTo>
                  <a:pt x="435869" y="686621"/>
                  <a:pt x="395440" y="685631"/>
                  <a:pt x="379948" y="687039"/>
                </a:cubicBezTo>
                <a:cubicBezTo>
                  <a:pt x="374072" y="695852"/>
                  <a:pt x="365626" y="713112"/>
                  <a:pt x="352406" y="714581"/>
                </a:cubicBezTo>
                <a:cubicBezTo>
                  <a:pt x="341306" y="715815"/>
                  <a:pt x="330373" y="710909"/>
                  <a:pt x="319356" y="709073"/>
                </a:cubicBezTo>
                <a:cubicBezTo>
                  <a:pt x="311003" y="703504"/>
                  <a:pt x="297706" y="692547"/>
                  <a:pt x="286305" y="692547"/>
                </a:cubicBezTo>
                <a:cubicBezTo>
                  <a:pt x="276942" y="692547"/>
                  <a:pt x="267944" y="696220"/>
                  <a:pt x="258763" y="698056"/>
                </a:cubicBezTo>
                <a:cubicBezTo>
                  <a:pt x="247746" y="696220"/>
                  <a:pt x="236804" y="693852"/>
                  <a:pt x="225712" y="692547"/>
                </a:cubicBezTo>
                <a:cubicBezTo>
                  <a:pt x="205570" y="690177"/>
                  <a:pt x="184359" y="693452"/>
                  <a:pt x="165119" y="687039"/>
                </a:cubicBezTo>
                <a:cubicBezTo>
                  <a:pt x="159611" y="685203"/>
                  <a:pt x="161447" y="676022"/>
                  <a:pt x="159611" y="670514"/>
                </a:cubicBezTo>
                <a:lnTo>
                  <a:pt x="154103" y="637463"/>
                </a:lnTo>
              </a:path>
            </a:pathLst>
          </a:custGeom>
          <a:gradFill flip="none" rotWithShape="1">
            <a:gsLst>
              <a:gs pos="0">
                <a:srgbClr val="DC464A"/>
              </a:gs>
              <a:gs pos="100000">
                <a:srgbClr val="F5CFB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A6DCB6B3-B6A0-8140-B2EE-ECCB2137E9D7}"/>
              </a:ext>
            </a:extLst>
          </p:cNvPr>
          <p:cNvSpPr/>
          <p:nvPr/>
        </p:nvSpPr>
        <p:spPr>
          <a:xfrm>
            <a:off x="1651927" y="6217252"/>
            <a:ext cx="664108" cy="424167"/>
          </a:xfrm>
          <a:custGeom>
            <a:avLst/>
            <a:gdLst>
              <a:gd name="connsiteX0" fmla="*/ 130152 w 664108"/>
              <a:gd name="connsiteY0" fmla="*/ 420490 h 430502"/>
              <a:gd name="connsiteX1" fmla="*/ 140164 w 664108"/>
              <a:gd name="connsiteY1" fmla="*/ 413816 h 430502"/>
              <a:gd name="connsiteX2" fmla="*/ 146838 w 664108"/>
              <a:gd name="connsiteY2" fmla="*/ 407141 h 430502"/>
              <a:gd name="connsiteX3" fmla="*/ 166861 w 664108"/>
              <a:gd name="connsiteY3" fmla="*/ 400467 h 430502"/>
              <a:gd name="connsiteX4" fmla="*/ 186885 w 664108"/>
              <a:gd name="connsiteY4" fmla="*/ 387118 h 430502"/>
              <a:gd name="connsiteX5" fmla="*/ 206908 w 664108"/>
              <a:gd name="connsiteY5" fmla="*/ 380443 h 430502"/>
              <a:gd name="connsiteX6" fmla="*/ 213582 w 664108"/>
              <a:gd name="connsiteY6" fmla="*/ 370432 h 430502"/>
              <a:gd name="connsiteX7" fmla="*/ 233606 w 664108"/>
              <a:gd name="connsiteY7" fmla="*/ 360420 h 430502"/>
              <a:gd name="connsiteX8" fmla="*/ 250292 w 664108"/>
              <a:gd name="connsiteY8" fmla="*/ 347071 h 430502"/>
              <a:gd name="connsiteX9" fmla="*/ 270315 w 664108"/>
              <a:gd name="connsiteY9" fmla="*/ 333722 h 430502"/>
              <a:gd name="connsiteX10" fmla="*/ 283664 w 664108"/>
              <a:gd name="connsiteY10" fmla="*/ 320373 h 430502"/>
              <a:gd name="connsiteX11" fmla="*/ 290339 w 664108"/>
              <a:gd name="connsiteY11" fmla="*/ 310362 h 430502"/>
              <a:gd name="connsiteX12" fmla="*/ 303688 w 664108"/>
              <a:gd name="connsiteY12" fmla="*/ 297013 h 430502"/>
              <a:gd name="connsiteX13" fmla="*/ 317037 w 664108"/>
              <a:gd name="connsiteY13" fmla="*/ 280327 h 430502"/>
              <a:gd name="connsiteX14" fmla="*/ 347072 w 664108"/>
              <a:gd name="connsiteY14" fmla="*/ 266978 h 430502"/>
              <a:gd name="connsiteX15" fmla="*/ 357083 w 664108"/>
              <a:gd name="connsiteY15" fmla="*/ 263640 h 430502"/>
              <a:gd name="connsiteX16" fmla="*/ 380444 w 664108"/>
              <a:gd name="connsiteY16" fmla="*/ 256966 h 430502"/>
              <a:gd name="connsiteX17" fmla="*/ 400467 w 664108"/>
              <a:gd name="connsiteY17" fmla="*/ 243617 h 430502"/>
              <a:gd name="connsiteX18" fmla="*/ 407142 w 664108"/>
              <a:gd name="connsiteY18" fmla="*/ 236943 h 430502"/>
              <a:gd name="connsiteX19" fmla="*/ 417153 w 664108"/>
              <a:gd name="connsiteY19" fmla="*/ 233605 h 430502"/>
              <a:gd name="connsiteX20" fmla="*/ 433839 w 664108"/>
              <a:gd name="connsiteY20" fmla="*/ 223594 h 430502"/>
              <a:gd name="connsiteX21" fmla="*/ 463874 w 664108"/>
              <a:gd name="connsiteY21" fmla="*/ 210245 h 430502"/>
              <a:gd name="connsiteX22" fmla="*/ 503921 w 664108"/>
              <a:gd name="connsiteY22" fmla="*/ 196896 h 430502"/>
              <a:gd name="connsiteX23" fmla="*/ 513933 w 664108"/>
              <a:gd name="connsiteY23" fmla="*/ 193559 h 430502"/>
              <a:gd name="connsiteX24" fmla="*/ 523945 w 664108"/>
              <a:gd name="connsiteY24" fmla="*/ 190221 h 430502"/>
              <a:gd name="connsiteX25" fmla="*/ 570666 w 664108"/>
              <a:gd name="connsiteY25" fmla="*/ 183547 h 430502"/>
              <a:gd name="connsiteX26" fmla="*/ 600701 w 664108"/>
              <a:gd name="connsiteY26" fmla="*/ 173535 h 430502"/>
              <a:gd name="connsiteX27" fmla="*/ 610712 w 664108"/>
              <a:gd name="connsiteY27" fmla="*/ 170198 h 430502"/>
              <a:gd name="connsiteX28" fmla="*/ 624061 w 664108"/>
              <a:gd name="connsiteY28" fmla="*/ 166861 h 430502"/>
              <a:gd name="connsiteX29" fmla="*/ 644085 w 664108"/>
              <a:gd name="connsiteY29" fmla="*/ 163524 h 430502"/>
              <a:gd name="connsiteX30" fmla="*/ 660771 w 664108"/>
              <a:gd name="connsiteY30" fmla="*/ 160186 h 430502"/>
              <a:gd name="connsiteX31" fmla="*/ 664108 w 664108"/>
              <a:gd name="connsiteY31" fmla="*/ 150175 h 430502"/>
              <a:gd name="connsiteX32" fmla="*/ 654096 w 664108"/>
              <a:gd name="connsiteY32" fmla="*/ 133489 h 430502"/>
              <a:gd name="connsiteX33" fmla="*/ 650759 w 664108"/>
              <a:gd name="connsiteY33" fmla="*/ 123477 h 430502"/>
              <a:gd name="connsiteX34" fmla="*/ 617387 w 664108"/>
              <a:gd name="connsiteY34" fmla="*/ 103454 h 430502"/>
              <a:gd name="connsiteX35" fmla="*/ 574003 w 664108"/>
              <a:gd name="connsiteY35" fmla="*/ 83430 h 430502"/>
              <a:gd name="connsiteX36" fmla="*/ 560654 w 664108"/>
              <a:gd name="connsiteY36" fmla="*/ 80093 h 430502"/>
              <a:gd name="connsiteX37" fmla="*/ 547305 w 664108"/>
              <a:gd name="connsiteY37" fmla="*/ 63407 h 430502"/>
              <a:gd name="connsiteX38" fmla="*/ 537293 w 664108"/>
              <a:gd name="connsiteY38" fmla="*/ 56732 h 430502"/>
              <a:gd name="connsiteX39" fmla="*/ 520607 w 664108"/>
              <a:gd name="connsiteY39" fmla="*/ 40046 h 430502"/>
              <a:gd name="connsiteX40" fmla="*/ 507258 w 664108"/>
              <a:gd name="connsiteY40" fmla="*/ 33372 h 430502"/>
              <a:gd name="connsiteX41" fmla="*/ 497247 w 664108"/>
              <a:gd name="connsiteY41" fmla="*/ 26697 h 430502"/>
              <a:gd name="connsiteX42" fmla="*/ 487235 w 664108"/>
              <a:gd name="connsiteY42" fmla="*/ 23360 h 430502"/>
              <a:gd name="connsiteX43" fmla="*/ 477223 w 664108"/>
              <a:gd name="connsiteY43" fmla="*/ 16686 h 430502"/>
              <a:gd name="connsiteX44" fmla="*/ 457200 w 664108"/>
              <a:gd name="connsiteY44" fmla="*/ 13348 h 430502"/>
              <a:gd name="connsiteX45" fmla="*/ 443851 w 664108"/>
              <a:gd name="connsiteY45" fmla="*/ 10011 h 430502"/>
              <a:gd name="connsiteX46" fmla="*/ 390455 w 664108"/>
              <a:gd name="connsiteY46" fmla="*/ 3337 h 430502"/>
              <a:gd name="connsiteX47" fmla="*/ 370432 w 664108"/>
              <a:gd name="connsiteY47" fmla="*/ 0 h 430502"/>
              <a:gd name="connsiteX48" fmla="*/ 360420 w 664108"/>
              <a:gd name="connsiteY48" fmla="*/ 3337 h 430502"/>
              <a:gd name="connsiteX49" fmla="*/ 320374 w 664108"/>
              <a:gd name="connsiteY49" fmla="*/ 10011 h 430502"/>
              <a:gd name="connsiteX50" fmla="*/ 293676 w 664108"/>
              <a:gd name="connsiteY50" fmla="*/ 23360 h 430502"/>
              <a:gd name="connsiteX51" fmla="*/ 283664 w 664108"/>
              <a:gd name="connsiteY51" fmla="*/ 26697 h 430502"/>
              <a:gd name="connsiteX52" fmla="*/ 270315 w 664108"/>
              <a:gd name="connsiteY52" fmla="*/ 43383 h 430502"/>
              <a:gd name="connsiteX53" fmla="*/ 263641 w 664108"/>
              <a:gd name="connsiteY53" fmla="*/ 50058 h 430502"/>
              <a:gd name="connsiteX54" fmla="*/ 250292 w 664108"/>
              <a:gd name="connsiteY54" fmla="*/ 70081 h 430502"/>
              <a:gd name="connsiteX55" fmla="*/ 243618 w 664108"/>
              <a:gd name="connsiteY55" fmla="*/ 80093 h 430502"/>
              <a:gd name="connsiteX56" fmla="*/ 240280 w 664108"/>
              <a:gd name="connsiteY56" fmla="*/ 90105 h 430502"/>
              <a:gd name="connsiteX57" fmla="*/ 230269 w 664108"/>
              <a:gd name="connsiteY57" fmla="*/ 100116 h 430502"/>
              <a:gd name="connsiteX58" fmla="*/ 223594 w 664108"/>
              <a:gd name="connsiteY58" fmla="*/ 110128 h 430502"/>
              <a:gd name="connsiteX59" fmla="*/ 206908 w 664108"/>
              <a:gd name="connsiteY59" fmla="*/ 140163 h 430502"/>
              <a:gd name="connsiteX60" fmla="*/ 200234 w 664108"/>
              <a:gd name="connsiteY60" fmla="*/ 146838 h 430502"/>
              <a:gd name="connsiteX61" fmla="*/ 193559 w 664108"/>
              <a:gd name="connsiteY61" fmla="*/ 156849 h 430502"/>
              <a:gd name="connsiteX62" fmla="*/ 173536 w 664108"/>
              <a:gd name="connsiteY62" fmla="*/ 176873 h 430502"/>
              <a:gd name="connsiteX63" fmla="*/ 153512 w 664108"/>
              <a:gd name="connsiteY63" fmla="*/ 183547 h 430502"/>
              <a:gd name="connsiteX64" fmla="*/ 126815 w 664108"/>
              <a:gd name="connsiteY64" fmla="*/ 190221 h 430502"/>
              <a:gd name="connsiteX65" fmla="*/ 90105 w 664108"/>
              <a:gd name="connsiteY65" fmla="*/ 200233 h 430502"/>
              <a:gd name="connsiteX66" fmla="*/ 83431 w 664108"/>
              <a:gd name="connsiteY66" fmla="*/ 206908 h 430502"/>
              <a:gd name="connsiteX67" fmla="*/ 30035 w 664108"/>
              <a:gd name="connsiteY67" fmla="*/ 213582 h 430502"/>
              <a:gd name="connsiteX68" fmla="*/ 3337 w 664108"/>
              <a:gd name="connsiteY68" fmla="*/ 226931 h 430502"/>
              <a:gd name="connsiteX69" fmla="*/ 0 w 664108"/>
              <a:gd name="connsiteY69" fmla="*/ 236943 h 430502"/>
              <a:gd name="connsiteX70" fmla="*/ 10012 w 664108"/>
              <a:gd name="connsiteY70" fmla="*/ 253629 h 430502"/>
              <a:gd name="connsiteX71" fmla="*/ 16686 w 664108"/>
              <a:gd name="connsiteY71" fmla="*/ 263640 h 430502"/>
              <a:gd name="connsiteX72" fmla="*/ 43384 w 664108"/>
              <a:gd name="connsiteY72" fmla="*/ 287001 h 430502"/>
              <a:gd name="connsiteX73" fmla="*/ 50058 w 664108"/>
              <a:gd name="connsiteY73" fmla="*/ 297013 h 430502"/>
              <a:gd name="connsiteX74" fmla="*/ 56733 w 664108"/>
              <a:gd name="connsiteY74" fmla="*/ 303687 h 430502"/>
              <a:gd name="connsiteX75" fmla="*/ 60070 w 664108"/>
              <a:gd name="connsiteY75" fmla="*/ 313699 h 430502"/>
              <a:gd name="connsiteX76" fmla="*/ 80093 w 664108"/>
              <a:gd name="connsiteY76" fmla="*/ 337059 h 430502"/>
              <a:gd name="connsiteX77" fmla="*/ 86768 w 664108"/>
              <a:gd name="connsiteY77" fmla="*/ 357083 h 430502"/>
              <a:gd name="connsiteX78" fmla="*/ 90105 w 664108"/>
              <a:gd name="connsiteY78" fmla="*/ 367094 h 430502"/>
              <a:gd name="connsiteX79" fmla="*/ 103454 w 664108"/>
              <a:gd name="connsiteY79" fmla="*/ 387118 h 430502"/>
              <a:gd name="connsiteX80" fmla="*/ 110128 w 664108"/>
              <a:gd name="connsiteY80" fmla="*/ 397129 h 430502"/>
              <a:gd name="connsiteX81" fmla="*/ 120140 w 664108"/>
              <a:gd name="connsiteY81" fmla="*/ 413816 h 430502"/>
              <a:gd name="connsiteX82" fmla="*/ 123477 w 664108"/>
              <a:gd name="connsiteY82" fmla="*/ 423827 h 430502"/>
              <a:gd name="connsiteX83" fmla="*/ 143501 w 664108"/>
              <a:gd name="connsiteY83" fmla="*/ 430502 h 430502"/>
              <a:gd name="connsiteX84" fmla="*/ 130152 w 664108"/>
              <a:gd name="connsiteY84" fmla="*/ 420490 h 430502"/>
              <a:gd name="connsiteX0" fmla="*/ 123478 w 664108"/>
              <a:gd name="connsiteY0" fmla="*/ 400467 h 430502"/>
              <a:gd name="connsiteX1" fmla="*/ 140164 w 664108"/>
              <a:gd name="connsiteY1" fmla="*/ 413816 h 430502"/>
              <a:gd name="connsiteX2" fmla="*/ 146838 w 664108"/>
              <a:gd name="connsiteY2" fmla="*/ 407141 h 430502"/>
              <a:gd name="connsiteX3" fmla="*/ 166861 w 664108"/>
              <a:gd name="connsiteY3" fmla="*/ 400467 h 430502"/>
              <a:gd name="connsiteX4" fmla="*/ 186885 w 664108"/>
              <a:gd name="connsiteY4" fmla="*/ 387118 h 430502"/>
              <a:gd name="connsiteX5" fmla="*/ 206908 w 664108"/>
              <a:gd name="connsiteY5" fmla="*/ 380443 h 430502"/>
              <a:gd name="connsiteX6" fmla="*/ 213582 w 664108"/>
              <a:gd name="connsiteY6" fmla="*/ 370432 h 430502"/>
              <a:gd name="connsiteX7" fmla="*/ 233606 w 664108"/>
              <a:gd name="connsiteY7" fmla="*/ 360420 h 430502"/>
              <a:gd name="connsiteX8" fmla="*/ 250292 w 664108"/>
              <a:gd name="connsiteY8" fmla="*/ 347071 h 430502"/>
              <a:gd name="connsiteX9" fmla="*/ 270315 w 664108"/>
              <a:gd name="connsiteY9" fmla="*/ 333722 h 430502"/>
              <a:gd name="connsiteX10" fmla="*/ 283664 w 664108"/>
              <a:gd name="connsiteY10" fmla="*/ 320373 h 430502"/>
              <a:gd name="connsiteX11" fmla="*/ 290339 w 664108"/>
              <a:gd name="connsiteY11" fmla="*/ 310362 h 430502"/>
              <a:gd name="connsiteX12" fmla="*/ 303688 w 664108"/>
              <a:gd name="connsiteY12" fmla="*/ 297013 h 430502"/>
              <a:gd name="connsiteX13" fmla="*/ 317037 w 664108"/>
              <a:gd name="connsiteY13" fmla="*/ 280327 h 430502"/>
              <a:gd name="connsiteX14" fmla="*/ 347072 w 664108"/>
              <a:gd name="connsiteY14" fmla="*/ 266978 h 430502"/>
              <a:gd name="connsiteX15" fmla="*/ 357083 w 664108"/>
              <a:gd name="connsiteY15" fmla="*/ 263640 h 430502"/>
              <a:gd name="connsiteX16" fmla="*/ 380444 w 664108"/>
              <a:gd name="connsiteY16" fmla="*/ 256966 h 430502"/>
              <a:gd name="connsiteX17" fmla="*/ 400467 w 664108"/>
              <a:gd name="connsiteY17" fmla="*/ 243617 h 430502"/>
              <a:gd name="connsiteX18" fmla="*/ 407142 w 664108"/>
              <a:gd name="connsiteY18" fmla="*/ 236943 h 430502"/>
              <a:gd name="connsiteX19" fmla="*/ 417153 w 664108"/>
              <a:gd name="connsiteY19" fmla="*/ 233605 h 430502"/>
              <a:gd name="connsiteX20" fmla="*/ 433839 w 664108"/>
              <a:gd name="connsiteY20" fmla="*/ 223594 h 430502"/>
              <a:gd name="connsiteX21" fmla="*/ 463874 w 664108"/>
              <a:gd name="connsiteY21" fmla="*/ 210245 h 430502"/>
              <a:gd name="connsiteX22" fmla="*/ 503921 w 664108"/>
              <a:gd name="connsiteY22" fmla="*/ 196896 h 430502"/>
              <a:gd name="connsiteX23" fmla="*/ 513933 w 664108"/>
              <a:gd name="connsiteY23" fmla="*/ 193559 h 430502"/>
              <a:gd name="connsiteX24" fmla="*/ 523945 w 664108"/>
              <a:gd name="connsiteY24" fmla="*/ 190221 h 430502"/>
              <a:gd name="connsiteX25" fmla="*/ 570666 w 664108"/>
              <a:gd name="connsiteY25" fmla="*/ 183547 h 430502"/>
              <a:gd name="connsiteX26" fmla="*/ 600701 w 664108"/>
              <a:gd name="connsiteY26" fmla="*/ 173535 h 430502"/>
              <a:gd name="connsiteX27" fmla="*/ 610712 w 664108"/>
              <a:gd name="connsiteY27" fmla="*/ 170198 h 430502"/>
              <a:gd name="connsiteX28" fmla="*/ 624061 w 664108"/>
              <a:gd name="connsiteY28" fmla="*/ 166861 h 430502"/>
              <a:gd name="connsiteX29" fmla="*/ 644085 w 664108"/>
              <a:gd name="connsiteY29" fmla="*/ 163524 h 430502"/>
              <a:gd name="connsiteX30" fmla="*/ 660771 w 664108"/>
              <a:gd name="connsiteY30" fmla="*/ 160186 h 430502"/>
              <a:gd name="connsiteX31" fmla="*/ 664108 w 664108"/>
              <a:gd name="connsiteY31" fmla="*/ 150175 h 430502"/>
              <a:gd name="connsiteX32" fmla="*/ 654096 w 664108"/>
              <a:gd name="connsiteY32" fmla="*/ 133489 h 430502"/>
              <a:gd name="connsiteX33" fmla="*/ 650759 w 664108"/>
              <a:gd name="connsiteY33" fmla="*/ 123477 h 430502"/>
              <a:gd name="connsiteX34" fmla="*/ 617387 w 664108"/>
              <a:gd name="connsiteY34" fmla="*/ 103454 h 430502"/>
              <a:gd name="connsiteX35" fmla="*/ 574003 w 664108"/>
              <a:gd name="connsiteY35" fmla="*/ 83430 h 430502"/>
              <a:gd name="connsiteX36" fmla="*/ 560654 w 664108"/>
              <a:gd name="connsiteY36" fmla="*/ 80093 h 430502"/>
              <a:gd name="connsiteX37" fmla="*/ 547305 w 664108"/>
              <a:gd name="connsiteY37" fmla="*/ 63407 h 430502"/>
              <a:gd name="connsiteX38" fmla="*/ 537293 w 664108"/>
              <a:gd name="connsiteY38" fmla="*/ 56732 h 430502"/>
              <a:gd name="connsiteX39" fmla="*/ 520607 w 664108"/>
              <a:gd name="connsiteY39" fmla="*/ 40046 h 430502"/>
              <a:gd name="connsiteX40" fmla="*/ 507258 w 664108"/>
              <a:gd name="connsiteY40" fmla="*/ 33372 h 430502"/>
              <a:gd name="connsiteX41" fmla="*/ 497247 w 664108"/>
              <a:gd name="connsiteY41" fmla="*/ 26697 h 430502"/>
              <a:gd name="connsiteX42" fmla="*/ 487235 w 664108"/>
              <a:gd name="connsiteY42" fmla="*/ 23360 h 430502"/>
              <a:gd name="connsiteX43" fmla="*/ 477223 w 664108"/>
              <a:gd name="connsiteY43" fmla="*/ 16686 h 430502"/>
              <a:gd name="connsiteX44" fmla="*/ 457200 w 664108"/>
              <a:gd name="connsiteY44" fmla="*/ 13348 h 430502"/>
              <a:gd name="connsiteX45" fmla="*/ 443851 w 664108"/>
              <a:gd name="connsiteY45" fmla="*/ 10011 h 430502"/>
              <a:gd name="connsiteX46" fmla="*/ 390455 w 664108"/>
              <a:gd name="connsiteY46" fmla="*/ 3337 h 430502"/>
              <a:gd name="connsiteX47" fmla="*/ 370432 w 664108"/>
              <a:gd name="connsiteY47" fmla="*/ 0 h 430502"/>
              <a:gd name="connsiteX48" fmla="*/ 360420 w 664108"/>
              <a:gd name="connsiteY48" fmla="*/ 3337 h 430502"/>
              <a:gd name="connsiteX49" fmla="*/ 320374 w 664108"/>
              <a:gd name="connsiteY49" fmla="*/ 10011 h 430502"/>
              <a:gd name="connsiteX50" fmla="*/ 293676 w 664108"/>
              <a:gd name="connsiteY50" fmla="*/ 23360 h 430502"/>
              <a:gd name="connsiteX51" fmla="*/ 283664 w 664108"/>
              <a:gd name="connsiteY51" fmla="*/ 26697 h 430502"/>
              <a:gd name="connsiteX52" fmla="*/ 270315 w 664108"/>
              <a:gd name="connsiteY52" fmla="*/ 43383 h 430502"/>
              <a:gd name="connsiteX53" fmla="*/ 263641 w 664108"/>
              <a:gd name="connsiteY53" fmla="*/ 50058 h 430502"/>
              <a:gd name="connsiteX54" fmla="*/ 250292 w 664108"/>
              <a:gd name="connsiteY54" fmla="*/ 70081 h 430502"/>
              <a:gd name="connsiteX55" fmla="*/ 243618 w 664108"/>
              <a:gd name="connsiteY55" fmla="*/ 80093 h 430502"/>
              <a:gd name="connsiteX56" fmla="*/ 240280 w 664108"/>
              <a:gd name="connsiteY56" fmla="*/ 90105 h 430502"/>
              <a:gd name="connsiteX57" fmla="*/ 230269 w 664108"/>
              <a:gd name="connsiteY57" fmla="*/ 100116 h 430502"/>
              <a:gd name="connsiteX58" fmla="*/ 223594 w 664108"/>
              <a:gd name="connsiteY58" fmla="*/ 110128 h 430502"/>
              <a:gd name="connsiteX59" fmla="*/ 206908 w 664108"/>
              <a:gd name="connsiteY59" fmla="*/ 140163 h 430502"/>
              <a:gd name="connsiteX60" fmla="*/ 200234 w 664108"/>
              <a:gd name="connsiteY60" fmla="*/ 146838 h 430502"/>
              <a:gd name="connsiteX61" fmla="*/ 193559 w 664108"/>
              <a:gd name="connsiteY61" fmla="*/ 156849 h 430502"/>
              <a:gd name="connsiteX62" fmla="*/ 173536 w 664108"/>
              <a:gd name="connsiteY62" fmla="*/ 176873 h 430502"/>
              <a:gd name="connsiteX63" fmla="*/ 153512 w 664108"/>
              <a:gd name="connsiteY63" fmla="*/ 183547 h 430502"/>
              <a:gd name="connsiteX64" fmla="*/ 126815 w 664108"/>
              <a:gd name="connsiteY64" fmla="*/ 190221 h 430502"/>
              <a:gd name="connsiteX65" fmla="*/ 90105 w 664108"/>
              <a:gd name="connsiteY65" fmla="*/ 200233 h 430502"/>
              <a:gd name="connsiteX66" fmla="*/ 83431 w 664108"/>
              <a:gd name="connsiteY66" fmla="*/ 206908 h 430502"/>
              <a:gd name="connsiteX67" fmla="*/ 30035 w 664108"/>
              <a:gd name="connsiteY67" fmla="*/ 213582 h 430502"/>
              <a:gd name="connsiteX68" fmla="*/ 3337 w 664108"/>
              <a:gd name="connsiteY68" fmla="*/ 226931 h 430502"/>
              <a:gd name="connsiteX69" fmla="*/ 0 w 664108"/>
              <a:gd name="connsiteY69" fmla="*/ 236943 h 430502"/>
              <a:gd name="connsiteX70" fmla="*/ 10012 w 664108"/>
              <a:gd name="connsiteY70" fmla="*/ 253629 h 430502"/>
              <a:gd name="connsiteX71" fmla="*/ 16686 w 664108"/>
              <a:gd name="connsiteY71" fmla="*/ 263640 h 430502"/>
              <a:gd name="connsiteX72" fmla="*/ 43384 w 664108"/>
              <a:gd name="connsiteY72" fmla="*/ 287001 h 430502"/>
              <a:gd name="connsiteX73" fmla="*/ 50058 w 664108"/>
              <a:gd name="connsiteY73" fmla="*/ 297013 h 430502"/>
              <a:gd name="connsiteX74" fmla="*/ 56733 w 664108"/>
              <a:gd name="connsiteY74" fmla="*/ 303687 h 430502"/>
              <a:gd name="connsiteX75" fmla="*/ 60070 w 664108"/>
              <a:gd name="connsiteY75" fmla="*/ 313699 h 430502"/>
              <a:gd name="connsiteX76" fmla="*/ 80093 w 664108"/>
              <a:gd name="connsiteY76" fmla="*/ 337059 h 430502"/>
              <a:gd name="connsiteX77" fmla="*/ 86768 w 664108"/>
              <a:gd name="connsiteY77" fmla="*/ 357083 h 430502"/>
              <a:gd name="connsiteX78" fmla="*/ 90105 w 664108"/>
              <a:gd name="connsiteY78" fmla="*/ 367094 h 430502"/>
              <a:gd name="connsiteX79" fmla="*/ 103454 w 664108"/>
              <a:gd name="connsiteY79" fmla="*/ 387118 h 430502"/>
              <a:gd name="connsiteX80" fmla="*/ 110128 w 664108"/>
              <a:gd name="connsiteY80" fmla="*/ 397129 h 430502"/>
              <a:gd name="connsiteX81" fmla="*/ 120140 w 664108"/>
              <a:gd name="connsiteY81" fmla="*/ 413816 h 430502"/>
              <a:gd name="connsiteX82" fmla="*/ 123477 w 664108"/>
              <a:gd name="connsiteY82" fmla="*/ 423827 h 430502"/>
              <a:gd name="connsiteX83" fmla="*/ 143501 w 664108"/>
              <a:gd name="connsiteY83" fmla="*/ 430502 h 430502"/>
              <a:gd name="connsiteX84" fmla="*/ 123478 w 664108"/>
              <a:gd name="connsiteY84" fmla="*/ 400467 h 430502"/>
              <a:gd name="connsiteX0" fmla="*/ 123478 w 664108"/>
              <a:gd name="connsiteY0" fmla="*/ 400467 h 424167"/>
              <a:gd name="connsiteX1" fmla="*/ 140164 w 664108"/>
              <a:gd name="connsiteY1" fmla="*/ 413816 h 424167"/>
              <a:gd name="connsiteX2" fmla="*/ 146838 w 664108"/>
              <a:gd name="connsiteY2" fmla="*/ 407141 h 424167"/>
              <a:gd name="connsiteX3" fmla="*/ 166861 w 664108"/>
              <a:gd name="connsiteY3" fmla="*/ 400467 h 424167"/>
              <a:gd name="connsiteX4" fmla="*/ 186885 w 664108"/>
              <a:gd name="connsiteY4" fmla="*/ 387118 h 424167"/>
              <a:gd name="connsiteX5" fmla="*/ 206908 w 664108"/>
              <a:gd name="connsiteY5" fmla="*/ 380443 h 424167"/>
              <a:gd name="connsiteX6" fmla="*/ 213582 w 664108"/>
              <a:gd name="connsiteY6" fmla="*/ 370432 h 424167"/>
              <a:gd name="connsiteX7" fmla="*/ 233606 w 664108"/>
              <a:gd name="connsiteY7" fmla="*/ 360420 h 424167"/>
              <a:gd name="connsiteX8" fmla="*/ 250292 w 664108"/>
              <a:gd name="connsiteY8" fmla="*/ 347071 h 424167"/>
              <a:gd name="connsiteX9" fmla="*/ 270315 w 664108"/>
              <a:gd name="connsiteY9" fmla="*/ 333722 h 424167"/>
              <a:gd name="connsiteX10" fmla="*/ 283664 w 664108"/>
              <a:gd name="connsiteY10" fmla="*/ 320373 h 424167"/>
              <a:gd name="connsiteX11" fmla="*/ 290339 w 664108"/>
              <a:gd name="connsiteY11" fmla="*/ 310362 h 424167"/>
              <a:gd name="connsiteX12" fmla="*/ 303688 w 664108"/>
              <a:gd name="connsiteY12" fmla="*/ 297013 h 424167"/>
              <a:gd name="connsiteX13" fmla="*/ 317037 w 664108"/>
              <a:gd name="connsiteY13" fmla="*/ 280327 h 424167"/>
              <a:gd name="connsiteX14" fmla="*/ 347072 w 664108"/>
              <a:gd name="connsiteY14" fmla="*/ 266978 h 424167"/>
              <a:gd name="connsiteX15" fmla="*/ 357083 w 664108"/>
              <a:gd name="connsiteY15" fmla="*/ 263640 h 424167"/>
              <a:gd name="connsiteX16" fmla="*/ 380444 w 664108"/>
              <a:gd name="connsiteY16" fmla="*/ 256966 h 424167"/>
              <a:gd name="connsiteX17" fmla="*/ 400467 w 664108"/>
              <a:gd name="connsiteY17" fmla="*/ 243617 h 424167"/>
              <a:gd name="connsiteX18" fmla="*/ 407142 w 664108"/>
              <a:gd name="connsiteY18" fmla="*/ 236943 h 424167"/>
              <a:gd name="connsiteX19" fmla="*/ 417153 w 664108"/>
              <a:gd name="connsiteY19" fmla="*/ 233605 h 424167"/>
              <a:gd name="connsiteX20" fmla="*/ 433839 w 664108"/>
              <a:gd name="connsiteY20" fmla="*/ 223594 h 424167"/>
              <a:gd name="connsiteX21" fmla="*/ 463874 w 664108"/>
              <a:gd name="connsiteY21" fmla="*/ 210245 h 424167"/>
              <a:gd name="connsiteX22" fmla="*/ 503921 w 664108"/>
              <a:gd name="connsiteY22" fmla="*/ 196896 h 424167"/>
              <a:gd name="connsiteX23" fmla="*/ 513933 w 664108"/>
              <a:gd name="connsiteY23" fmla="*/ 193559 h 424167"/>
              <a:gd name="connsiteX24" fmla="*/ 523945 w 664108"/>
              <a:gd name="connsiteY24" fmla="*/ 190221 h 424167"/>
              <a:gd name="connsiteX25" fmla="*/ 570666 w 664108"/>
              <a:gd name="connsiteY25" fmla="*/ 183547 h 424167"/>
              <a:gd name="connsiteX26" fmla="*/ 600701 w 664108"/>
              <a:gd name="connsiteY26" fmla="*/ 173535 h 424167"/>
              <a:gd name="connsiteX27" fmla="*/ 610712 w 664108"/>
              <a:gd name="connsiteY27" fmla="*/ 170198 h 424167"/>
              <a:gd name="connsiteX28" fmla="*/ 624061 w 664108"/>
              <a:gd name="connsiteY28" fmla="*/ 166861 h 424167"/>
              <a:gd name="connsiteX29" fmla="*/ 644085 w 664108"/>
              <a:gd name="connsiteY29" fmla="*/ 163524 h 424167"/>
              <a:gd name="connsiteX30" fmla="*/ 660771 w 664108"/>
              <a:gd name="connsiteY30" fmla="*/ 160186 h 424167"/>
              <a:gd name="connsiteX31" fmla="*/ 664108 w 664108"/>
              <a:gd name="connsiteY31" fmla="*/ 150175 h 424167"/>
              <a:gd name="connsiteX32" fmla="*/ 654096 w 664108"/>
              <a:gd name="connsiteY32" fmla="*/ 133489 h 424167"/>
              <a:gd name="connsiteX33" fmla="*/ 650759 w 664108"/>
              <a:gd name="connsiteY33" fmla="*/ 123477 h 424167"/>
              <a:gd name="connsiteX34" fmla="*/ 617387 w 664108"/>
              <a:gd name="connsiteY34" fmla="*/ 103454 h 424167"/>
              <a:gd name="connsiteX35" fmla="*/ 574003 w 664108"/>
              <a:gd name="connsiteY35" fmla="*/ 83430 h 424167"/>
              <a:gd name="connsiteX36" fmla="*/ 560654 w 664108"/>
              <a:gd name="connsiteY36" fmla="*/ 80093 h 424167"/>
              <a:gd name="connsiteX37" fmla="*/ 547305 w 664108"/>
              <a:gd name="connsiteY37" fmla="*/ 63407 h 424167"/>
              <a:gd name="connsiteX38" fmla="*/ 537293 w 664108"/>
              <a:gd name="connsiteY38" fmla="*/ 56732 h 424167"/>
              <a:gd name="connsiteX39" fmla="*/ 520607 w 664108"/>
              <a:gd name="connsiteY39" fmla="*/ 40046 h 424167"/>
              <a:gd name="connsiteX40" fmla="*/ 507258 w 664108"/>
              <a:gd name="connsiteY40" fmla="*/ 33372 h 424167"/>
              <a:gd name="connsiteX41" fmla="*/ 497247 w 664108"/>
              <a:gd name="connsiteY41" fmla="*/ 26697 h 424167"/>
              <a:gd name="connsiteX42" fmla="*/ 487235 w 664108"/>
              <a:gd name="connsiteY42" fmla="*/ 23360 h 424167"/>
              <a:gd name="connsiteX43" fmla="*/ 477223 w 664108"/>
              <a:gd name="connsiteY43" fmla="*/ 16686 h 424167"/>
              <a:gd name="connsiteX44" fmla="*/ 457200 w 664108"/>
              <a:gd name="connsiteY44" fmla="*/ 13348 h 424167"/>
              <a:gd name="connsiteX45" fmla="*/ 443851 w 664108"/>
              <a:gd name="connsiteY45" fmla="*/ 10011 h 424167"/>
              <a:gd name="connsiteX46" fmla="*/ 390455 w 664108"/>
              <a:gd name="connsiteY46" fmla="*/ 3337 h 424167"/>
              <a:gd name="connsiteX47" fmla="*/ 370432 w 664108"/>
              <a:gd name="connsiteY47" fmla="*/ 0 h 424167"/>
              <a:gd name="connsiteX48" fmla="*/ 360420 w 664108"/>
              <a:gd name="connsiteY48" fmla="*/ 3337 h 424167"/>
              <a:gd name="connsiteX49" fmla="*/ 320374 w 664108"/>
              <a:gd name="connsiteY49" fmla="*/ 10011 h 424167"/>
              <a:gd name="connsiteX50" fmla="*/ 293676 w 664108"/>
              <a:gd name="connsiteY50" fmla="*/ 23360 h 424167"/>
              <a:gd name="connsiteX51" fmla="*/ 283664 w 664108"/>
              <a:gd name="connsiteY51" fmla="*/ 26697 h 424167"/>
              <a:gd name="connsiteX52" fmla="*/ 270315 w 664108"/>
              <a:gd name="connsiteY52" fmla="*/ 43383 h 424167"/>
              <a:gd name="connsiteX53" fmla="*/ 263641 w 664108"/>
              <a:gd name="connsiteY53" fmla="*/ 50058 h 424167"/>
              <a:gd name="connsiteX54" fmla="*/ 250292 w 664108"/>
              <a:gd name="connsiteY54" fmla="*/ 70081 h 424167"/>
              <a:gd name="connsiteX55" fmla="*/ 243618 w 664108"/>
              <a:gd name="connsiteY55" fmla="*/ 80093 h 424167"/>
              <a:gd name="connsiteX56" fmla="*/ 240280 w 664108"/>
              <a:gd name="connsiteY56" fmla="*/ 90105 h 424167"/>
              <a:gd name="connsiteX57" fmla="*/ 230269 w 664108"/>
              <a:gd name="connsiteY57" fmla="*/ 100116 h 424167"/>
              <a:gd name="connsiteX58" fmla="*/ 223594 w 664108"/>
              <a:gd name="connsiteY58" fmla="*/ 110128 h 424167"/>
              <a:gd name="connsiteX59" fmla="*/ 206908 w 664108"/>
              <a:gd name="connsiteY59" fmla="*/ 140163 h 424167"/>
              <a:gd name="connsiteX60" fmla="*/ 200234 w 664108"/>
              <a:gd name="connsiteY60" fmla="*/ 146838 h 424167"/>
              <a:gd name="connsiteX61" fmla="*/ 193559 w 664108"/>
              <a:gd name="connsiteY61" fmla="*/ 156849 h 424167"/>
              <a:gd name="connsiteX62" fmla="*/ 173536 w 664108"/>
              <a:gd name="connsiteY62" fmla="*/ 176873 h 424167"/>
              <a:gd name="connsiteX63" fmla="*/ 153512 w 664108"/>
              <a:gd name="connsiteY63" fmla="*/ 183547 h 424167"/>
              <a:gd name="connsiteX64" fmla="*/ 126815 w 664108"/>
              <a:gd name="connsiteY64" fmla="*/ 190221 h 424167"/>
              <a:gd name="connsiteX65" fmla="*/ 90105 w 664108"/>
              <a:gd name="connsiteY65" fmla="*/ 200233 h 424167"/>
              <a:gd name="connsiteX66" fmla="*/ 83431 w 664108"/>
              <a:gd name="connsiteY66" fmla="*/ 206908 h 424167"/>
              <a:gd name="connsiteX67" fmla="*/ 30035 w 664108"/>
              <a:gd name="connsiteY67" fmla="*/ 213582 h 424167"/>
              <a:gd name="connsiteX68" fmla="*/ 3337 w 664108"/>
              <a:gd name="connsiteY68" fmla="*/ 226931 h 424167"/>
              <a:gd name="connsiteX69" fmla="*/ 0 w 664108"/>
              <a:gd name="connsiteY69" fmla="*/ 236943 h 424167"/>
              <a:gd name="connsiteX70" fmla="*/ 10012 w 664108"/>
              <a:gd name="connsiteY70" fmla="*/ 253629 h 424167"/>
              <a:gd name="connsiteX71" fmla="*/ 16686 w 664108"/>
              <a:gd name="connsiteY71" fmla="*/ 263640 h 424167"/>
              <a:gd name="connsiteX72" fmla="*/ 43384 w 664108"/>
              <a:gd name="connsiteY72" fmla="*/ 287001 h 424167"/>
              <a:gd name="connsiteX73" fmla="*/ 50058 w 664108"/>
              <a:gd name="connsiteY73" fmla="*/ 297013 h 424167"/>
              <a:gd name="connsiteX74" fmla="*/ 56733 w 664108"/>
              <a:gd name="connsiteY74" fmla="*/ 303687 h 424167"/>
              <a:gd name="connsiteX75" fmla="*/ 60070 w 664108"/>
              <a:gd name="connsiteY75" fmla="*/ 313699 h 424167"/>
              <a:gd name="connsiteX76" fmla="*/ 80093 w 664108"/>
              <a:gd name="connsiteY76" fmla="*/ 337059 h 424167"/>
              <a:gd name="connsiteX77" fmla="*/ 86768 w 664108"/>
              <a:gd name="connsiteY77" fmla="*/ 357083 h 424167"/>
              <a:gd name="connsiteX78" fmla="*/ 90105 w 664108"/>
              <a:gd name="connsiteY78" fmla="*/ 367094 h 424167"/>
              <a:gd name="connsiteX79" fmla="*/ 103454 w 664108"/>
              <a:gd name="connsiteY79" fmla="*/ 387118 h 424167"/>
              <a:gd name="connsiteX80" fmla="*/ 110128 w 664108"/>
              <a:gd name="connsiteY80" fmla="*/ 397129 h 424167"/>
              <a:gd name="connsiteX81" fmla="*/ 120140 w 664108"/>
              <a:gd name="connsiteY81" fmla="*/ 413816 h 424167"/>
              <a:gd name="connsiteX82" fmla="*/ 123477 w 664108"/>
              <a:gd name="connsiteY82" fmla="*/ 423827 h 424167"/>
              <a:gd name="connsiteX83" fmla="*/ 136826 w 664108"/>
              <a:gd name="connsiteY83" fmla="*/ 393792 h 424167"/>
              <a:gd name="connsiteX84" fmla="*/ 123478 w 664108"/>
              <a:gd name="connsiteY84" fmla="*/ 400467 h 424167"/>
              <a:gd name="connsiteX0" fmla="*/ 123478 w 664108"/>
              <a:gd name="connsiteY0" fmla="*/ 380443 h 424167"/>
              <a:gd name="connsiteX1" fmla="*/ 140164 w 664108"/>
              <a:gd name="connsiteY1" fmla="*/ 413816 h 424167"/>
              <a:gd name="connsiteX2" fmla="*/ 146838 w 664108"/>
              <a:gd name="connsiteY2" fmla="*/ 407141 h 424167"/>
              <a:gd name="connsiteX3" fmla="*/ 166861 w 664108"/>
              <a:gd name="connsiteY3" fmla="*/ 400467 h 424167"/>
              <a:gd name="connsiteX4" fmla="*/ 186885 w 664108"/>
              <a:gd name="connsiteY4" fmla="*/ 387118 h 424167"/>
              <a:gd name="connsiteX5" fmla="*/ 206908 w 664108"/>
              <a:gd name="connsiteY5" fmla="*/ 380443 h 424167"/>
              <a:gd name="connsiteX6" fmla="*/ 213582 w 664108"/>
              <a:gd name="connsiteY6" fmla="*/ 370432 h 424167"/>
              <a:gd name="connsiteX7" fmla="*/ 233606 w 664108"/>
              <a:gd name="connsiteY7" fmla="*/ 360420 h 424167"/>
              <a:gd name="connsiteX8" fmla="*/ 250292 w 664108"/>
              <a:gd name="connsiteY8" fmla="*/ 347071 h 424167"/>
              <a:gd name="connsiteX9" fmla="*/ 270315 w 664108"/>
              <a:gd name="connsiteY9" fmla="*/ 333722 h 424167"/>
              <a:gd name="connsiteX10" fmla="*/ 283664 w 664108"/>
              <a:gd name="connsiteY10" fmla="*/ 320373 h 424167"/>
              <a:gd name="connsiteX11" fmla="*/ 290339 w 664108"/>
              <a:gd name="connsiteY11" fmla="*/ 310362 h 424167"/>
              <a:gd name="connsiteX12" fmla="*/ 303688 w 664108"/>
              <a:gd name="connsiteY12" fmla="*/ 297013 h 424167"/>
              <a:gd name="connsiteX13" fmla="*/ 317037 w 664108"/>
              <a:gd name="connsiteY13" fmla="*/ 280327 h 424167"/>
              <a:gd name="connsiteX14" fmla="*/ 347072 w 664108"/>
              <a:gd name="connsiteY14" fmla="*/ 266978 h 424167"/>
              <a:gd name="connsiteX15" fmla="*/ 357083 w 664108"/>
              <a:gd name="connsiteY15" fmla="*/ 263640 h 424167"/>
              <a:gd name="connsiteX16" fmla="*/ 380444 w 664108"/>
              <a:gd name="connsiteY16" fmla="*/ 256966 h 424167"/>
              <a:gd name="connsiteX17" fmla="*/ 400467 w 664108"/>
              <a:gd name="connsiteY17" fmla="*/ 243617 h 424167"/>
              <a:gd name="connsiteX18" fmla="*/ 407142 w 664108"/>
              <a:gd name="connsiteY18" fmla="*/ 236943 h 424167"/>
              <a:gd name="connsiteX19" fmla="*/ 417153 w 664108"/>
              <a:gd name="connsiteY19" fmla="*/ 233605 h 424167"/>
              <a:gd name="connsiteX20" fmla="*/ 433839 w 664108"/>
              <a:gd name="connsiteY20" fmla="*/ 223594 h 424167"/>
              <a:gd name="connsiteX21" fmla="*/ 463874 w 664108"/>
              <a:gd name="connsiteY21" fmla="*/ 210245 h 424167"/>
              <a:gd name="connsiteX22" fmla="*/ 503921 w 664108"/>
              <a:gd name="connsiteY22" fmla="*/ 196896 h 424167"/>
              <a:gd name="connsiteX23" fmla="*/ 513933 w 664108"/>
              <a:gd name="connsiteY23" fmla="*/ 193559 h 424167"/>
              <a:gd name="connsiteX24" fmla="*/ 523945 w 664108"/>
              <a:gd name="connsiteY24" fmla="*/ 190221 h 424167"/>
              <a:gd name="connsiteX25" fmla="*/ 570666 w 664108"/>
              <a:gd name="connsiteY25" fmla="*/ 183547 h 424167"/>
              <a:gd name="connsiteX26" fmla="*/ 600701 w 664108"/>
              <a:gd name="connsiteY26" fmla="*/ 173535 h 424167"/>
              <a:gd name="connsiteX27" fmla="*/ 610712 w 664108"/>
              <a:gd name="connsiteY27" fmla="*/ 170198 h 424167"/>
              <a:gd name="connsiteX28" fmla="*/ 624061 w 664108"/>
              <a:gd name="connsiteY28" fmla="*/ 166861 h 424167"/>
              <a:gd name="connsiteX29" fmla="*/ 644085 w 664108"/>
              <a:gd name="connsiteY29" fmla="*/ 163524 h 424167"/>
              <a:gd name="connsiteX30" fmla="*/ 660771 w 664108"/>
              <a:gd name="connsiteY30" fmla="*/ 160186 h 424167"/>
              <a:gd name="connsiteX31" fmla="*/ 664108 w 664108"/>
              <a:gd name="connsiteY31" fmla="*/ 150175 h 424167"/>
              <a:gd name="connsiteX32" fmla="*/ 654096 w 664108"/>
              <a:gd name="connsiteY32" fmla="*/ 133489 h 424167"/>
              <a:gd name="connsiteX33" fmla="*/ 650759 w 664108"/>
              <a:gd name="connsiteY33" fmla="*/ 123477 h 424167"/>
              <a:gd name="connsiteX34" fmla="*/ 617387 w 664108"/>
              <a:gd name="connsiteY34" fmla="*/ 103454 h 424167"/>
              <a:gd name="connsiteX35" fmla="*/ 574003 w 664108"/>
              <a:gd name="connsiteY35" fmla="*/ 83430 h 424167"/>
              <a:gd name="connsiteX36" fmla="*/ 560654 w 664108"/>
              <a:gd name="connsiteY36" fmla="*/ 80093 h 424167"/>
              <a:gd name="connsiteX37" fmla="*/ 547305 w 664108"/>
              <a:gd name="connsiteY37" fmla="*/ 63407 h 424167"/>
              <a:gd name="connsiteX38" fmla="*/ 537293 w 664108"/>
              <a:gd name="connsiteY38" fmla="*/ 56732 h 424167"/>
              <a:gd name="connsiteX39" fmla="*/ 520607 w 664108"/>
              <a:gd name="connsiteY39" fmla="*/ 40046 h 424167"/>
              <a:gd name="connsiteX40" fmla="*/ 507258 w 664108"/>
              <a:gd name="connsiteY40" fmla="*/ 33372 h 424167"/>
              <a:gd name="connsiteX41" fmla="*/ 497247 w 664108"/>
              <a:gd name="connsiteY41" fmla="*/ 26697 h 424167"/>
              <a:gd name="connsiteX42" fmla="*/ 487235 w 664108"/>
              <a:gd name="connsiteY42" fmla="*/ 23360 h 424167"/>
              <a:gd name="connsiteX43" fmla="*/ 477223 w 664108"/>
              <a:gd name="connsiteY43" fmla="*/ 16686 h 424167"/>
              <a:gd name="connsiteX44" fmla="*/ 457200 w 664108"/>
              <a:gd name="connsiteY44" fmla="*/ 13348 h 424167"/>
              <a:gd name="connsiteX45" fmla="*/ 443851 w 664108"/>
              <a:gd name="connsiteY45" fmla="*/ 10011 h 424167"/>
              <a:gd name="connsiteX46" fmla="*/ 390455 w 664108"/>
              <a:gd name="connsiteY46" fmla="*/ 3337 h 424167"/>
              <a:gd name="connsiteX47" fmla="*/ 370432 w 664108"/>
              <a:gd name="connsiteY47" fmla="*/ 0 h 424167"/>
              <a:gd name="connsiteX48" fmla="*/ 360420 w 664108"/>
              <a:gd name="connsiteY48" fmla="*/ 3337 h 424167"/>
              <a:gd name="connsiteX49" fmla="*/ 320374 w 664108"/>
              <a:gd name="connsiteY49" fmla="*/ 10011 h 424167"/>
              <a:gd name="connsiteX50" fmla="*/ 293676 w 664108"/>
              <a:gd name="connsiteY50" fmla="*/ 23360 h 424167"/>
              <a:gd name="connsiteX51" fmla="*/ 283664 w 664108"/>
              <a:gd name="connsiteY51" fmla="*/ 26697 h 424167"/>
              <a:gd name="connsiteX52" fmla="*/ 270315 w 664108"/>
              <a:gd name="connsiteY52" fmla="*/ 43383 h 424167"/>
              <a:gd name="connsiteX53" fmla="*/ 263641 w 664108"/>
              <a:gd name="connsiteY53" fmla="*/ 50058 h 424167"/>
              <a:gd name="connsiteX54" fmla="*/ 250292 w 664108"/>
              <a:gd name="connsiteY54" fmla="*/ 70081 h 424167"/>
              <a:gd name="connsiteX55" fmla="*/ 243618 w 664108"/>
              <a:gd name="connsiteY55" fmla="*/ 80093 h 424167"/>
              <a:gd name="connsiteX56" fmla="*/ 240280 w 664108"/>
              <a:gd name="connsiteY56" fmla="*/ 90105 h 424167"/>
              <a:gd name="connsiteX57" fmla="*/ 230269 w 664108"/>
              <a:gd name="connsiteY57" fmla="*/ 100116 h 424167"/>
              <a:gd name="connsiteX58" fmla="*/ 223594 w 664108"/>
              <a:gd name="connsiteY58" fmla="*/ 110128 h 424167"/>
              <a:gd name="connsiteX59" fmla="*/ 206908 w 664108"/>
              <a:gd name="connsiteY59" fmla="*/ 140163 h 424167"/>
              <a:gd name="connsiteX60" fmla="*/ 200234 w 664108"/>
              <a:gd name="connsiteY60" fmla="*/ 146838 h 424167"/>
              <a:gd name="connsiteX61" fmla="*/ 193559 w 664108"/>
              <a:gd name="connsiteY61" fmla="*/ 156849 h 424167"/>
              <a:gd name="connsiteX62" fmla="*/ 173536 w 664108"/>
              <a:gd name="connsiteY62" fmla="*/ 176873 h 424167"/>
              <a:gd name="connsiteX63" fmla="*/ 153512 w 664108"/>
              <a:gd name="connsiteY63" fmla="*/ 183547 h 424167"/>
              <a:gd name="connsiteX64" fmla="*/ 126815 w 664108"/>
              <a:gd name="connsiteY64" fmla="*/ 190221 h 424167"/>
              <a:gd name="connsiteX65" fmla="*/ 90105 w 664108"/>
              <a:gd name="connsiteY65" fmla="*/ 200233 h 424167"/>
              <a:gd name="connsiteX66" fmla="*/ 83431 w 664108"/>
              <a:gd name="connsiteY66" fmla="*/ 206908 h 424167"/>
              <a:gd name="connsiteX67" fmla="*/ 30035 w 664108"/>
              <a:gd name="connsiteY67" fmla="*/ 213582 h 424167"/>
              <a:gd name="connsiteX68" fmla="*/ 3337 w 664108"/>
              <a:gd name="connsiteY68" fmla="*/ 226931 h 424167"/>
              <a:gd name="connsiteX69" fmla="*/ 0 w 664108"/>
              <a:gd name="connsiteY69" fmla="*/ 236943 h 424167"/>
              <a:gd name="connsiteX70" fmla="*/ 10012 w 664108"/>
              <a:gd name="connsiteY70" fmla="*/ 253629 h 424167"/>
              <a:gd name="connsiteX71" fmla="*/ 16686 w 664108"/>
              <a:gd name="connsiteY71" fmla="*/ 263640 h 424167"/>
              <a:gd name="connsiteX72" fmla="*/ 43384 w 664108"/>
              <a:gd name="connsiteY72" fmla="*/ 287001 h 424167"/>
              <a:gd name="connsiteX73" fmla="*/ 50058 w 664108"/>
              <a:gd name="connsiteY73" fmla="*/ 297013 h 424167"/>
              <a:gd name="connsiteX74" fmla="*/ 56733 w 664108"/>
              <a:gd name="connsiteY74" fmla="*/ 303687 h 424167"/>
              <a:gd name="connsiteX75" fmla="*/ 60070 w 664108"/>
              <a:gd name="connsiteY75" fmla="*/ 313699 h 424167"/>
              <a:gd name="connsiteX76" fmla="*/ 80093 w 664108"/>
              <a:gd name="connsiteY76" fmla="*/ 337059 h 424167"/>
              <a:gd name="connsiteX77" fmla="*/ 86768 w 664108"/>
              <a:gd name="connsiteY77" fmla="*/ 357083 h 424167"/>
              <a:gd name="connsiteX78" fmla="*/ 90105 w 664108"/>
              <a:gd name="connsiteY78" fmla="*/ 367094 h 424167"/>
              <a:gd name="connsiteX79" fmla="*/ 103454 w 664108"/>
              <a:gd name="connsiteY79" fmla="*/ 387118 h 424167"/>
              <a:gd name="connsiteX80" fmla="*/ 110128 w 664108"/>
              <a:gd name="connsiteY80" fmla="*/ 397129 h 424167"/>
              <a:gd name="connsiteX81" fmla="*/ 120140 w 664108"/>
              <a:gd name="connsiteY81" fmla="*/ 413816 h 424167"/>
              <a:gd name="connsiteX82" fmla="*/ 123477 w 664108"/>
              <a:gd name="connsiteY82" fmla="*/ 423827 h 424167"/>
              <a:gd name="connsiteX83" fmla="*/ 136826 w 664108"/>
              <a:gd name="connsiteY83" fmla="*/ 393792 h 424167"/>
              <a:gd name="connsiteX84" fmla="*/ 123478 w 664108"/>
              <a:gd name="connsiteY84" fmla="*/ 380443 h 42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664108" h="424167">
                <a:moveTo>
                  <a:pt x="123478" y="380443"/>
                </a:moveTo>
                <a:cubicBezTo>
                  <a:pt x="124034" y="383780"/>
                  <a:pt x="136271" y="409366"/>
                  <a:pt x="140164" y="413816"/>
                </a:cubicBezTo>
                <a:cubicBezTo>
                  <a:pt x="144057" y="418266"/>
                  <a:pt x="144024" y="408548"/>
                  <a:pt x="146838" y="407141"/>
                </a:cubicBezTo>
                <a:cubicBezTo>
                  <a:pt x="153131" y="403995"/>
                  <a:pt x="166861" y="400467"/>
                  <a:pt x="166861" y="400467"/>
                </a:cubicBezTo>
                <a:cubicBezTo>
                  <a:pt x="173536" y="396017"/>
                  <a:pt x="179275" y="389655"/>
                  <a:pt x="186885" y="387118"/>
                </a:cubicBezTo>
                <a:lnTo>
                  <a:pt x="206908" y="380443"/>
                </a:lnTo>
                <a:cubicBezTo>
                  <a:pt x="209133" y="377106"/>
                  <a:pt x="210746" y="373268"/>
                  <a:pt x="213582" y="370432"/>
                </a:cubicBezTo>
                <a:cubicBezTo>
                  <a:pt x="223147" y="360867"/>
                  <a:pt x="222748" y="365849"/>
                  <a:pt x="233606" y="360420"/>
                </a:cubicBezTo>
                <a:cubicBezTo>
                  <a:pt x="249943" y="352252"/>
                  <a:pt x="237874" y="356385"/>
                  <a:pt x="250292" y="347071"/>
                </a:cubicBezTo>
                <a:cubicBezTo>
                  <a:pt x="256709" y="342258"/>
                  <a:pt x="264643" y="339394"/>
                  <a:pt x="270315" y="333722"/>
                </a:cubicBezTo>
                <a:cubicBezTo>
                  <a:pt x="274765" y="329272"/>
                  <a:pt x="280173" y="325609"/>
                  <a:pt x="283664" y="320373"/>
                </a:cubicBezTo>
                <a:cubicBezTo>
                  <a:pt x="285889" y="317036"/>
                  <a:pt x="287729" y="313407"/>
                  <a:pt x="290339" y="310362"/>
                </a:cubicBezTo>
                <a:cubicBezTo>
                  <a:pt x="294434" y="305584"/>
                  <a:pt x="300198" y="302249"/>
                  <a:pt x="303688" y="297013"/>
                </a:cubicBezTo>
                <a:cubicBezTo>
                  <a:pt x="308647" y="289574"/>
                  <a:pt x="310240" y="285764"/>
                  <a:pt x="317037" y="280327"/>
                </a:cubicBezTo>
                <a:cubicBezTo>
                  <a:pt x="328373" y="271258"/>
                  <a:pt x="331187" y="272273"/>
                  <a:pt x="347072" y="266978"/>
                </a:cubicBezTo>
                <a:cubicBezTo>
                  <a:pt x="350409" y="265866"/>
                  <a:pt x="353670" y="264493"/>
                  <a:pt x="357083" y="263640"/>
                </a:cubicBezTo>
                <a:cubicBezTo>
                  <a:pt x="373845" y="259450"/>
                  <a:pt x="366081" y="261753"/>
                  <a:pt x="380444" y="256966"/>
                </a:cubicBezTo>
                <a:cubicBezTo>
                  <a:pt x="387118" y="252516"/>
                  <a:pt x="394794" y="249289"/>
                  <a:pt x="400467" y="243617"/>
                </a:cubicBezTo>
                <a:cubicBezTo>
                  <a:pt x="402692" y="241392"/>
                  <a:pt x="404444" y="238562"/>
                  <a:pt x="407142" y="236943"/>
                </a:cubicBezTo>
                <a:cubicBezTo>
                  <a:pt x="410158" y="235133"/>
                  <a:pt x="413816" y="234718"/>
                  <a:pt x="417153" y="233605"/>
                </a:cubicBezTo>
                <a:cubicBezTo>
                  <a:pt x="430192" y="220568"/>
                  <a:pt x="416509" y="232259"/>
                  <a:pt x="433839" y="223594"/>
                </a:cubicBezTo>
                <a:cubicBezTo>
                  <a:pt x="465566" y="207730"/>
                  <a:pt x="412225" y="227460"/>
                  <a:pt x="463874" y="210245"/>
                </a:cubicBezTo>
                <a:lnTo>
                  <a:pt x="503921" y="196896"/>
                </a:lnTo>
                <a:lnTo>
                  <a:pt x="513933" y="193559"/>
                </a:lnTo>
                <a:cubicBezTo>
                  <a:pt x="517270" y="192446"/>
                  <a:pt x="520475" y="190799"/>
                  <a:pt x="523945" y="190221"/>
                </a:cubicBezTo>
                <a:cubicBezTo>
                  <a:pt x="552815" y="185410"/>
                  <a:pt x="537254" y="187723"/>
                  <a:pt x="570666" y="183547"/>
                </a:cubicBezTo>
                <a:lnTo>
                  <a:pt x="600701" y="173535"/>
                </a:lnTo>
                <a:cubicBezTo>
                  <a:pt x="604038" y="172423"/>
                  <a:pt x="607300" y="171051"/>
                  <a:pt x="610712" y="170198"/>
                </a:cubicBezTo>
                <a:cubicBezTo>
                  <a:pt x="615162" y="169086"/>
                  <a:pt x="619563" y="167760"/>
                  <a:pt x="624061" y="166861"/>
                </a:cubicBezTo>
                <a:cubicBezTo>
                  <a:pt x="630696" y="165534"/>
                  <a:pt x="637427" y="164735"/>
                  <a:pt x="644085" y="163524"/>
                </a:cubicBezTo>
                <a:cubicBezTo>
                  <a:pt x="649666" y="162509"/>
                  <a:pt x="655209" y="161299"/>
                  <a:pt x="660771" y="160186"/>
                </a:cubicBezTo>
                <a:cubicBezTo>
                  <a:pt x="661883" y="156849"/>
                  <a:pt x="664108" y="153693"/>
                  <a:pt x="664108" y="150175"/>
                </a:cubicBezTo>
                <a:cubicBezTo>
                  <a:pt x="664108" y="141509"/>
                  <a:pt x="659384" y="138776"/>
                  <a:pt x="654096" y="133489"/>
                </a:cubicBezTo>
                <a:cubicBezTo>
                  <a:pt x="652984" y="130152"/>
                  <a:pt x="652804" y="126340"/>
                  <a:pt x="650759" y="123477"/>
                </a:cubicBezTo>
                <a:cubicBezTo>
                  <a:pt x="636274" y="103197"/>
                  <a:pt x="639088" y="114305"/>
                  <a:pt x="617387" y="103454"/>
                </a:cubicBezTo>
                <a:cubicBezTo>
                  <a:pt x="602561" y="96041"/>
                  <a:pt x="589553" y="88613"/>
                  <a:pt x="574003" y="83430"/>
                </a:cubicBezTo>
                <a:cubicBezTo>
                  <a:pt x="569652" y="81980"/>
                  <a:pt x="565104" y="81205"/>
                  <a:pt x="560654" y="80093"/>
                </a:cubicBezTo>
                <a:cubicBezTo>
                  <a:pt x="555696" y="72655"/>
                  <a:pt x="554101" y="68844"/>
                  <a:pt x="547305" y="63407"/>
                </a:cubicBezTo>
                <a:cubicBezTo>
                  <a:pt x="544173" y="60901"/>
                  <a:pt x="540312" y="59373"/>
                  <a:pt x="537293" y="56732"/>
                </a:cubicBezTo>
                <a:cubicBezTo>
                  <a:pt x="531373" y="51552"/>
                  <a:pt x="527643" y="43564"/>
                  <a:pt x="520607" y="40046"/>
                </a:cubicBezTo>
                <a:cubicBezTo>
                  <a:pt x="516157" y="37821"/>
                  <a:pt x="511577" y="35840"/>
                  <a:pt x="507258" y="33372"/>
                </a:cubicBezTo>
                <a:cubicBezTo>
                  <a:pt x="503776" y="31382"/>
                  <a:pt x="500834" y="28491"/>
                  <a:pt x="497247" y="26697"/>
                </a:cubicBezTo>
                <a:cubicBezTo>
                  <a:pt x="494101" y="25124"/>
                  <a:pt x="490381" y="24933"/>
                  <a:pt x="487235" y="23360"/>
                </a:cubicBezTo>
                <a:cubicBezTo>
                  <a:pt x="483648" y="21566"/>
                  <a:pt x="481028" y="17954"/>
                  <a:pt x="477223" y="16686"/>
                </a:cubicBezTo>
                <a:cubicBezTo>
                  <a:pt x="470804" y="14546"/>
                  <a:pt x="463835" y="14675"/>
                  <a:pt x="457200" y="13348"/>
                </a:cubicBezTo>
                <a:cubicBezTo>
                  <a:pt x="452702" y="12448"/>
                  <a:pt x="448387" y="10691"/>
                  <a:pt x="443851" y="10011"/>
                </a:cubicBezTo>
                <a:cubicBezTo>
                  <a:pt x="426112" y="7350"/>
                  <a:pt x="408148" y="6286"/>
                  <a:pt x="390455" y="3337"/>
                </a:cubicBezTo>
                <a:lnTo>
                  <a:pt x="370432" y="0"/>
                </a:lnTo>
                <a:cubicBezTo>
                  <a:pt x="367095" y="1112"/>
                  <a:pt x="363890" y="2759"/>
                  <a:pt x="360420" y="3337"/>
                </a:cubicBezTo>
                <a:cubicBezTo>
                  <a:pt x="315714" y="10787"/>
                  <a:pt x="343844" y="2188"/>
                  <a:pt x="320374" y="10011"/>
                </a:cubicBezTo>
                <a:cubicBezTo>
                  <a:pt x="308724" y="21661"/>
                  <a:pt x="316684" y="15691"/>
                  <a:pt x="293676" y="23360"/>
                </a:cubicBezTo>
                <a:lnTo>
                  <a:pt x="283664" y="26697"/>
                </a:lnTo>
                <a:cubicBezTo>
                  <a:pt x="267549" y="42814"/>
                  <a:pt x="287155" y="22334"/>
                  <a:pt x="270315" y="43383"/>
                </a:cubicBezTo>
                <a:cubicBezTo>
                  <a:pt x="268349" y="45840"/>
                  <a:pt x="265529" y="47541"/>
                  <a:pt x="263641" y="50058"/>
                </a:cubicBezTo>
                <a:cubicBezTo>
                  <a:pt x="258828" y="56475"/>
                  <a:pt x="254742" y="63407"/>
                  <a:pt x="250292" y="70081"/>
                </a:cubicBezTo>
                <a:cubicBezTo>
                  <a:pt x="248067" y="73418"/>
                  <a:pt x="244887" y="76288"/>
                  <a:pt x="243618" y="80093"/>
                </a:cubicBezTo>
                <a:cubicBezTo>
                  <a:pt x="242505" y="83430"/>
                  <a:pt x="242231" y="87178"/>
                  <a:pt x="240280" y="90105"/>
                </a:cubicBezTo>
                <a:cubicBezTo>
                  <a:pt x="237662" y="94032"/>
                  <a:pt x="233290" y="96491"/>
                  <a:pt x="230269" y="100116"/>
                </a:cubicBezTo>
                <a:cubicBezTo>
                  <a:pt x="227701" y="103197"/>
                  <a:pt x="225819" y="106791"/>
                  <a:pt x="223594" y="110128"/>
                </a:cubicBezTo>
                <a:cubicBezTo>
                  <a:pt x="219397" y="122719"/>
                  <a:pt x="218385" y="128684"/>
                  <a:pt x="206908" y="140163"/>
                </a:cubicBezTo>
                <a:cubicBezTo>
                  <a:pt x="204683" y="142388"/>
                  <a:pt x="202200" y="144381"/>
                  <a:pt x="200234" y="146838"/>
                </a:cubicBezTo>
                <a:cubicBezTo>
                  <a:pt x="197728" y="149970"/>
                  <a:pt x="196224" y="153851"/>
                  <a:pt x="193559" y="156849"/>
                </a:cubicBezTo>
                <a:cubicBezTo>
                  <a:pt x="187288" y="163904"/>
                  <a:pt x="182491" y="173888"/>
                  <a:pt x="173536" y="176873"/>
                </a:cubicBezTo>
                <a:cubicBezTo>
                  <a:pt x="166861" y="179098"/>
                  <a:pt x="160411" y="182167"/>
                  <a:pt x="153512" y="183547"/>
                </a:cubicBezTo>
                <a:cubicBezTo>
                  <a:pt x="112704" y="191708"/>
                  <a:pt x="155027" y="182527"/>
                  <a:pt x="126815" y="190221"/>
                </a:cubicBezTo>
                <a:cubicBezTo>
                  <a:pt x="85407" y="201515"/>
                  <a:pt x="113152" y="192551"/>
                  <a:pt x="90105" y="200233"/>
                </a:cubicBezTo>
                <a:cubicBezTo>
                  <a:pt x="87880" y="202458"/>
                  <a:pt x="86416" y="205913"/>
                  <a:pt x="83431" y="206908"/>
                </a:cubicBezTo>
                <a:cubicBezTo>
                  <a:pt x="78670" y="208495"/>
                  <a:pt x="31298" y="213442"/>
                  <a:pt x="30035" y="213582"/>
                </a:cubicBezTo>
                <a:cubicBezTo>
                  <a:pt x="7027" y="221251"/>
                  <a:pt x="14987" y="215281"/>
                  <a:pt x="3337" y="226931"/>
                </a:cubicBezTo>
                <a:cubicBezTo>
                  <a:pt x="2225" y="230268"/>
                  <a:pt x="0" y="233425"/>
                  <a:pt x="0" y="236943"/>
                </a:cubicBezTo>
                <a:cubicBezTo>
                  <a:pt x="0" y="247085"/>
                  <a:pt x="4725" y="247020"/>
                  <a:pt x="10012" y="253629"/>
                </a:cubicBezTo>
                <a:cubicBezTo>
                  <a:pt x="12517" y="256761"/>
                  <a:pt x="14045" y="260622"/>
                  <a:pt x="16686" y="263640"/>
                </a:cubicBezTo>
                <a:cubicBezTo>
                  <a:pt x="30354" y="279261"/>
                  <a:pt x="29812" y="277954"/>
                  <a:pt x="43384" y="287001"/>
                </a:cubicBezTo>
                <a:cubicBezTo>
                  <a:pt x="45609" y="290338"/>
                  <a:pt x="47552" y="293881"/>
                  <a:pt x="50058" y="297013"/>
                </a:cubicBezTo>
                <a:cubicBezTo>
                  <a:pt x="52024" y="299470"/>
                  <a:pt x="55114" y="300989"/>
                  <a:pt x="56733" y="303687"/>
                </a:cubicBezTo>
                <a:cubicBezTo>
                  <a:pt x="58543" y="306703"/>
                  <a:pt x="58025" y="310836"/>
                  <a:pt x="60070" y="313699"/>
                </a:cubicBezTo>
                <a:cubicBezTo>
                  <a:pt x="69800" y="327321"/>
                  <a:pt x="74043" y="323446"/>
                  <a:pt x="80093" y="337059"/>
                </a:cubicBezTo>
                <a:cubicBezTo>
                  <a:pt x="82951" y="343488"/>
                  <a:pt x="84543" y="350408"/>
                  <a:pt x="86768" y="357083"/>
                </a:cubicBezTo>
                <a:cubicBezTo>
                  <a:pt x="87880" y="360420"/>
                  <a:pt x="88154" y="364167"/>
                  <a:pt x="90105" y="367094"/>
                </a:cubicBezTo>
                <a:lnTo>
                  <a:pt x="103454" y="387118"/>
                </a:lnTo>
                <a:cubicBezTo>
                  <a:pt x="105679" y="390455"/>
                  <a:pt x="108860" y="393324"/>
                  <a:pt x="110128" y="397129"/>
                </a:cubicBezTo>
                <a:cubicBezTo>
                  <a:pt x="114461" y="410126"/>
                  <a:pt x="110979" y="404653"/>
                  <a:pt x="120140" y="413816"/>
                </a:cubicBezTo>
                <a:cubicBezTo>
                  <a:pt x="121252" y="417153"/>
                  <a:pt x="120615" y="421783"/>
                  <a:pt x="123477" y="423827"/>
                </a:cubicBezTo>
                <a:cubicBezTo>
                  <a:pt x="129202" y="427916"/>
                  <a:pt x="136826" y="393792"/>
                  <a:pt x="136826" y="393792"/>
                </a:cubicBezTo>
                <a:cubicBezTo>
                  <a:pt x="151058" y="389048"/>
                  <a:pt x="122922" y="377106"/>
                  <a:pt x="123478" y="380443"/>
                </a:cubicBezTo>
                <a:close/>
              </a:path>
            </a:pathLst>
          </a:custGeom>
          <a:solidFill>
            <a:srgbClr val="2789D5"/>
          </a:solidFill>
          <a:ln>
            <a:solidFill>
              <a:srgbClr val="278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0D120CFC-09B9-764E-B15C-FEA841678120}"/>
              </a:ext>
            </a:extLst>
          </p:cNvPr>
          <p:cNvGrpSpPr/>
          <p:nvPr/>
        </p:nvGrpSpPr>
        <p:grpSpPr>
          <a:xfrm rot="4269451">
            <a:off x="1873088" y="6201546"/>
            <a:ext cx="96967" cy="123477"/>
            <a:chOff x="1858648" y="5966961"/>
            <a:chExt cx="96967" cy="123477"/>
          </a:xfrm>
        </p:grpSpPr>
        <p:sp>
          <p:nvSpPr>
            <p:cNvPr id="7" name="Figura a mano libera 6">
              <a:extLst>
                <a:ext uri="{FF2B5EF4-FFF2-40B4-BE49-F238E27FC236}">
                  <a16:creationId xmlns:a16="http://schemas.microsoft.com/office/drawing/2014/main" id="{8439B27C-B824-064F-85EC-E5F022299A17}"/>
                </a:ext>
              </a:extLst>
            </p:cNvPr>
            <p:cNvSpPr/>
            <p:nvPr/>
          </p:nvSpPr>
          <p:spPr>
            <a:xfrm>
              <a:off x="1858648" y="5966961"/>
              <a:ext cx="96967" cy="123477"/>
            </a:xfrm>
            <a:custGeom>
              <a:avLst/>
              <a:gdLst>
                <a:gd name="connsiteX0" fmla="*/ 3524 w 96967"/>
                <a:gd name="connsiteY0" fmla="*/ 23360 h 123477"/>
                <a:gd name="connsiteX1" fmla="*/ 6861 w 96967"/>
                <a:gd name="connsiteY1" fmla="*/ 40046 h 123477"/>
                <a:gd name="connsiteX2" fmla="*/ 13536 w 96967"/>
                <a:gd name="connsiteY2" fmla="*/ 50058 h 123477"/>
                <a:gd name="connsiteX3" fmla="*/ 16873 w 96967"/>
                <a:gd name="connsiteY3" fmla="*/ 60070 h 123477"/>
                <a:gd name="connsiteX4" fmla="*/ 20210 w 96967"/>
                <a:gd name="connsiteY4" fmla="*/ 93442 h 123477"/>
                <a:gd name="connsiteX5" fmla="*/ 36897 w 96967"/>
                <a:gd name="connsiteY5" fmla="*/ 106791 h 123477"/>
                <a:gd name="connsiteX6" fmla="*/ 56920 w 96967"/>
                <a:gd name="connsiteY6" fmla="*/ 113465 h 123477"/>
                <a:gd name="connsiteX7" fmla="*/ 80280 w 96967"/>
                <a:gd name="connsiteY7" fmla="*/ 123477 h 123477"/>
                <a:gd name="connsiteX8" fmla="*/ 90292 w 96967"/>
                <a:gd name="connsiteY8" fmla="*/ 120140 h 123477"/>
                <a:gd name="connsiteX9" fmla="*/ 96967 w 96967"/>
                <a:gd name="connsiteY9" fmla="*/ 100116 h 123477"/>
                <a:gd name="connsiteX10" fmla="*/ 93629 w 96967"/>
                <a:gd name="connsiteY10" fmla="*/ 83430 h 123477"/>
                <a:gd name="connsiteX11" fmla="*/ 90292 w 96967"/>
                <a:gd name="connsiteY11" fmla="*/ 73419 h 123477"/>
                <a:gd name="connsiteX12" fmla="*/ 86955 w 96967"/>
                <a:gd name="connsiteY12" fmla="*/ 43384 h 123477"/>
                <a:gd name="connsiteX13" fmla="*/ 80280 w 96967"/>
                <a:gd name="connsiteY13" fmla="*/ 36709 h 123477"/>
                <a:gd name="connsiteX14" fmla="*/ 60257 w 96967"/>
                <a:gd name="connsiteY14" fmla="*/ 26697 h 123477"/>
                <a:gd name="connsiteX15" fmla="*/ 56920 w 96967"/>
                <a:gd name="connsiteY15" fmla="*/ 16686 h 123477"/>
                <a:gd name="connsiteX16" fmla="*/ 50245 w 96967"/>
                <a:gd name="connsiteY16" fmla="*/ 10011 h 123477"/>
                <a:gd name="connsiteX17" fmla="*/ 30222 w 96967"/>
                <a:gd name="connsiteY17" fmla="*/ 0 h 123477"/>
                <a:gd name="connsiteX18" fmla="*/ 3524 w 96967"/>
                <a:gd name="connsiteY18" fmla="*/ 13348 h 123477"/>
                <a:gd name="connsiteX19" fmla="*/ 3524 w 96967"/>
                <a:gd name="connsiteY19" fmla="*/ 33372 h 123477"/>
                <a:gd name="connsiteX20" fmla="*/ 3524 w 96967"/>
                <a:gd name="connsiteY20" fmla="*/ 2336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967" h="123477">
                  <a:moveTo>
                    <a:pt x="3524" y="23360"/>
                  </a:moveTo>
                  <a:cubicBezTo>
                    <a:pt x="4636" y="28922"/>
                    <a:pt x="4869" y="34735"/>
                    <a:pt x="6861" y="40046"/>
                  </a:cubicBezTo>
                  <a:cubicBezTo>
                    <a:pt x="8269" y="43802"/>
                    <a:pt x="11742" y="46470"/>
                    <a:pt x="13536" y="50058"/>
                  </a:cubicBezTo>
                  <a:cubicBezTo>
                    <a:pt x="15109" y="53204"/>
                    <a:pt x="15761" y="56733"/>
                    <a:pt x="16873" y="60070"/>
                  </a:cubicBezTo>
                  <a:cubicBezTo>
                    <a:pt x="17985" y="71194"/>
                    <a:pt x="17498" y="82596"/>
                    <a:pt x="20210" y="93442"/>
                  </a:cubicBezTo>
                  <a:cubicBezTo>
                    <a:pt x="21077" y="96908"/>
                    <a:pt x="35288" y="106076"/>
                    <a:pt x="36897" y="106791"/>
                  </a:cubicBezTo>
                  <a:cubicBezTo>
                    <a:pt x="43326" y="109648"/>
                    <a:pt x="50628" y="110319"/>
                    <a:pt x="56920" y="113465"/>
                  </a:cubicBezTo>
                  <a:cubicBezTo>
                    <a:pt x="73415" y="121713"/>
                    <a:pt x="65549" y="118567"/>
                    <a:pt x="80280" y="123477"/>
                  </a:cubicBezTo>
                  <a:cubicBezTo>
                    <a:pt x="83617" y="122365"/>
                    <a:pt x="88247" y="123003"/>
                    <a:pt x="90292" y="120140"/>
                  </a:cubicBezTo>
                  <a:cubicBezTo>
                    <a:pt x="94382" y="114415"/>
                    <a:pt x="96967" y="100116"/>
                    <a:pt x="96967" y="100116"/>
                  </a:cubicBezTo>
                  <a:cubicBezTo>
                    <a:pt x="95854" y="94554"/>
                    <a:pt x="95005" y="88933"/>
                    <a:pt x="93629" y="83430"/>
                  </a:cubicBezTo>
                  <a:cubicBezTo>
                    <a:pt x="92776" y="80018"/>
                    <a:pt x="90870" y="76889"/>
                    <a:pt x="90292" y="73419"/>
                  </a:cubicBezTo>
                  <a:cubicBezTo>
                    <a:pt x="88636" y="63483"/>
                    <a:pt x="89605" y="53102"/>
                    <a:pt x="86955" y="43384"/>
                  </a:cubicBezTo>
                  <a:cubicBezTo>
                    <a:pt x="86127" y="40348"/>
                    <a:pt x="82737" y="38675"/>
                    <a:pt x="80280" y="36709"/>
                  </a:cubicBezTo>
                  <a:cubicBezTo>
                    <a:pt x="71039" y="29316"/>
                    <a:pt x="70830" y="30222"/>
                    <a:pt x="60257" y="26697"/>
                  </a:cubicBezTo>
                  <a:cubicBezTo>
                    <a:pt x="59145" y="23360"/>
                    <a:pt x="58730" y="19702"/>
                    <a:pt x="56920" y="16686"/>
                  </a:cubicBezTo>
                  <a:cubicBezTo>
                    <a:pt x="55301" y="13988"/>
                    <a:pt x="52702" y="11977"/>
                    <a:pt x="50245" y="10011"/>
                  </a:cubicBezTo>
                  <a:cubicBezTo>
                    <a:pt x="41004" y="2618"/>
                    <a:pt x="40796" y="3524"/>
                    <a:pt x="30222" y="0"/>
                  </a:cubicBezTo>
                  <a:cubicBezTo>
                    <a:pt x="7214" y="7669"/>
                    <a:pt x="15174" y="1700"/>
                    <a:pt x="3524" y="13348"/>
                  </a:cubicBezTo>
                  <a:cubicBezTo>
                    <a:pt x="1299" y="20023"/>
                    <a:pt x="-3150" y="26697"/>
                    <a:pt x="3524" y="33372"/>
                  </a:cubicBezTo>
                  <a:lnTo>
                    <a:pt x="3524" y="23360"/>
                  </a:lnTo>
                  <a:close/>
                </a:path>
              </a:pathLst>
            </a:custGeom>
            <a:solidFill>
              <a:srgbClr val="EEC7D0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D3BBACA4-AE1D-9B46-B878-9B77528D95FB}"/>
                </a:ext>
              </a:extLst>
            </p:cNvPr>
            <p:cNvSpPr/>
            <p:nvPr/>
          </p:nvSpPr>
          <p:spPr>
            <a:xfrm>
              <a:off x="1884271" y="6005839"/>
              <a:ext cx="45719" cy="45719"/>
            </a:xfrm>
            <a:prstGeom prst="ellipse">
              <a:avLst/>
            </a:prstGeom>
            <a:solidFill>
              <a:srgbClr val="D97F86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94EF2C71-5B3E-C740-B3F9-7EBF62B9A53A}"/>
              </a:ext>
            </a:extLst>
          </p:cNvPr>
          <p:cNvGrpSpPr/>
          <p:nvPr/>
        </p:nvGrpSpPr>
        <p:grpSpPr>
          <a:xfrm rot="3885191">
            <a:off x="1802036" y="6317762"/>
            <a:ext cx="96967" cy="123477"/>
            <a:chOff x="1858648" y="5966961"/>
            <a:chExt cx="96967" cy="123477"/>
          </a:xfrm>
        </p:grpSpPr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B3A7703F-8902-B94B-BCCF-33503951C005}"/>
                </a:ext>
              </a:extLst>
            </p:cNvPr>
            <p:cNvSpPr/>
            <p:nvPr/>
          </p:nvSpPr>
          <p:spPr>
            <a:xfrm>
              <a:off x="1858648" y="5966961"/>
              <a:ext cx="96967" cy="123477"/>
            </a:xfrm>
            <a:custGeom>
              <a:avLst/>
              <a:gdLst>
                <a:gd name="connsiteX0" fmla="*/ 3524 w 96967"/>
                <a:gd name="connsiteY0" fmla="*/ 23360 h 123477"/>
                <a:gd name="connsiteX1" fmla="*/ 6861 w 96967"/>
                <a:gd name="connsiteY1" fmla="*/ 40046 h 123477"/>
                <a:gd name="connsiteX2" fmla="*/ 13536 w 96967"/>
                <a:gd name="connsiteY2" fmla="*/ 50058 h 123477"/>
                <a:gd name="connsiteX3" fmla="*/ 16873 w 96967"/>
                <a:gd name="connsiteY3" fmla="*/ 60070 h 123477"/>
                <a:gd name="connsiteX4" fmla="*/ 20210 w 96967"/>
                <a:gd name="connsiteY4" fmla="*/ 93442 h 123477"/>
                <a:gd name="connsiteX5" fmla="*/ 36897 w 96967"/>
                <a:gd name="connsiteY5" fmla="*/ 106791 h 123477"/>
                <a:gd name="connsiteX6" fmla="*/ 56920 w 96967"/>
                <a:gd name="connsiteY6" fmla="*/ 113465 h 123477"/>
                <a:gd name="connsiteX7" fmla="*/ 80280 w 96967"/>
                <a:gd name="connsiteY7" fmla="*/ 123477 h 123477"/>
                <a:gd name="connsiteX8" fmla="*/ 90292 w 96967"/>
                <a:gd name="connsiteY8" fmla="*/ 120140 h 123477"/>
                <a:gd name="connsiteX9" fmla="*/ 96967 w 96967"/>
                <a:gd name="connsiteY9" fmla="*/ 100116 h 123477"/>
                <a:gd name="connsiteX10" fmla="*/ 93629 w 96967"/>
                <a:gd name="connsiteY10" fmla="*/ 83430 h 123477"/>
                <a:gd name="connsiteX11" fmla="*/ 90292 w 96967"/>
                <a:gd name="connsiteY11" fmla="*/ 73419 h 123477"/>
                <a:gd name="connsiteX12" fmla="*/ 86955 w 96967"/>
                <a:gd name="connsiteY12" fmla="*/ 43384 h 123477"/>
                <a:gd name="connsiteX13" fmla="*/ 80280 w 96967"/>
                <a:gd name="connsiteY13" fmla="*/ 36709 h 123477"/>
                <a:gd name="connsiteX14" fmla="*/ 60257 w 96967"/>
                <a:gd name="connsiteY14" fmla="*/ 26697 h 123477"/>
                <a:gd name="connsiteX15" fmla="*/ 56920 w 96967"/>
                <a:gd name="connsiteY15" fmla="*/ 16686 h 123477"/>
                <a:gd name="connsiteX16" fmla="*/ 50245 w 96967"/>
                <a:gd name="connsiteY16" fmla="*/ 10011 h 123477"/>
                <a:gd name="connsiteX17" fmla="*/ 30222 w 96967"/>
                <a:gd name="connsiteY17" fmla="*/ 0 h 123477"/>
                <a:gd name="connsiteX18" fmla="*/ 3524 w 96967"/>
                <a:gd name="connsiteY18" fmla="*/ 13348 h 123477"/>
                <a:gd name="connsiteX19" fmla="*/ 3524 w 96967"/>
                <a:gd name="connsiteY19" fmla="*/ 33372 h 123477"/>
                <a:gd name="connsiteX20" fmla="*/ 3524 w 96967"/>
                <a:gd name="connsiteY20" fmla="*/ 2336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967" h="123477">
                  <a:moveTo>
                    <a:pt x="3524" y="23360"/>
                  </a:moveTo>
                  <a:cubicBezTo>
                    <a:pt x="4636" y="28922"/>
                    <a:pt x="4869" y="34735"/>
                    <a:pt x="6861" y="40046"/>
                  </a:cubicBezTo>
                  <a:cubicBezTo>
                    <a:pt x="8269" y="43802"/>
                    <a:pt x="11742" y="46470"/>
                    <a:pt x="13536" y="50058"/>
                  </a:cubicBezTo>
                  <a:cubicBezTo>
                    <a:pt x="15109" y="53204"/>
                    <a:pt x="15761" y="56733"/>
                    <a:pt x="16873" y="60070"/>
                  </a:cubicBezTo>
                  <a:cubicBezTo>
                    <a:pt x="17985" y="71194"/>
                    <a:pt x="17498" y="82596"/>
                    <a:pt x="20210" y="93442"/>
                  </a:cubicBezTo>
                  <a:cubicBezTo>
                    <a:pt x="21077" y="96908"/>
                    <a:pt x="35288" y="106076"/>
                    <a:pt x="36897" y="106791"/>
                  </a:cubicBezTo>
                  <a:cubicBezTo>
                    <a:pt x="43326" y="109648"/>
                    <a:pt x="50628" y="110319"/>
                    <a:pt x="56920" y="113465"/>
                  </a:cubicBezTo>
                  <a:cubicBezTo>
                    <a:pt x="73415" y="121713"/>
                    <a:pt x="65549" y="118567"/>
                    <a:pt x="80280" y="123477"/>
                  </a:cubicBezTo>
                  <a:cubicBezTo>
                    <a:pt x="83617" y="122365"/>
                    <a:pt x="88247" y="123003"/>
                    <a:pt x="90292" y="120140"/>
                  </a:cubicBezTo>
                  <a:cubicBezTo>
                    <a:pt x="94382" y="114415"/>
                    <a:pt x="96967" y="100116"/>
                    <a:pt x="96967" y="100116"/>
                  </a:cubicBezTo>
                  <a:cubicBezTo>
                    <a:pt x="95854" y="94554"/>
                    <a:pt x="95005" y="88933"/>
                    <a:pt x="93629" y="83430"/>
                  </a:cubicBezTo>
                  <a:cubicBezTo>
                    <a:pt x="92776" y="80018"/>
                    <a:pt x="90870" y="76889"/>
                    <a:pt x="90292" y="73419"/>
                  </a:cubicBezTo>
                  <a:cubicBezTo>
                    <a:pt x="88636" y="63483"/>
                    <a:pt x="89605" y="53102"/>
                    <a:pt x="86955" y="43384"/>
                  </a:cubicBezTo>
                  <a:cubicBezTo>
                    <a:pt x="86127" y="40348"/>
                    <a:pt x="82737" y="38675"/>
                    <a:pt x="80280" y="36709"/>
                  </a:cubicBezTo>
                  <a:cubicBezTo>
                    <a:pt x="71039" y="29316"/>
                    <a:pt x="70830" y="30222"/>
                    <a:pt x="60257" y="26697"/>
                  </a:cubicBezTo>
                  <a:cubicBezTo>
                    <a:pt x="59145" y="23360"/>
                    <a:pt x="58730" y="19702"/>
                    <a:pt x="56920" y="16686"/>
                  </a:cubicBezTo>
                  <a:cubicBezTo>
                    <a:pt x="55301" y="13988"/>
                    <a:pt x="52702" y="11977"/>
                    <a:pt x="50245" y="10011"/>
                  </a:cubicBezTo>
                  <a:cubicBezTo>
                    <a:pt x="41004" y="2618"/>
                    <a:pt x="40796" y="3524"/>
                    <a:pt x="30222" y="0"/>
                  </a:cubicBezTo>
                  <a:cubicBezTo>
                    <a:pt x="7214" y="7669"/>
                    <a:pt x="15174" y="1700"/>
                    <a:pt x="3524" y="13348"/>
                  </a:cubicBezTo>
                  <a:cubicBezTo>
                    <a:pt x="1299" y="20023"/>
                    <a:pt x="-3150" y="26697"/>
                    <a:pt x="3524" y="33372"/>
                  </a:cubicBezTo>
                  <a:lnTo>
                    <a:pt x="3524" y="23360"/>
                  </a:lnTo>
                  <a:close/>
                </a:path>
              </a:pathLst>
            </a:custGeom>
            <a:solidFill>
              <a:srgbClr val="EEC7D0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5D2F1DA1-8033-354C-9DA9-7F58A1275155}"/>
                </a:ext>
              </a:extLst>
            </p:cNvPr>
            <p:cNvSpPr/>
            <p:nvPr/>
          </p:nvSpPr>
          <p:spPr>
            <a:xfrm>
              <a:off x="1884271" y="6005839"/>
              <a:ext cx="45719" cy="45719"/>
            </a:xfrm>
            <a:prstGeom prst="ellipse">
              <a:avLst/>
            </a:prstGeom>
            <a:solidFill>
              <a:srgbClr val="D97F86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BAE3480-A004-7441-9C0E-37BD69A36DD5}"/>
              </a:ext>
            </a:extLst>
          </p:cNvPr>
          <p:cNvGrpSpPr/>
          <p:nvPr/>
        </p:nvGrpSpPr>
        <p:grpSpPr>
          <a:xfrm rot="6788475">
            <a:off x="1708969" y="6367596"/>
            <a:ext cx="96967" cy="123477"/>
            <a:chOff x="1858648" y="5966961"/>
            <a:chExt cx="96967" cy="123477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E37EAB77-066A-9541-B627-F2CA467F204E}"/>
                </a:ext>
              </a:extLst>
            </p:cNvPr>
            <p:cNvSpPr/>
            <p:nvPr/>
          </p:nvSpPr>
          <p:spPr>
            <a:xfrm>
              <a:off x="1858648" y="5966961"/>
              <a:ext cx="96967" cy="123477"/>
            </a:xfrm>
            <a:custGeom>
              <a:avLst/>
              <a:gdLst>
                <a:gd name="connsiteX0" fmla="*/ 3524 w 96967"/>
                <a:gd name="connsiteY0" fmla="*/ 23360 h 123477"/>
                <a:gd name="connsiteX1" fmla="*/ 6861 w 96967"/>
                <a:gd name="connsiteY1" fmla="*/ 40046 h 123477"/>
                <a:gd name="connsiteX2" fmla="*/ 13536 w 96967"/>
                <a:gd name="connsiteY2" fmla="*/ 50058 h 123477"/>
                <a:gd name="connsiteX3" fmla="*/ 16873 w 96967"/>
                <a:gd name="connsiteY3" fmla="*/ 60070 h 123477"/>
                <a:gd name="connsiteX4" fmla="*/ 20210 w 96967"/>
                <a:gd name="connsiteY4" fmla="*/ 93442 h 123477"/>
                <a:gd name="connsiteX5" fmla="*/ 36897 w 96967"/>
                <a:gd name="connsiteY5" fmla="*/ 106791 h 123477"/>
                <a:gd name="connsiteX6" fmla="*/ 56920 w 96967"/>
                <a:gd name="connsiteY6" fmla="*/ 113465 h 123477"/>
                <a:gd name="connsiteX7" fmla="*/ 80280 w 96967"/>
                <a:gd name="connsiteY7" fmla="*/ 123477 h 123477"/>
                <a:gd name="connsiteX8" fmla="*/ 90292 w 96967"/>
                <a:gd name="connsiteY8" fmla="*/ 120140 h 123477"/>
                <a:gd name="connsiteX9" fmla="*/ 96967 w 96967"/>
                <a:gd name="connsiteY9" fmla="*/ 100116 h 123477"/>
                <a:gd name="connsiteX10" fmla="*/ 93629 w 96967"/>
                <a:gd name="connsiteY10" fmla="*/ 83430 h 123477"/>
                <a:gd name="connsiteX11" fmla="*/ 90292 w 96967"/>
                <a:gd name="connsiteY11" fmla="*/ 73419 h 123477"/>
                <a:gd name="connsiteX12" fmla="*/ 86955 w 96967"/>
                <a:gd name="connsiteY12" fmla="*/ 43384 h 123477"/>
                <a:gd name="connsiteX13" fmla="*/ 80280 w 96967"/>
                <a:gd name="connsiteY13" fmla="*/ 36709 h 123477"/>
                <a:gd name="connsiteX14" fmla="*/ 60257 w 96967"/>
                <a:gd name="connsiteY14" fmla="*/ 26697 h 123477"/>
                <a:gd name="connsiteX15" fmla="*/ 56920 w 96967"/>
                <a:gd name="connsiteY15" fmla="*/ 16686 h 123477"/>
                <a:gd name="connsiteX16" fmla="*/ 50245 w 96967"/>
                <a:gd name="connsiteY16" fmla="*/ 10011 h 123477"/>
                <a:gd name="connsiteX17" fmla="*/ 30222 w 96967"/>
                <a:gd name="connsiteY17" fmla="*/ 0 h 123477"/>
                <a:gd name="connsiteX18" fmla="*/ 3524 w 96967"/>
                <a:gd name="connsiteY18" fmla="*/ 13348 h 123477"/>
                <a:gd name="connsiteX19" fmla="*/ 3524 w 96967"/>
                <a:gd name="connsiteY19" fmla="*/ 33372 h 123477"/>
                <a:gd name="connsiteX20" fmla="*/ 3524 w 96967"/>
                <a:gd name="connsiteY20" fmla="*/ 2336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967" h="123477">
                  <a:moveTo>
                    <a:pt x="3524" y="23360"/>
                  </a:moveTo>
                  <a:cubicBezTo>
                    <a:pt x="4636" y="28922"/>
                    <a:pt x="4869" y="34735"/>
                    <a:pt x="6861" y="40046"/>
                  </a:cubicBezTo>
                  <a:cubicBezTo>
                    <a:pt x="8269" y="43802"/>
                    <a:pt x="11742" y="46470"/>
                    <a:pt x="13536" y="50058"/>
                  </a:cubicBezTo>
                  <a:cubicBezTo>
                    <a:pt x="15109" y="53204"/>
                    <a:pt x="15761" y="56733"/>
                    <a:pt x="16873" y="60070"/>
                  </a:cubicBezTo>
                  <a:cubicBezTo>
                    <a:pt x="17985" y="71194"/>
                    <a:pt x="17498" y="82596"/>
                    <a:pt x="20210" y="93442"/>
                  </a:cubicBezTo>
                  <a:cubicBezTo>
                    <a:pt x="21077" y="96908"/>
                    <a:pt x="35288" y="106076"/>
                    <a:pt x="36897" y="106791"/>
                  </a:cubicBezTo>
                  <a:cubicBezTo>
                    <a:pt x="43326" y="109648"/>
                    <a:pt x="50628" y="110319"/>
                    <a:pt x="56920" y="113465"/>
                  </a:cubicBezTo>
                  <a:cubicBezTo>
                    <a:pt x="73415" y="121713"/>
                    <a:pt x="65549" y="118567"/>
                    <a:pt x="80280" y="123477"/>
                  </a:cubicBezTo>
                  <a:cubicBezTo>
                    <a:pt x="83617" y="122365"/>
                    <a:pt x="88247" y="123003"/>
                    <a:pt x="90292" y="120140"/>
                  </a:cubicBezTo>
                  <a:cubicBezTo>
                    <a:pt x="94382" y="114415"/>
                    <a:pt x="96967" y="100116"/>
                    <a:pt x="96967" y="100116"/>
                  </a:cubicBezTo>
                  <a:cubicBezTo>
                    <a:pt x="95854" y="94554"/>
                    <a:pt x="95005" y="88933"/>
                    <a:pt x="93629" y="83430"/>
                  </a:cubicBezTo>
                  <a:cubicBezTo>
                    <a:pt x="92776" y="80018"/>
                    <a:pt x="90870" y="76889"/>
                    <a:pt x="90292" y="73419"/>
                  </a:cubicBezTo>
                  <a:cubicBezTo>
                    <a:pt x="88636" y="63483"/>
                    <a:pt x="89605" y="53102"/>
                    <a:pt x="86955" y="43384"/>
                  </a:cubicBezTo>
                  <a:cubicBezTo>
                    <a:pt x="86127" y="40348"/>
                    <a:pt x="82737" y="38675"/>
                    <a:pt x="80280" y="36709"/>
                  </a:cubicBezTo>
                  <a:cubicBezTo>
                    <a:pt x="71039" y="29316"/>
                    <a:pt x="70830" y="30222"/>
                    <a:pt x="60257" y="26697"/>
                  </a:cubicBezTo>
                  <a:cubicBezTo>
                    <a:pt x="59145" y="23360"/>
                    <a:pt x="58730" y="19702"/>
                    <a:pt x="56920" y="16686"/>
                  </a:cubicBezTo>
                  <a:cubicBezTo>
                    <a:pt x="55301" y="13988"/>
                    <a:pt x="52702" y="11977"/>
                    <a:pt x="50245" y="10011"/>
                  </a:cubicBezTo>
                  <a:cubicBezTo>
                    <a:pt x="41004" y="2618"/>
                    <a:pt x="40796" y="3524"/>
                    <a:pt x="30222" y="0"/>
                  </a:cubicBezTo>
                  <a:cubicBezTo>
                    <a:pt x="7214" y="7669"/>
                    <a:pt x="15174" y="1700"/>
                    <a:pt x="3524" y="13348"/>
                  </a:cubicBezTo>
                  <a:cubicBezTo>
                    <a:pt x="1299" y="20023"/>
                    <a:pt x="-3150" y="26697"/>
                    <a:pt x="3524" y="33372"/>
                  </a:cubicBezTo>
                  <a:lnTo>
                    <a:pt x="3524" y="23360"/>
                  </a:lnTo>
                  <a:close/>
                </a:path>
              </a:pathLst>
            </a:custGeom>
            <a:solidFill>
              <a:srgbClr val="EEC7D0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48BFB0EE-7609-DA4A-B30D-E6447E13E89F}"/>
                </a:ext>
              </a:extLst>
            </p:cNvPr>
            <p:cNvSpPr/>
            <p:nvPr/>
          </p:nvSpPr>
          <p:spPr>
            <a:xfrm>
              <a:off x="1884271" y="6005839"/>
              <a:ext cx="45719" cy="45719"/>
            </a:xfrm>
            <a:prstGeom prst="ellipse">
              <a:avLst/>
            </a:prstGeom>
            <a:solidFill>
              <a:srgbClr val="D97F86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5FD382BE-5DB2-5646-B673-57FE60BFAAD1}"/>
              </a:ext>
            </a:extLst>
          </p:cNvPr>
          <p:cNvGrpSpPr/>
          <p:nvPr/>
        </p:nvGrpSpPr>
        <p:grpSpPr>
          <a:xfrm rot="9046239">
            <a:off x="1646331" y="6422336"/>
            <a:ext cx="96967" cy="123477"/>
            <a:chOff x="1858648" y="5966961"/>
            <a:chExt cx="96967" cy="123477"/>
          </a:xfrm>
        </p:grpSpPr>
        <p:sp>
          <p:nvSpPr>
            <p:cNvPr id="18" name="Figura a mano libera 17">
              <a:extLst>
                <a:ext uri="{FF2B5EF4-FFF2-40B4-BE49-F238E27FC236}">
                  <a16:creationId xmlns:a16="http://schemas.microsoft.com/office/drawing/2014/main" id="{241E0A81-39AF-EF40-97E4-4AFFF3AEB8A2}"/>
                </a:ext>
              </a:extLst>
            </p:cNvPr>
            <p:cNvSpPr/>
            <p:nvPr/>
          </p:nvSpPr>
          <p:spPr>
            <a:xfrm>
              <a:off x="1858648" y="5966961"/>
              <a:ext cx="96967" cy="123477"/>
            </a:xfrm>
            <a:custGeom>
              <a:avLst/>
              <a:gdLst>
                <a:gd name="connsiteX0" fmla="*/ 3524 w 96967"/>
                <a:gd name="connsiteY0" fmla="*/ 23360 h 123477"/>
                <a:gd name="connsiteX1" fmla="*/ 6861 w 96967"/>
                <a:gd name="connsiteY1" fmla="*/ 40046 h 123477"/>
                <a:gd name="connsiteX2" fmla="*/ 13536 w 96967"/>
                <a:gd name="connsiteY2" fmla="*/ 50058 h 123477"/>
                <a:gd name="connsiteX3" fmla="*/ 16873 w 96967"/>
                <a:gd name="connsiteY3" fmla="*/ 60070 h 123477"/>
                <a:gd name="connsiteX4" fmla="*/ 20210 w 96967"/>
                <a:gd name="connsiteY4" fmla="*/ 93442 h 123477"/>
                <a:gd name="connsiteX5" fmla="*/ 36897 w 96967"/>
                <a:gd name="connsiteY5" fmla="*/ 106791 h 123477"/>
                <a:gd name="connsiteX6" fmla="*/ 56920 w 96967"/>
                <a:gd name="connsiteY6" fmla="*/ 113465 h 123477"/>
                <a:gd name="connsiteX7" fmla="*/ 80280 w 96967"/>
                <a:gd name="connsiteY7" fmla="*/ 123477 h 123477"/>
                <a:gd name="connsiteX8" fmla="*/ 90292 w 96967"/>
                <a:gd name="connsiteY8" fmla="*/ 120140 h 123477"/>
                <a:gd name="connsiteX9" fmla="*/ 96967 w 96967"/>
                <a:gd name="connsiteY9" fmla="*/ 100116 h 123477"/>
                <a:gd name="connsiteX10" fmla="*/ 93629 w 96967"/>
                <a:gd name="connsiteY10" fmla="*/ 83430 h 123477"/>
                <a:gd name="connsiteX11" fmla="*/ 90292 w 96967"/>
                <a:gd name="connsiteY11" fmla="*/ 73419 h 123477"/>
                <a:gd name="connsiteX12" fmla="*/ 86955 w 96967"/>
                <a:gd name="connsiteY12" fmla="*/ 43384 h 123477"/>
                <a:gd name="connsiteX13" fmla="*/ 80280 w 96967"/>
                <a:gd name="connsiteY13" fmla="*/ 36709 h 123477"/>
                <a:gd name="connsiteX14" fmla="*/ 60257 w 96967"/>
                <a:gd name="connsiteY14" fmla="*/ 26697 h 123477"/>
                <a:gd name="connsiteX15" fmla="*/ 56920 w 96967"/>
                <a:gd name="connsiteY15" fmla="*/ 16686 h 123477"/>
                <a:gd name="connsiteX16" fmla="*/ 50245 w 96967"/>
                <a:gd name="connsiteY16" fmla="*/ 10011 h 123477"/>
                <a:gd name="connsiteX17" fmla="*/ 30222 w 96967"/>
                <a:gd name="connsiteY17" fmla="*/ 0 h 123477"/>
                <a:gd name="connsiteX18" fmla="*/ 3524 w 96967"/>
                <a:gd name="connsiteY18" fmla="*/ 13348 h 123477"/>
                <a:gd name="connsiteX19" fmla="*/ 3524 w 96967"/>
                <a:gd name="connsiteY19" fmla="*/ 33372 h 123477"/>
                <a:gd name="connsiteX20" fmla="*/ 3524 w 96967"/>
                <a:gd name="connsiteY20" fmla="*/ 2336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967" h="123477">
                  <a:moveTo>
                    <a:pt x="3524" y="23360"/>
                  </a:moveTo>
                  <a:cubicBezTo>
                    <a:pt x="4636" y="28922"/>
                    <a:pt x="4869" y="34735"/>
                    <a:pt x="6861" y="40046"/>
                  </a:cubicBezTo>
                  <a:cubicBezTo>
                    <a:pt x="8269" y="43802"/>
                    <a:pt x="11742" y="46470"/>
                    <a:pt x="13536" y="50058"/>
                  </a:cubicBezTo>
                  <a:cubicBezTo>
                    <a:pt x="15109" y="53204"/>
                    <a:pt x="15761" y="56733"/>
                    <a:pt x="16873" y="60070"/>
                  </a:cubicBezTo>
                  <a:cubicBezTo>
                    <a:pt x="17985" y="71194"/>
                    <a:pt x="17498" y="82596"/>
                    <a:pt x="20210" y="93442"/>
                  </a:cubicBezTo>
                  <a:cubicBezTo>
                    <a:pt x="21077" y="96908"/>
                    <a:pt x="35288" y="106076"/>
                    <a:pt x="36897" y="106791"/>
                  </a:cubicBezTo>
                  <a:cubicBezTo>
                    <a:pt x="43326" y="109648"/>
                    <a:pt x="50628" y="110319"/>
                    <a:pt x="56920" y="113465"/>
                  </a:cubicBezTo>
                  <a:cubicBezTo>
                    <a:pt x="73415" y="121713"/>
                    <a:pt x="65549" y="118567"/>
                    <a:pt x="80280" y="123477"/>
                  </a:cubicBezTo>
                  <a:cubicBezTo>
                    <a:pt x="83617" y="122365"/>
                    <a:pt x="88247" y="123003"/>
                    <a:pt x="90292" y="120140"/>
                  </a:cubicBezTo>
                  <a:cubicBezTo>
                    <a:pt x="94382" y="114415"/>
                    <a:pt x="96967" y="100116"/>
                    <a:pt x="96967" y="100116"/>
                  </a:cubicBezTo>
                  <a:cubicBezTo>
                    <a:pt x="95854" y="94554"/>
                    <a:pt x="95005" y="88933"/>
                    <a:pt x="93629" y="83430"/>
                  </a:cubicBezTo>
                  <a:cubicBezTo>
                    <a:pt x="92776" y="80018"/>
                    <a:pt x="90870" y="76889"/>
                    <a:pt x="90292" y="73419"/>
                  </a:cubicBezTo>
                  <a:cubicBezTo>
                    <a:pt x="88636" y="63483"/>
                    <a:pt x="89605" y="53102"/>
                    <a:pt x="86955" y="43384"/>
                  </a:cubicBezTo>
                  <a:cubicBezTo>
                    <a:pt x="86127" y="40348"/>
                    <a:pt x="82737" y="38675"/>
                    <a:pt x="80280" y="36709"/>
                  </a:cubicBezTo>
                  <a:cubicBezTo>
                    <a:pt x="71039" y="29316"/>
                    <a:pt x="70830" y="30222"/>
                    <a:pt x="60257" y="26697"/>
                  </a:cubicBezTo>
                  <a:cubicBezTo>
                    <a:pt x="59145" y="23360"/>
                    <a:pt x="58730" y="19702"/>
                    <a:pt x="56920" y="16686"/>
                  </a:cubicBezTo>
                  <a:cubicBezTo>
                    <a:pt x="55301" y="13988"/>
                    <a:pt x="52702" y="11977"/>
                    <a:pt x="50245" y="10011"/>
                  </a:cubicBezTo>
                  <a:cubicBezTo>
                    <a:pt x="41004" y="2618"/>
                    <a:pt x="40796" y="3524"/>
                    <a:pt x="30222" y="0"/>
                  </a:cubicBezTo>
                  <a:cubicBezTo>
                    <a:pt x="7214" y="7669"/>
                    <a:pt x="15174" y="1700"/>
                    <a:pt x="3524" y="13348"/>
                  </a:cubicBezTo>
                  <a:cubicBezTo>
                    <a:pt x="1299" y="20023"/>
                    <a:pt x="-3150" y="26697"/>
                    <a:pt x="3524" y="33372"/>
                  </a:cubicBezTo>
                  <a:lnTo>
                    <a:pt x="3524" y="23360"/>
                  </a:lnTo>
                  <a:close/>
                </a:path>
              </a:pathLst>
            </a:custGeom>
            <a:solidFill>
              <a:srgbClr val="EEC7D0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910B337D-9850-C940-8797-400E1BAB1DB2}"/>
                </a:ext>
              </a:extLst>
            </p:cNvPr>
            <p:cNvSpPr/>
            <p:nvPr/>
          </p:nvSpPr>
          <p:spPr>
            <a:xfrm>
              <a:off x="1884271" y="6005839"/>
              <a:ext cx="45719" cy="45719"/>
            </a:xfrm>
            <a:prstGeom prst="ellipse">
              <a:avLst/>
            </a:prstGeom>
            <a:solidFill>
              <a:srgbClr val="D97F86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DCBED99E-F2D7-F348-B5E9-F028071038A3}"/>
              </a:ext>
            </a:extLst>
          </p:cNvPr>
          <p:cNvGrpSpPr/>
          <p:nvPr/>
        </p:nvGrpSpPr>
        <p:grpSpPr>
          <a:xfrm rot="5400000">
            <a:off x="1995412" y="6199093"/>
            <a:ext cx="96967" cy="123477"/>
            <a:chOff x="1858648" y="5966961"/>
            <a:chExt cx="96967" cy="123477"/>
          </a:xfrm>
        </p:grpSpPr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id="{05246E9D-C6B1-204C-9E42-10325E819CDB}"/>
                </a:ext>
              </a:extLst>
            </p:cNvPr>
            <p:cNvSpPr/>
            <p:nvPr/>
          </p:nvSpPr>
          <p:spPr>
            <a:xfrm>
              <a:off x="1858648" y="5966961"/>
              <a:ext cx="96967" cy="123477"/>
            </a:xfrm>
            <a:custGeom>
              <a:avLst/>
              <a:gdLst>
                <a:gd name="connsiteX0" fmla="*/ 3524 w 96967"/>
                <a:gd name="connsiteY0" fmla="*/ 23360 h 123477"/>
                <a:gd name="connsiteX1" fmla="*/ 6861 w 96967"/>
                <a:gd name="connsiteY1" fmla="*/ 40046 h 123477"/>
                <a:gd name="connsiteX2" fmla="*/ 13536 w 96967"/>
                <a:gd name="connsiteY2" fmla="*/ 50058 h 123477"/>
                <a:gd name="connsiteX3" fmla="*/ 16873 w 96967"/>
                <a:gd name="connsiteY3" fmla="*/ 60070 h 123477"/>
                <a:gd name="connsiteX4" fmla="*/ 20210 w 96967"/>
                <a:gd name="connsiteY4" fmla="*/ 93442 h 123477"/>
                <a:gd name="connsiteX5" fmla="*/ 36897 w 96967"/>
                <a:gd name="connsiteY5" fmla="*/ 106791 h 123477"/>
                <a:gd name="connsiteX6" fmla="*/ 56920 w 96967"/>
                <a:gd name="connsiteY6" fmla="*/ 113465 h 123477"/>
                <a:gd name="connsiteX7" fmla="*/ 80280 w 96967"/>
                <a:gd name="connsiteY7" fmla="*/ 123477 h 123477"/>
                <a:gd name="connsiteX8" fmla="*/ 90292 w 96967"/>
                <a:gd name="connsiteY8" fmla="*/ 120140 h 123477"/>
                <a:gd name="connsiteX9" fmla="*/ 96967 w 96967"/>
                <a:gd name="connsiteY9" fmla="*/ 100116 h 123477"/>
                <a:gd name="connsiteX10" fmla="*/ 93629 w 96967"/>
                <a:gd name="connsiteY10" fmla="*/ 83430 h 123477"/>
                <a:gd name="connsiteX11" fmla="*/ 90292 w 96967"/>
                <a:gd name="connsiteY11" fmla="*/ 73419 h 123477"/>
                <a:gd name="connsiteX12" fmla="*/ 86955 w 96967"/>
                <a:gd name="connsiteY12" fmla="*/ 43384 h 123477"/>
                <a:gd name="connsiteX13" fmla="*/ 80280 w 96967"/>
                <a:gd name="connsiteY13" fmla="*/ 36709 h 123477"/>
                <a:gd name="connsiteX14" fmla="*/ 60257 w 96967"/>
                <a:gd name="connsiteY14" fmla="*/ 26697 h 123477"/>
                <a:gd name="connsiteX15" fmla="*/ 56920 w 96967"/>
                <a:gd name="connsiteY15" fmla="*/ 16686 h 123477"/>
                <a:gd name="connsiteX16" fmla="*/ 50245 w 96967"/>
                <a:gd name="connsiteY16" fmla="*/ 10011 h 123477"/>
                <a:gd name="connsiteX17" fmla="*/ 30222 w 96967"/>
                <a:gd name="connsiteY17" fmla="*/ 0 h 123477"/>
                <a:gd name="connsiteX18" fmla="*/ 3524 w 96967"/>
                <a:gd name="connsiteY18" fmla="*/ 13348 h 123477"/>
                <a:gd name="connsiteX19" fmla="*/ 3524 w 96967"/>
                <a:gd name="connsiteY19" fmla="*/ 33372 h 123477"/>
                <a:gd name="connsiteX20" fmla="*/ 3524 w 96967"/>
                <a:gd name="connsiteY20" fmla="*/ 2336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967" h="123477">
                  <a:moveTo>
                    <a:pt x="3524" y="23360"/>
                  </a:moveTo>
                  <a:cubicBezTo>
                    <a:pt x="4636" y="28922"/>
                    <a:pt x="4869" y="34735"/>
                    <a:pt x="6861" y="40046"/>
                  </a:cubicBezTo>
                  <a:cubicBezTo>
                    <a:pt x="8269" y="43802"/>
                    <a:pt x="11742" y="46470"/>
                    <a:pt x="13536" y="50058"/>
                  </a:cubicBezTo>
                  <a:cubicBezTo>
                    <a:pt x="15109" y="53204"/>
                    <a:pt x="15761" y="56733"/>
                    <a:pt x="16873" y="60070"/>
                  </a:cubicBezTo>
                  <a:cubicBezTo>
                    <a:pt x="17985" y="71194"/>
                    <a:pt x="17498" y="82596"/>
                    <a:pt x="20210" y="93442"/>
                  </a:cubicBezTo>
                  <a:cubicBezTo>
                    <a:pt x="21077" y="96908"/>
                    <a:pt x="35288" y="106076"/>
                    <a:pt x="36897" y="106791"/>
                  </a:cubicBezTo>
                  <a:cubicBezTo>
                    <a:pt x="43326" y="109648"/>
                    <a:pt x="50628" y="110319"/>
                    <a:pt x="56920" y="113465"/>
                  </a:cubicBezTo>
                  <a:cubicBezTo>
                    <a:pt x="73415" y="121713"/>
                    <a:pt x="65549" y="118567"/>
                    <a:pt x="80280" y="123477"/>
                  </a:cubicBezTo>
                  <a:cubicBezTo>
                    <a:pt x="83617" y="122365"/>
                    <a:pt x="88247" y="123003"/>
                    <a:pt x="90292" y="120140"/>
                  </a:cubicBezTo>
                  <a:cubicBezTo>
                    <a:pt x="94382" y="114415"/>
                    <a:pt x="96967" y="100116"/>
                    <a:pt x="96967" y="100116"/>
                  </a:cubicBezTo>
                  <a:cubicBezTo>
                    <a:pt x="95854" y="94554"/>
                    <a:pt x="95005" y="88933"/>
                    <a:pt x="93629" y="83430"/>
                  </a:cubicBezTo>
                  <a:cubicBezTo>
                    <a:pt x="92776" y="80018"/>
                    <a:pt x="90870" y="76889"/>
                    <a:pt x="90292" y="73419"/>
                  </a:cubicBezTo>
                  <a:cubicBezTo>
                    <a:pt x="88636" y="63483"/>
                    <a:pt x="89605" y="53102"/>
                    <a:pt x="86955" y="43384"/>
                  </a:cubicBezTo>
                  <a:cubicBezTo>
                    <a:pt x="86127" y="40348"/>
                    <a:pt x="82737" y="38675"/>
                    <a:pt x="80280" y="36709"/>
                  </a:cubicBezTo>
                  <a:cubicBezTo>
                    <a:pt x="71039" y="29316"/>
                    <a:pt x="70830" y="30222"/>
                    <a:pt x="60257" y="26697"/>
                  </a:cubicBezTo>
                  <a:cubicBezTo>
                    <a:pt x="59145" y="23360"/>
                    <a:pt x="58730" y="19702"/>
                    <a:pt x="56920" y="16686"/>
                  </a:cubicBezTo>
                  <a:cubicBezTo>
                    <a:pt x="55301" y="13988"/>
                    <a:pt x="52702" y="11977"/>
                    <a:pt x="50245" y="10011"/>
                  </a:cubicBezTo>
                  <a:cubicBezTo>
                    <a:pt x="41004" y="2618"/>
                    <a:pt x="40796" y="3524"/>
                    <a:pt x="30222" y="0"/>
                  </a:cubicBezTo>
                  <a:cubicBezTo>
                    <a:pt x="7214" y="7669"/>
                    <a:pt x="15174" y="1700"/>
                    <a:pt x="3524" y="13348"/>
                  </a:cubicBezTo>
                  <a:cubicBezTo>
                    <a:pt x="1299" y="20023"/>
                    <a:pt x="-3150" y="26697"/>
                    <a:pt x="3524" y="33372"/>
                  </a:cubicBezTo>
                  <a:lnTo>
                    <a:pt x="3524" y="23360"/>
                  </a:lnTo>
                  <a:close/>
                </a:path>
              </a:pathLst>
            </a:custGeom>
            <a:solidFill>
              <a:srgbClr val="EEC7D0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DFDDB1D2-4714-9E42-874E-9527F9CED0F2}"/>
                </a:ext>
              </a:extLst>
            </p:cNvPr>
            <p:cNvSpPr/>
            <p:nvPr/>
          </p:nvSpPr>
          <p:spPr>
            <a:xfrm>
              <a:off x="1884271" y="6005839"/>
              <a:ext cx="45719" cy="45719"/>
            </a:xfrm>
            <a:prstGeom prst="ellipse">
              <a:avLst/>
            </a:prstGeom>
            <a:solidFill>
              <a:srgbClr val="D97F86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82AC755E-EE46-6443-9A52-CFE21D163F57}"/>
              </a:ext>
            </a:extLst>
          </p:cNvPr>
          <p:cNvGrpSpPr/>
          <p:nvPr/>
        </p:nvGrpSpPr>
        <p:grpSpPr>
          <a:xfrm rot="4512780">
            <a:off x="1902696" y="6287605"/>
            <a:ext cx="96967" cy="123477"/>
            <a:chOff x="1858648" y="5966961"/>
            <a:chExt cx="96967" cy="123477"/>
          </a:xfrm>
        </p:grpSpPr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C6E4A245-2A0F-BC44-9E34-1F6D1911B087}"/>
                </a:ext>
              </a:extLst>
            </p:cNvPr>
            <p:cNvSpPr/>
            <p:nvPr/>
          </p:nvSpPr>
          <p:spPr>
            <a:xfrm>
              <a:off x="1858648" y="5966961"/>
              <a:ext cx="96967" cy="123477"/>
            </a:xfrm>
            <a:custGeom>
              <a:avLst/>
              <a:gdLst>
                <a:gd name="connsiteX0" fmla="*/ 3524 w 96967"/>
                <a:gd name="connsiteY0" fmla="*/ 23360 h 123477"/>
                <a:gd name="connsiteX1" fmla="*/ 6861 w 96967"/>
                <a:gd name="connsiteY1" fmla="*/ 40046 h 123477"/>
                <a:gd name="connsiteX2" fmla="*/ 13536 w 96967"/>
                <a:gd name="connsiteY2" fmla="*/ 50058 h 123477"/>
                <a:gd name="connsiteX3" fmla="*/ 16873 w 96967"/>
                <a:gd name="connsiteY3" fmla="*/ 60070 h 123477"/>
                <a:gd name="connsiteX4" fmla="*/ 20210 w 96967"/>
                <a:gd name="connsiteY4" fmla="*/ 93442 h 123477"/>
                <a:gd name="connsiteX5" fmla="*/ 36897 w 96967"/>
                <a:gd name="connsiteY5" fmla="*/ 106791 h 123477"/>
                <a:gd name="connsiteX6" fmla="*/ 56920 w 96967"/>
                <a:gd name="connsiteY6" fmla="*/ 113465 h 123477"/>
                <a:gd name="connsiteX7" fmla="*/ 80280 w 96967"/>
                <a:gd name="connsiteY7" fmla="*/ 123477 h 123477"/>
                <a:gd name="connsiteX8" fmla="*/ 90292 w 96967"/>
                <a:gd name="connsiteY8" fmla="*/ 120140 h 123477"/>
                <a:gd name="connsiteX9" fmla="*/ 96967 w 96967"/>
                <a:gd name="connsiteY9" fmla="*/ 100116 h 123477"/>
                <a:gd name="connsiteX10" fmla="*/ 93629 w 96967"/>
                <a:gd name="connsiteY10" fmla="*/ 83430 h 123477"/>
                <a:gd name="connsiteX11" fmla="*/ 90292 w 96967"/>
                <a:gd name="connsiteY11" fmla="*/ 73419 h 123477"/>
                <a:gd name="connsiteX12" fmla="*/ 86955 w 96967"/>
                <a:gd name="connsiteY12" fmla="*/ 43384 h 123477"/>
                <a:gd name="connsiteX13" fmla="*/ 80280 w 96967"/>
                <a:gd name="connsiteY13" fmla="*/ 36709 h 123477"/>
                <a:gd name="connsiteX14" fmla="*/ 60257 w 96967"/>
                <a:gd name="connsiteY14" fmla="*/ 26697 h 123477"/>
                <a:gd name="connsiteX15" fmla="*/ 56920 w 96967"/>
                <a:gd name="connsiteY15" fmla="*/ 16686 h 123477"/>
                <a:gd name="connsiteX16" fmla="*/ 50245 w 96967"/>
                <a:gd name="connsiteY16" fmla="*/ 10011 h 123477"/>
                <a:gd name="connsiteX17" fmla="*/ 30222 w 96967"/>
                <a:gd name="connsiteY17" fmla="*/ 0 h 123477"/>
                <a:gd name="connsiteX18" fmla="*/ 3524 w 96967"/>
                <a:gd name="connsiteY18" fmla="*/ 13348 h 123477"/>
                <a:gd name="connsiteX19" fmla="*/ 3524 w 96967"/>
                <a:gd name="connsiteY19" fmla="*/ 33372 h 123477"/>
                <a:gd name="connsiteX20" fmla="*/ 3524 w 96967"/>
                <a:gd name="connsiteY20" fmla="*/ 2336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967" h="123477">
                  <a:moveTo>
                    <a:pt x="3524" y="23360"/>
                  </a:moveTo>
                  <a:cubicBezTo>
                    <a:pt x="4636" y="28922"/>
                    <a:pt x="4869" y="34735"/>
                    <a:pt x="6861" y="40046"/>
                  </a:cubicBezTo>
                  <a:cubicBezTo>
                    <a:pt x="8269" y="43802"/>
                    <a:pt x="11742" y="46470"/>
                    <a:pt x="13536" y="50058"/>
                  </a:cubicBezTo>
                  <a:cubicBezTo>
                    <a:pt x="15109" y="53204"/>
                    <a:pt x="15761" y="56733"/>
                    <a:pt x="16873" y="60070"/>
                  </a:cubicBezTo>
                  <a:cubicBezTo>
                    <a:pt x="17985" y="71194"/>
                    <a:pt x="17498" y="82596"/>
                    <a:pt x="20210" y="93442"/>
                  </a:cubicBezTo>
                  <a:cubicBezTo>
                    <a:pt x="21077" y="96908"/>
                    <a:pt x="35288" y="106076"/>
                    <a:pt x="36897" y="106791"/>
                  </a:cubicBezTo>
                  <a:cubicBezTo>
                    <a:pt x="43326" y="109648"/>
                    <a:pt x="50628" y="110319"/>
                    <a:pt x="56920" y="113465"/>
                  </a:cubicBezTo>
                  <a:cubicBezTo>
                    <a:pt x="73415" y="121713"/>
                    <a:pt x="65549" y="118567"/>
                    <a:pt x="80280" y="123477"/>
                  </a:cubicBezTo>
                  <a:cubicBezTo>
                    <a:pt x="83617" y="122365"/>
                    <a:pt x="88247" y="123003"/>
                    <a:pt x="90292" y="120140"/>
                  </a:cubicBezTo>
                  <a:cubicBezTo>
                    <a:pt x="94382" y="114415"/>
                    <a:pt x="96967" y="100116"/>
                    <a:pt x="96967" y="100116"/>
                  </a:cubicBezTo>
                  <a:cubicBezTo>
                    <a:pt x="95854" y="94554"/>
                    <a:pt x="95005" y="88933"/>
                    <a:pt x="93629" y="83430"/>
                  </a:cubicBezTo>
                  <a:cubicBezTo>
                    <a:pt x="92776" y="80018"/>
                    <a:pt x="90870" y="76889"/>
                    <a:pt x="90292" y="73419"/>
                  </a:cubicBezTo>
                  <a:cubicBezTo>
                    <a:pt x="88636" y="63483"/>
                    <a:pt x="89605" y="53102"/>
                    <a:pt x="86955" y="43384"/>
                  </a:cubicBezTo>
                  <a:cubicBezTo>
                    <a:pt x="86127" y="40348"/>
                    <a:pt x="82737" y="38675"/>
                    <a:pt x="80280" y="36709"/>
                  </a:cubicBezTo>
                  <a:cubicBezTo>
                    <a:pt x="71039" y="29316"/>
                    <a:pt x="70830" y="30222"/>
                    <a:pt x="60257" y="26697"/>
                  </a:cubicBezTo>
                  <a:cubicBezTo>
                    <a:pt x="59145" y="23360"/>
                    <a:pt x="58730" y="19702"/>
                    <a:pt x="56920" y="16686"/>
                  </a:cubicBezTo>
                  <a:cubicBezTo>
                    <a:pt x="55301" y="13988"/>
                    <a:pt x="52702" y="11977"/>
                    <a:pt x="50245" y="10011"/>
                  </a:cubicBezTo>
                  <a:cubicBezTo>
                    <a:pt x="41004" y="2618"/>
                    <a:pt x="40796" y="3524"/>
                    <a:pt x="30222" y="0"/>
                  </a:cubicBezTo>
                  <a:cubicBezTo>
                    <a:pt x="7214" y="7669"/>
                    <a:pt x="15174" y="1700"/>
                    <a:pt x="3524" y="13348"/>
                  </a:cubicBezTo>
                  <a:cubicBezTo>
                    <a:pt x="1299" y="20023"/>
                    <a:pt x="-3150" y="26697"/>
                    <a:pt x="3524" y="33372"/>
                  </a:cubicBezTo>
                  <a:lnTo>
                    <a:pt x="3524" y="23360"/>
                  </a:lnTo>
                  <a:close/>
                </a:path>
              </a:pathLst>
            </a:custGeom>
            <a:solidFill>
              <a:srgbClr val="EEC7D0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C3D6E219-6434-3442-B0AF-BA1D7C10F68F}"/>
                </a:ext>
              </a:extLst>
            </p:cNvPr>
            <p:cNvSpPr/>
            <p:nvPr/>
          </p:nvSpPr>
          <p:spPr>
            <a:xfrm>
              <a:off x="1884271" y="6005839"/>
              <a:ext cx="45719" cy="45719"/>
            </a:xfrm>
            <a:prstGeom prst="ellipse">
              <a:avLst/>
            </a:prstGeom>
            <a:solidFill>
              <a:srgbClr val="D97F86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0873964D-CC6E-E84C-974E-EECBCA7CDF74}"/>
              </a:ext>
            </a:extLst>
          </p:cNvPr>
          <p:cNvGrpSpPr/>
          <p:nvPr/>
        </p:nvGrpSpPr>
        <p:grpSpPr>
          <a:xfrm rot="5729980">
            <a:off x="1780665" y="6433961"/>
            <a:ext cx="96967" cy="123477"/>
            <a:chOff x="1858648" y="5966961"/>
            <a:chExt cx="96967" cy="123477"/>
          </a:xfrm>
        </p:grpSpPr>
        <p:sp>
          <p:nvSpPr>
            <p:cNvPr id="27" name="Figura a mano libera 26">
              <a:extLst>
                <a:ext uri="{FF2B5EF4-FFF2-40B4-BE49-F238E27FC236}">
                  <a16:creationId xmlns:a16="http://schemas.microsoft.com/office/drawing/2014/main" id="{B7A413BA-EE73-1A42-B8F3-02CA94C5C6F0}"/>
                </a:ext>
              </a:extLst>
            </p:cNvPr>
            <p:cNvSpPr/>
            <p:nvPr/>
          </p:nvSpPr>
          <p:spPr>
            <a:xfrm>
              <a:off x="1858648" y="5966961"/>
              <a:ext cx="96967" cy="123477"/>
            </a:xfrm>
            <a:custGeom>
              <a:avLst/>
              <a:gdLst>
                <a:gd name="connsiteX0" fmla="*/ 3524 w 96967"/>
                <a:gd name="connsiteY0" fmla="*/ 23360 h 123477"/>
                <a:gd name="connsiteX1" fmla="*/ 6861 w 96967"/>
                <a:gd name="connsiteY1" fmla="*/ 40046 h 123477"/>
                <a:gd name="connsiteX2" fmla="*/ 13536 w 96967"/>
                <a:gd name="connsiteY2" fmla="*/ 50058 h 123477"/>
                <a:gd name="connsiteX3" fmla="*/ 16873 w 96967"/>
                <a:gd name="connsiteY3" fmla="*/ 60070 h 123477"/>
                <a:gd name="connsiteX4" fmla="*/ 20210 w 96967"/>
                <a:gd name="connsiteY4" fmla="*/ 93442 h 123477"/>
                <a:gd name="connsiteX5" fmla="*/ 36897 w 96967"/>
                <a:gd name="connsiteY5" fmla="*/ 106791 h 123477"/>
                <a:gd name="connsiteX6" fmla="*/ 56920 w 96967"/>
                <a:gd name="connsiteY6" fmla="*/ 113465 h 123477"/>
                <a:gd name="connsiteX7" fmla="*/ 80280 w 96967"/>
                <a:gd name="connsiteY7" fmla="*/ 123477 h 123477"/>
                <a:gd name="connsiteX8" fmla="*/ 90292 w 96967"/>
                <a:gd name="connsiteY8" fmla="*/ 120140 h 123477"/>
                <a:gd name="connsiteX9" fmla="*/ 96967 w 96967"/>
                <a:gd name="connsiteY9" fmla="*/ 100116 h 123477"/>
                <a:gd name="connsiteX10" fmla="*/ 93629 w 96967"/>
                <a:gd name="connsiteY10" fmla="*/ 83430 h 123477"/>
                <a:gd name="connsiteX11" fmla="*/ 90292 w 96967"/>
                <a:gd name="connsiteY11" fmla="*/ 73419 h 123477"/>
                <a:gd name="connsiteX12" fmla="*/ 86955 w 96967"/>
                <a:gd name="connsiteY12" fmla="*/ 43384 h 123477"/>
                <a:gd name="connsiteX13" fmla="*/ 80280 w 96967"/>
                <a:gd name="connsiteY13" fmla="*/ 36709 h 123477"/>
                <a:gd name="connsiteX14" fmla="*/ 60257 w 96967"/>
                <a:gd name="connsiteY14" fmla="*/ 26697 h 123477"/>
                <a:gd name="connsiteX15" fmla="*/ 56920 w 96967"/>
                <a:gd name="connsiteY15" fmla="*/ 16686 h 123477"/>
                <a:gd name="connsiteX16" fmla="*/ 50245 w 96967"/>
                <a:gd name="connsiteY16" fmla="*/ 10011 h 123477"/>
                <a:gd name="connsiteX17" fmla="*/ 30222 w 96967"/>
                <a:gd name="connsiteY17" fmla="*/ 0 h 123477"/>
                <a:gd name="connsiteX18" fmla="*/ 3524 w 96967"/>
                <a:gd name="connsiteY18" fmla="*/ 13348 h 123477"/>
                <a:gd name="connsiteX19" fmla="*/ 3524 w 96967"/>
                <a:gd name="connsiteY19" fmla="*/ 33372 h 123477"/>
                <a:gd name="connsiteX20" fmla="*/ 3524 w 96967"/>
                <a:gd name="connsiteY20" fmla="*/ 2336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967" h="123477">
                  <a:moveTo>
                    <a:pt x="3524" y="23360"/>
                  </a:moveTo>
                  <a:cubicBezTo>
                    <a:pt x="4636" y="28922"/>
                    <a:pt x="4869" y="34735"/>
                    <a:pt x="6861" y="40046"/>
                  </a:cubicBezTo>
                  <a:cubicBezTo>
                    <a:pt x="8269" y="43802"/>
                    <a:pt x="11742" y="46470"/>
                    <a:pt x="13536" y="50058"/>
                  </a:cubicBezTo>
                  <a:cubicBezTo>
                    <a:pt x="15109" y="53204"/>
                    <a:pt x="15761" y="56733"/>
                    <a:pt x="16873" y="60070"/>
                  </a:cubicBezTo>
                  <a:cubicBezTo>
                    <a:pt x="17985" y="71194"/>
                    <a:pt x="17498" y="82596"/>
                    <a:pt x="20210" y="93442"/>
                  </a:cubicBezTo>
                  <a:cubicBezTo>
                    <a:pt x="21077" y="96908"/>
                    <a:pt x="35288" y="106076"/>
                    <a:pt x="36897" y="106791"/>
                  </a:cubicBezTo>
                  <a:cubicBezTo>
                    <a:pt x="43326" y="109648"/>
                    <a:pt x="50628" y="110319"/>
                    <a:pt x="56920" y="113465"/>
                  </a:cubicBezTo>
                  <a:cubicBezTo>
                    <a:pt x="73415" y="121713"/>
                    <a:pt x="65549" y="118567"/>
                    <a:pt x="80280" y="123477"/>
                  </a:cubicBezTo>
                  <a:cubicBezTo>
                    <a:pt x="83617" y="122365"/>
                    <a:pt x="88247" y="123003"/>
                    <a:pt x="90292" y="120140"/>
                  </a:cubicBezTo>
                  <a:cubicBezTo>
                    <a:pt x="94382" y="114415"/>
                    <a:pt x="96967" y="100116"/>
                    <a:pt x="96967" y="100116"/>
                  </a:cubicBezTo>
                  <a:cubicBezTo>
                    <a:pt x="95854" y="94554"/>
                    <a:pt x="95005" y="88933"/>
                    <a:pt x="93629" y="83430"/>
                  </a:cubicBezTo>
                  <a:cubicBezTo>
                    <a:pt x="92776" y="80018"/>
                    <a:pt x="90870" y="76889"/>
                    <a:pt x="90292" y="73419"/>
                  </a:cubicBezTo>
                  <a:cubicBezTo>
                    <a:pt x="88636" y="63483"/>
                    <a:pt x="89605" y="53102"/>
                    <a:pt x="86955" y="43384"/>
                  </a:cubicBezTo>
                  <a:cubicBezTo>
                    <a:pt x="86127" y="40348"/>
                    <a:pt x="82737" y="38675"/>
                    <a:pt x="80280" y="36709"/>
                  </a:cubicBezTo>
                  <a:cubicBezTo>
                    <a:pt x="71039" y="29316"/>
                    <a:pt x="70830" y="30222"/>
                    <a:pt x="60257" y="26697"/>
                  </a:cubicBezTo>
                  <a:cubicBezTo>
                    <a:pt x="59145" y="23360"/>
                    <a:pt x="58730" y="19702"/>
                    <a:pt x="56920" y="16686"/>
                  </a:cubicBezTo>
                  <a:cubicBezTo>
                    <a:pt x="55301" y="13988"/>
                    <a:pt x="52702" y="11977"/>
                    <a:pt x="50245" y="10011"/>
                  </a:cubicBezTo>
                  <a:cubicBezTo>
                    <a:pt x="41004" y="2618"/>
                    <a:pt x="40796" y="3524"/>
                    <a:pt x="30222" y="0"/>
                  </a:cubicBezTo>
                  <a:cubicBezTo>
                    <a:pt x="7214" y="7669"/>
                    <a:pt x="15174" y="1700"/>
                    <a:pt x="3524" y="13348"/>
                  </a:cubicBezTo>
                  <a:cubicBezTo>
                    <a:pt x="1299" y="20023"/>
                    <a:pt x="-3150" y="26697"/>
                    <a:pt x="3524" y="33372"/>
                  </a:cubicBezTo>
                  <a:lnTo>
                    <a:pt x="3524" y="23360"/>
                  </a:lnTo>
                  <a:close/>
                </a:path>
              </a:pathLst>
            </a:custGeom>
            <a:solidFill>
              <a:srgbClr val="EEC7D0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05C8B6A5-3066-CA41-B86B-5B1966414DBD}"/>
                </a:ext>
              </a:extLst>
            </p:cNvPr>
            <p:cNvSpPr/>
            <p:nvPr/>
          </p:nvSpPr>
          <p:spPr>
            <a:xfrm>
              <a:off x="1884271" y="6005839"/>
              <a:ext cx="45719" cy="45719"/>
            </a:xfrm>
            <a:prstGeom prst="ellipse">
              <a:avLst/>
            </a:prstGeom>
            <a:solidFill>
              <a:srgbClr val="D97F86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1D5D9D76-6CB0-4C44-A9D0-F309B54F362D}"/>
              </a:ext>
            </a:extLst>
          </p:cNvPr>
          <p:cNvGrpSpPr/>
          <p:nvPr/>
        </p:nvGrpSpPr>
        <p:grpSpPr>
          <a:xfrm rot="5729980">
            <a:off x="2003675" y="6282649"/>
            <a:ext cx="96967" cy="123477"/>
            <a:chOff x="1858648" y="5966961"/>
            <a:chExt cx="96967" cy="123477"/>
          </a:xfrm>
        </p:grpSpPr>
        <p:sp>
          <p:nvSpPr>
            <p:cNvPr id="30" name="Figura a mano libera 29">
              <a:extLst>
                <a:ext uri="{FF2B5EF4-FFF2-40B4-BE49-F238E27FC236}">
                  <a16:creationId xmlns:a16="http://schemas.microsoft.com/office/drawing/2014/main" id="{C516E58B-C6AC-3842-BB0D-F0C56400BC47}"/>
                </a:ext>
              </a:extLst>
            </p:cNvPr>
            <p:cNvSpPr/>
            <p:nvPr/>
          </p:nvSpPr>
          <p:spPr>
            <a:xfrm>
              <a:off x="1858648" y="5966961"/>
              <a:ext cx="96967" cy="123477"/>
            </a:xfrm>
            <a:custGeom>
              <a:avLst/>
              <a:gdLst>
                <a:gd name="connsiteX0" fmla="*/ 3524 w 96967"/>
                <a:gd name="connsiteY0" fmla="*/ 23360 h 123477"/>
                <a:gd name="connsiteX1" fmla="*/ 6861 w 96967"/>
                <a:gd name="connsiteY1" fmla="*/ 40046 h 123477"/>
                <a:gd name="connsiteX2" fmla="*/ 13536 w 96967"/>
                <a:gd name="connsiteY2" fmla="*/ 50058 h 123477"/>
                <a:gd name="connsiteX3" fmla="*/ 16873 w 96967"/>
                <a:gd name="connsiteY3" fmla="*/ 60070 h 123477"/>
                <a:gd name="connsiteX4" fmla="*/ 20210 w 96967"/>
                <a:gd name="connsiteY4" fmla="*/ 93442 h 123477"/>
                <a:gd name="connsiteX5" fmla="*/ 36897 w 96967"/>
                <a:gd name="connsiteY5" fmla="*/ 106791 h 123477"/>
                <a:gd name="connsiteX6" fmla="*/ 56920 w 96967"/>
                <a:gd name="connsiteY6" fmla="*/ 113465 h 123477"/>
                <a:gd name="connsiteX7" fmla="*/ 80280 w 96967"/>
                <a:gd name="connsiteY7" fmla="*/ 123477 h 123477"/>
                <a:gd name="connsiteX8" fmla="*/ 90292 w 96967"/>
                <a:gd name="connsiteY8" fmla="*/ 120140 h 123477"/>
                <a:gd name="connsiteX9" fmla="*/ 96967 w 96967"/>
                <a:gd name="connsiteY9" fmla="*/ 100116 h 123477"/>
                <a:gd name="connsiteX10" fmla="*/ 93629 w 96967"/>
                <a:gd name="connsiteY10" fmla="*/ 83430 h 123477"/>
                <a:gd name="connsiteX11" fmla="*/ 90292 w 96967"/>
                <a:gd name="connsiteY11" fmla="*/ 73419 h 123477"/>
                <a:gd name="connsiteX12" fmla="*/ 86955 w 96967"/>
                <a:gd name="connsiteY12" fmla="*/ 43384 h 123477"/>
                <a:gd name="connsiteX13" fmla="*/ 80280 w 96967"/>
                <a:gd name="connsiteY13" fmla="*/ 36709 h 123477"/>
                <a:gd name="connsiteX14" fmla="*/ 60257 w 96967"/>
                <a:gd name="connsiteY14" fmla="*/ 26697 h 123477"/>
                <a:gd name="connsiteX15" fmla="*/ 56920 w 96967"/>
                <a:gd name="connsiteY15" fmla="*/ 16686 h 123477"/>
                <a:gd name="connsiteX16" fmla="*/ 50245 w 96967"/>
                <a:gd name="connsiteY16" fmla="*/ 10011 h 123477"/>
                <a:gd name="connsiteX17" fmla="*/ 30222 w 96967"/>
                <a:gd name="connsiteY17" fmla="*/ 0 h 123477"/>
                <a:gd name="connsiteX18" fmla="*/ 3524 w 96967"/>
                <a:gd name="connsiteY18" fmla="*/ 13348 h 123477"/>
                <a:gd name="connsiteX19" fmla="*/ 3524 w 96967"/>
                <a:gd name="connsiteY19" fmla="*/ 33372 h 123477"/>
                <a:gd name="connsiteX20" fmla="*/ 3524 w 96967"/>
                <a:gd name="connsiteY20" fmla="*/ 2336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967" h="123477">
                  <a:moveTo>
                    <a:pt x="3524" y="23360"/>
                  </a:moveTo>
                  <a:cubicBezTo>
                    <a:pt x="4636" y="28922"/>
                    <a:pt x="4869" y="34735"/>
                    <a:pt x="6861" y="40046"/>
                  </a:cubicBezTo>
                  <a:cubicBezTo>
                    <a:pt x="8269" y="43802"/>
                    <a:pt x="11742" y="46470"/>
                    <a:pt x="13536" y="50058"/>
                  </a:cubicBezTo>
                  <a:cubicBezTo>
                    <a:pt x="15109" y="53204"/>
                    <a:pt x="15761" y="56733"/>
                    <a:pt x="16873" y="60070"/>
                  </a:cubicBezTo>
                  <a:cubicBezTo>
                    <a:pt x="17985" y="71194"/>
                    <a:pt x="17498" y="82596"/>
                    <a:pt x="20210" y="93442"/>
                  </a:cubicBezTo>
                  <a:cubicBezTo>
                    <a:pt x="21077" y="96908"/>
                    <a:pt x="35288" y="106076"/>
                    <a:pt x="36897" y="106791"/>
                  </a:cubicBezTo>
                  <a:cubicBezTo>
                    <a:pt x="43326" y="109648"/>
                    <a:pt x="50628" y="110319"/>
                    <a:pt x="56920" y="113465"/>
                  </a:cubicBezTo>
                  <a:cubicBezTo>
                    <a:pt x="73415" y="121713"/>
                    <a:pt x="65549" y="118567"/>
                    <a:pt x="80280" y="123477"/>
                  </a:cubicBezTo>
                  <a:cubicBezTo>
                    <a:pt x="83617" y="122365"/>
                    <a:pt x="88247" y="123003"/>
                    <a:pt x="90292" y="120140"/>
                  </a:cubicBezTo>
                  <a:cubicBezTo>
                    <a:pt x="94382" y="114415"/>
                    <a:pt x="96967" y="100116"/>
                    <a:pt x="96967" y="100116"/>
                  </a:cubicBezTo>
                  <a:cubicBezTo>
                    <a:pt x="95854" y="94554"/>
                    <a:pt x="95005" y="88933"/>
                    <a:pt x="93629" y="83430"/>
                  </a:cubicBezTo>
                  <a:cubicBezTo>
                    <a:pt x="92776" y="80018"/>
                    <a:pt x="90870" y="76889"/>
                    <a:pt x="90292" y="73419"/>
                  </a:cubicBezTo>
                  <a:cubicBezTo>
                    <a:pt x="88636" y="63483"/>
                    <a:pt x="89605" y="53102"/>
                    <a:pt x="86955" y="43384"/>
                  </a:cubicBezTo>
                  <a:cubicBezTo>
                    <a:pt x="86127" y="40348"/>
                    <a:pt x="82737" y="38675"/>
                    <a:pt x="80280" y="36709"/>
                  </a:cubicBezTo>
                  <a:cubicBezTo>
                    <a:pt x="71039" y="29316"/>
                    <a:pt x="70830" y="30222"/>
                    <a:pt x="60257" y="26697"/>
                  </a:cubicBezTo>
                  <a:cubicBezTo>
                    <a:pt x="59145" y="23360"/>
                    <a:pt x="58730" y="19702"/>
                    <a:pt x="56920" y="16686"/>
                  </a:cubicBezTo>
                  <a:cubicBezTo>
                    <a:pt x="55301" y="13988"/>
                    <a:pt x="52702" y="11977"/>
                    <a:pt x="50245" y="10011"/>
                  </a:cubicBezTo>
                  <a:cubicBezTo>
                    <a:pt x="41004" y="2618"/>
                    <a:pt x="40796" y="3524"/>
                    <a:pt x="30222" y="0"/>
                  </a:cubicBezTo>
                  <a:cubicBezTo>
                    <a:pt x="7214" y="7669"/>
                    <a:pt x="15174" y="1700"/>
                    <a:pt x="3524" y="13348"/>
                  </a:cubicBezTo>
                  <a:cubicBezTo>
                    <a:pt x="1299" y="20023"/>
                    <a:pt x="-3150" y="26697"/>
                    <a:pt x="3524" y="33372"/>
                  </a:cubicBezTo>
                  <a:lnTo>
                    <a:pt x="3524" y="23360"/>
                  </a:lnTo>
                  <a:close/>
                </a:path>
              </a:pathLst>
            </a:custGeom>
            <a:solidFill>
              <a:srgbClr val="EEC7D0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323F6E9F-039C-3443-98A3-5B2677B1EA29}"/>
                </a:ext>
              </a:extLst>
            </p:cNvPr>
            <p:cNvSpPr/>
            <p:nvPr/>
          </p:nvSpPr>
          <p:spPr>
            <a:xfrm>
              <a:off x="1884271" y="6005839"/>
              <a:ext cx="45719" cy="45719"/>
            </a:xfrm>
            <a:prstGeom prst="ellipse">
              <a:avLst/>
            </a:prstGeom>
            <a:solidFill>
              <a:srgbClr val="D97F86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2E688643-A278-6C43-9B6A-784CDD479BE6}"/>
              </a:ext>
            </a:extLst>
          </p:cNvPr>
          <p:cNvGrpSpPr/>
          <p:nvPr/>
        </p:nvGrpSpPr>
        <p:grpSpPr>
          <a:xfrm rot="2576621">
            <a:off x="2197306" y="6258980"/>
            <a:ext cx="118124" cy="184894"/>
            <a:chOff x="2329486" y="5632715"/>
            <a:chExt cx="118124" cy="184894"/>
          </a:xfrm>
        </p:grpSpPr>
        <p:sp>
          <p:nvSpPr>
            <p:cNvPr id="33" name="Figura a mano libera 32">
              <a:extLst>
                <a:ext uri="{FF2B5EF4-FFF2-40B4-BE49-F238E27FC236}">
                  <a16:creationId xmlns:a16="http://schemas.microsoft.com/office/drawing/2014/main" id="{DCB9949C-F359-9141-8D12-DB71E36C55D5}"/>
                </a:ext>
              </a:extLst>
            </p:cNvPr>
            <p:cNvSpPr/>
            <p:nvPr/>
          </p:nvSpPr>
          <p:spPr>
            <a:xfrm rot="5729980">
              <a:off x="2296101" y="5666100"/>
              <a:ext cx="184894" cy="118124"/>
            </a:xfrm>
            <a:custGeom>
              <a:avLst/>
              <a:gdLst>
                <a:gd name="connsiteX0" fmla="*/ 3524 w 96967"/>
                <a:gd name="connsiteY0" fmla="*/ 23360 h 123477"/>
                <a:gd name="connsiteX1" fmla="*/ 6861 w 96967"/>
                <a:gd name="connsiteY1" fmla="*/ 40046 h 123477"/>
                <a:gd name="connsiteX2" fmla="*/ 13536 w 96967"/>
                <a:gd name="connsiteY2" fmla="*/ 50058 h 123477"/>
                <a:gd name="connsiteX3" fmla="*/ 16873 w 96967"/>
                <a:gd name="connsiteY3" fmla="*/ 60070 h 123477"/>
                <a:gd name="connsiteX4" fmla="*/ 20210 w 96967"/>
                <a:gd name="connsiteY4" fmla="*/ 93442 h 123477"/>
                <a:gd name="connsiteX5" fmla="*/ 36897 w 96967"/>
                <a:gd name="connsiteY5" fmla="*/ 106791 h 123477"/>
                <a:gd name="connsiteX6" fmla="*/ 56920 w 96967"/>
                <a:gd name="connsiteY6" fmla="*/ 113465 h 123477"/>
                <a:gd name="connsiteX7" fmla="*/ 80280 w 96967"/>
                <a:gd name="connsiteY7" fmla="*/ 123477 h 123477"/>
                <a:gd name="connsiteX8" fmla="*/ 90292 w 96967"/>
                <a:gd name="connsiteY8" fmla="*/ 120140 h 123477"/>
                <a:gd name="connsiteX9" fmla="*/ 96967 w 96967"/>
                <a:gd name="connsiteY9" fmla="*/ 100116 h 123477"/>
                <a:gd name="connsiteX10" fmla="*/ 93629 w 96967"/>
                <a:gd name="connsiteY10" fmla="*/ 83430 h 123477"/>
                <a:gd name="connsiteX11" fmla="*/ 90292 w 96967"/>
                <a:gd name="connsiteY11" fmla="*/ 73419 h 123477"/>
                <a:gd name="connsiteX12" fmla="*/ 86955 w 96967"/>
                <a:gd name="connsiteY12" fmla="*/ 43384 h 123477"/>
                <a:gd name="connsiteX13" fmla="*/ 80280 w 96967"/>
                <a:gd name="connsiteY13" fmla="*/ 36709 h 123477"/>
                <a:gd name="connsiteX14" fmla="*/ 60257 w 96967"/>
                <a:gd name="connsiteY14" fmla="*/ 26697 h 123477"/>
                <a:gd name="connsiteX15" fmla="*/ 56920 w 96967"/>
                <a:gd name="connsiteY15" fmla="*/ 16686 h 123477"/>
                <a:gd name="connsiteX16" fmla="*/ 50245 w 96967"/>
                <a:gd name="connsiteY16" fmla="*/ 10011 h 123477"/>
                <a:gd name="connsiteX17" fmla="*/ 30222 w 96967"/>
                <a:gd name="connsiteY17" fmla="*/ 0 h 123477"/>
                <a:gd name="connsiteX18" fmla="*/ 3524 w 96967"/>
                <a:gd name="connsiteY18" fmla="*/ 13348 h 123477"/>
                <a:gd name="connsiteX19" fmla="*/ 3524 w 96967"/>
                <a:gd name="connsiteY19" fmla="*/ 33372 h 123477"/>
                <a:gd name="connsiteX20" fmla="*/ 3524 w 96967"/>
                <a:gd name="connsiteY20" fmla="*/ 2336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967" h="123477">
                  <a:moveTo>
                    <a:pt x="3524" y="23360"/>
                  </a:moveTo>
                  <a:cubicBezTo>
                    <a:pt x="4636" y="28922"/>
                    <a:pt x="4869" y="34735"/>
                    <a:pt x="6861" y="40046"/>
                  </a:cubicBezTo>
                  <a:cubicBezTo>
                    <a:pt x="8269" y="43802"/>
                    <a:pt x="11742" y="46470"/>
                    <a:pt x="13536" y="50058"/>
                  </a:cubicBezTo>
                  <a:cubicBezTo>
                    <a:pt x="15109" y="53204"/>
                    <a:pt x="15761" y="56733"/>
                    <a:pt x="16873" y="60070"/>
                  </a:cubicBezTo>
                  <a:cubicBezTo>
                    <a:pt x="17985" y="71194"/>
                    <a:pt x="17498" y="82596"/>
                    <a:pt x="20210" y="93442"/>
                  </a:cubicBezTo>
                  <a:cubicBezTo>
                    <a:pt x="21077" y="96908"/>
                    <a:pt x="35288" y="106076"/>
                    <a:pt x="36897" y="106791"/>
                  </a:cubicBezTo>
                  <a:cubicBezTo>
                    <a:pt x="43326" y="109648"/>
                    <a:pt x="50628" y="110319"/>
                    <a:pt x="56920" y="113465"/>
                  </a:cubicBezTo>
                  <a:cubicBezTo>
                    <a:pt x="73415" y="121713"/>
                    <a:pt x="65549" y="118567"/>
                    <a:pt x="80280" y="123477"/>
                  </a:cubicBezTo>
                  <a:cubicBezTo>
                    <a:pt x="83617" y="122365"/>
                    <a:pt x="88247" y="123003"/>
                    <a:pt x="90292" y="120140"/>
                  </a:cubicBezTo>
                  <a:cubicBezTo>
                    <a:pt x="94382" y="114415"/>
                    <a:pt x="96967" y="100116"/>
                    <a:pt x="96967" y="100116"/>
                  </a:cubicBezTo>
                  <a:cubicBezTo>
                    <a:pt x="95854" y="94554"/>
                    <a:pt x="95005" y="88933"/>
                    <a:pt x="93629" y="83430"/>
                  </a:cubicBezTo>
                  <a:cubicBezTo>
                    <a:pt x="92776" y="80018"/>
                    <a:pt x="90870" y="76889"/>
                    <a:pt x="90292" y="73419"/>
                  </a:cubicBezTo>
                  <a:cubicBezTo>
                    <a:pt x="88636" y="63483"/>
                    <a:pt x="89605" y="53102"/>
                    <a:pt x="86955" y="43384"/>
                  </a:cubicBezTo>
                  <a:cubicBezTo>
                    <a:pt x="86127" y="40348"/>
                    <a:pt x="82737" y="38675"/>
                    <a:pt x="80280" y="36709"/>
                  </a:cubicBezTo>
                  <a:cubicBezTo>
                    <a:pt x="71039" y="29316"/>
                    <a:pt x="70830" y="30222"/>
                    <a:pt x="60257" y="26697"/>
                  </a:cubicBezTo>
                  <a:cubicBezTo>
                    <a:pt x="59145" y="23360"/>
                    <a:pt x="58730" y="19702"/>
                    <a:pt x="56920" y="16686"/>
                  </a:cubicBezTo>
                  <a:cubicBezTo>
                    <a:pt x="55301" y="13988"/>
                    <a:pt x="52702" y="11977"/>
                    <a:pt x="50245" y="10011"/>
                  </a:cubicBezTo>
                  <a:cubicBezTo>
                    <a:pt x="41004" y="2618"/>
                    <a:pt x="40796" y="3524"/>
                    <a:pt x="30222" y="0"/>
                  </a:cubicBezTo>
                  <a:cubicBezTo>
                    <a:pt x="7214" y="7669"/>
                    <a:pt x="15174" y="1700"/>
                    <a:pt x="3524" y="13348"/>
                  </a:cubicBezTo>
                  <a:cubicBezTo>
                    <a:pt x="1299" y="20023"/>
                    <a:pt x="-3150" y="26697"/>
                    <a:pt x="3524" y="33372"/>
                  </a:cubicBezTo>
                  <a:lnTo>
                    <a:pt x="3524" y="2336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>
              <a:extLst>
                <a:ext uri="{FF2B5EF4-FFF2-40B4-BE49-F238E27FC236}">
                  <a16:creationId xmlns:a16="http://schemas.microsoft.com/office/drawing/2014/main" id="{40C6403E-FE7E-A546-AD67-BA9D6202D5BB}"/>
                </a:ext>
              </a:extLst>
            </p:cNvPr>
            <p:cNvSpPr/>
            <p:nvPr/>
          </p:nvSpPr>
          <p:spPr>
            <a:xfrm rot="5729980">
              <a:off x="2365689" y="5702303"/>
              <a:ext cx="45719" cy="45719"/>
            </a:xfrm>
            <a:prstGeom prst="ellipse">
              <a:avLst/>
            </a:prstGeom>
            <a:solidFill>
              <a:srgbClr val="D97F86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747A8FC7-D37D-2541-BA40-70CEAB0D65EB}"/>
              </a:ext>
            </a:extLst>
          </p:cNvPr>
          <p:cNvGrpSpPr/>
          <p:nvPr/>
        </p:nvGrpSpPr>
        <p:grpSpPr>
          <a:xfrm rot="2576621">
            <a:off x="1761560" y="6481875"/>
            <a:ext cx="118124" cy="184894"/>
            <a:chOff x="2329486" y="5632715"/>
            <a:chExt cx="118124" cy="184894"/>
          </a:xfrm>
        </p:grpSpPr>
        <p:sp>
          <p:nvSpPr>
            <p:cNvPr id="37" name="Figura a mano libera 36">
              <a:extLst>
                <a:ext uri="{FF2B5EF4-FFF2-40B4-BE49-F238E27FC236}">
                  <a16:creationId xmlns:a16="http://schemas.microsoft.com/office/drawing/2014/main" id="{977B0B18-3D70-B442-BF06-6FD3D080F9FA}"/>
                </a:ext>
              </a:extLst>
            </p:cNvPr>
            <p:cNvSpPr/>
            <p:nvPr/>
          </p:nvSpPr>
          <p:spPr>
            <a:xfrm rot="5729980">
              <a:off x="2296101" y="5666100"/>
              <a:ext cx="184894" cy="118124"/>
            </a:xfrm>
            <a:custGeom>
              <a:avLst/>
              <a:gdLst>
                <a:gd name="connsiteX0" fmla="*/ 3524 w 96967"/>
                <a:gd name="connsiteY0" fmla="*/ 23360 h 123477"/>
                <a:gd name="connsiteX1" fmla="*/ 6861 w 96967"/>
                <a:gd name="connsiteY1" fmla="*/ 40046 h 123477"/>
                <a:gd name="connsiteX2" fmla="*/ 13536 w 96967"/>
                <a:gd name="connsiteY2" fmla="*/ 50058 h 123477"/>
                <a:gd name="connsiteX3" fmla="*/ 16873 w 96967"/>
                <a:gd name="connsiteY3" fmla="*/ 60070 h 123477"/>
                <a:gd name="connsiteX4" fmla="*/ 20210 w 96967"/>
                <a:gd name="connsiteY4" fmla="*/ 93442 h 123477"/>
                <a:gd name="connsiteX5" fmla="*/ 36897 w 96967"/>
                <a:gd name="connsiteY5" fmla="*/ 106791 h 123477"/>
                <a:gd name="connsiteX6" fmla="*/ 56920 w 96967"/>
                <a:gd name="connsiteY6" fmla="*/ 113465 h 123477"/>
                <a:gd name="connsiteX7" fmla="*/ 80280 w 96967"/>
                <a:gd name="connsiteY7" fmla="*/ 123477 h 123477"/>
                <a:gd name="connsiteX8" fmla="*/ 90292 w 96967"/>
                <a:gd name="connsiteY8" fmla="*/ 120140 h 123477"/>
                <a:gd name="connsiteX9" fmla="*/ 96967 w 96967"/>
                <a:gd name="connsiteY9" fmla="*/ 100116 h 123477"/>
                <a:gd name="connsiteX10" fmla="*/ 93629 w 96967"/>
                <a:gd name="connsiteY10" fmla="*/ 83430 h 123477"/>
                <a:gd name="connsiteX11" fmla="*/ 90292 w 96967"/>
                <a:gd name="connsiteY11" fmla="*/ 73419 h 123477"/>
                <a:gd name="connsiteX12" fmla="*/ 86955 w 96967"/>
                <a:gd name="connsiteY12" fmla="*/ 43384 h 123477"/>
                <a:gd name="connsiteX13" fmla="*/ 80280 w 96967"/>
                <a:gd name="connsiteY13" fmla="*/ 36709 h 123477"/>
                <a:gd name="connsiteX14" fmla="*/ 60257 w 96967"/>
                <a:gd name="connsiteY14" fmla="*/ 26697 h 123477"/>
                <a:gd name="connsiteX15" fmla="*/ 56920 w 96967"/>
                <a:gd name="connsiteY15" fmla="*/ 16686 h 123477"/>
                <a:gd name="connsiteX16" fmla="*/ 50245 w 96967"/>
                <a:gd name="connsiteY16" fmla="*/ 10011 h 123477"/>
                <a:gd name="connsiteX17" fmla="*/ 30222 w 96967"/>
                <a:gd name="connsiteY17" fmla="*/ 0 h 123477"/>
                <a:gd name="connsiteX18" fmla="*/ 3524 w 96967"/>
                <a:gd name="connsiteY18" fmla="*/ 13348 h 123477"/>
                <a:gd name="connsiteX19" fmla="*/ 3524 w 96967"/>
                <a:gd name="connsiteY19" fmla="*/ 33372 h 123477"/>
                <a:gd name="connsiteX20" fmla="*/ 3524 w 96967"/>
                <a:gd name="connsiteY20" fmla="*/ 2336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967" h="123477">
                  <a:moveTo>
                    <a:pt x="3524" y="23360"/>
                  </a:moveTo>
                  <a:cubicBezTo>
                    <a:pt x="4636" y="28922"/>
                    <a:pt x="4869" y="34735"/>
                    <a:pt x="6861" y="40046"/>
                  </a:cubicBezTo>
                  <a:cubicBezTo>
                    <a:pt x="8269" y="43802"/>
                    <a:pt x="11742" y="46470"/>
                    <a:pt x="13536" y="50058"/>
                  </a:cubicBezTo>
                  <a:cubicBezTo>
                    <a:pt x="15109" y="53204"/>
                    <a:pt x="15761" y="56733"/>
                    <a:pt x="16873" y="60070"/>
                  </a:cubicBezTo>
                  <a:cubicBezTo>
                    <a:pt x="17985" y="71194"/>
                    <a:pt x="17498" y="82596"/>
                    <a:pt x="20210" y="93442"/>
                  </a:cubicBezTo>
                  <a:cubicBezTo>
                    <a:pt x="21077" y="96908"/>
                    <a:pt x="35288" y="106076"/>
                    <a:pt x="36897" y="106791"/>
                  </a:cubicBezTo>
                  <a:cubicBezTo>
                    <a:pt x="43326" y="109648"/>
                    <a:pt x="50628" y="110319"/>
                    <a:pt x="56920" y="113465"/>
                  </a:cubicBezTo>
                  <a:cubicBezTo>
                    <a:pt x="73415" y="121713"/>
                    <a:pt x="65549" y="118567"/>
                    <a:pt x="80280" y="123477"/>
                  </a:cubicBezTo>
                  <a:cubicBezTo>
                    <a:pt x="83617" y="122365"/>
                    <a:pt x="88247" y="123003"/>
                    <a:pt x="90292" y="120140"/>
                  </a:cubicBezTo>
                  <a:cubicBezTo>
                    <a:pt x="94382" y="114415"/>
                    <a:pt x="96967" y="100116"/>
                    <a:pt x="96967" y="100116"/>
                  </a:cubicBezTo>
                  <a:cubicBezTo>
                    <a:pt x="95854" y="94554"/>
                    <a:pt x="95005" y="88933"/>
                    <a:pt x="93629" y="83430"/>
                  </a:cubicBezTo>
                  <a:cubicBezTo>
                    <a:pt x="92776" y="80018"/>
                    <a:pt x="90870" y="76889"/>
                    <a:pt x="90292" y="73419"/>
                  </a:cubicBezTo>
                  <a:cubicBezTo>
                    <a:pt x="88636" y="63483"/>
                    <a:pt x="89605" y="53102"/>
                    <a:pt x="86955" y="43384"/>
                  </a:cubicBezTo>
                  <a:cubicBezTo>
                    <a:pt x="86127" y="40348"/>
                    <a:pt x="82737" y="38675"/>
                    <a:pt x="80280" y="36709"/>
                  </a:cubicBezTo>
                  <a:cubicBezTo>
                    <a:pt x="71039" y="29316"/>
                    <a:pt x="70830" y="30222"/>
                    <a:pt x="60257" y="26697"/>
                  </a:cubicBezTo>
                  <a:cubicBezTo>
                    <a:pt x="59145" y="23360"/>
                    <a:pt x="58730" y="19702"/>
                    <a:pt x="56920" y="16686"/>
                  </a:cubicBezTo>
                  <a:cubicBezTo>
                    <a:pt x="55301" y="13988"/>
                    <a:pt x="52702" y="11977"/>
                    <a:pt x="50245" y="10011"/>
                  </a:cubicBezTo>
                  <a:cubicBezTo>
                    <a:pt x="41004" y="2618"/>
                    <a:pt x="40796" y="3524"/>
                    <a:pt x="30222" y="0"/>
                  </a:cubicBezTo>
                  <a:cubicBezTo>
                    <a:pt x="7214" y="7669"/>
                    <a:pt x="15174" y="1700"/>
                    <a:pt x="3524" y="13348"/>
                  </a:cubicBezTo>
                  <a:cubicBezTo>
                    <a:pt x="1299" y="20023"/>
                    <a:pt x="-3150" y="26697"/>
                    <a:pt x="3524" y="33372"/>
                  </a:cubicBezTo>
                  <a:lnTo>
                    <a:pt x="3524" y="2336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9AC5FC3E-CA86-5348-B000-82BB21AEF571}"/>
                </a:ext>
              </a:extLst>
            </p:cNvPr>
            <p:cNvSpPr/>
            <p:nvPr/>
          </p:nvSpPr>
          <p:spPr>
            <a:xfrm rot="5729980">
              <a:off x="2365689" y="5702303"/>
              <a:ext cx="45719" cy="45719"/>
            </a:xfrm>
            <a:prstGeom prst="ellipse">
              <a:avLst/>
            </a:prstGeom>
            <a:solidFill>
              <a:srgbClr val="D97F86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32275193-75D6-9B47-BE69-7A14CB1BA21A}"/>
              </a:ext>
            </a:extLst>
          </p:cNvPr>
          <p:cNvGrpSpPr/>
          <p:nvPr/>
        </p:nvGrpSpPr>
        <p:grpSpPr>
          <a:xfrm rot="2576621">
            <a:off x="2028355" y="6326239"/>
            <a:ext cx="118124" cy="184894"/>
            <a:chOff x="2329486" y="5632715"/>
            <a:chExt cx="118124" cy="184894"/>
          </a:xfrm>
        </p:grpSpPr>
        <p:sp>
          <p:nvSpPr>
            <p:cNvPr id="40" name="Figura a mano libera 39">
              <a:extLst>
                <a:ext uri="{FF2B5EF4-FFF2-40B4-BE49-F238E27FC236}">
                  <a16:creationId xmlns:a16="http://schemas.microsoft.com/office/drawing/2014/main" id="{C799B4BE-2C91-484A-B017-9B8F01E20784}"/>
                </a:ext>
              </a:extLst>
            </p:cNvPr>
            <p:cNvSpPr/>
            <p:nvPr/>
          </p:nvSpPr>
          <p:spPr>
            <a:xfrm rot="5729980">
              <a:off x="2296101" y="5666100"/>
              <a:ext cx="184894" cy="118124"/>
            </a:xfrm>
            <a:custGeom>
              <a:avLst/>
              <a:gdLst>
                <a:gd name="connsiteX0" fmla="*/ 3524 w 96967"/>
                <a:gd name="connsiteY0" fmla="*/ 23360 h 123477"/>
                <a:gd name="connsiteX1" fmla="*/ 6861 w 96967"/>
                <a:gd name="connsiteY1" fmla="*/ 40046 h 123477"/>
                <a:gd name="connsiteX2" fmla="*/ 13536 w 96967"/>
                <a:gd name="connsiteY2" fmla="*/ 50058 h 123477"/>
                <a:gd name="connsiteX3" fmla="*/ 16873 w 96967"/>
                <a:gd name="connsiteY3" fmla="*/ 60070 h 123477"/>
                <a:gd name="connsiteX4" fmla="*/ 20210 w 96967"/>
                <a:gd name="connsiteY4" fmla="*/ 93442 h 123477"/>
                <a:gd name="connsiteX5" fmla="*/ 36897 w 96967"/>
                <a:gd name="connsiteY5" fmla="*/ 106791 h 123477"/>
                <a:gd name="connsiteX6" fmla="*/ 56920 w 96967"/>
                <a:gd name="connsiteY6" fmla="*/ 113465 h 123477"/>
                <a:gd name="connsiteX7" fmla="*/ 80280 w 96967"/>
                <a:gd name="connsiteY7" fmla="*/ 123477 h 123477"/>
                <a:gd name="connsiteX8" fmla="*/ 90292 w 96967"/>
                <a:gd name="connsiteY8" fmla="*/ 120140 h 123477"/>
                <a:gd name="connsiteX9" fmla="*/ 96967 w 96967"/>
                <a:gd name="connsiteY9" fmla="*/ 100116 h 123477"/>
                <a:gd name="connsiteX10" fmla="*/ 93629 w 96967"/>
                <a:gd name="connsiteY10" fmla="*/ 83430 h 123477"/>
                <a:gd name="connsiteX11" fmla="*/ 90292 w 96967"/>
                <a:gd name="connsiteY11" fmla="*/ 73419 h 123477"/>
                <a:gd name="connsiteX12" fmla="*/ 86955 w 96967"/>
                <a:gd name="connsiteY12" fmla="*/ 43384 h 123477"/>
                <a:gd name="connsiteX13" fmla="*/ 80280 w 96967"/>
                <a:gd name="connsiteY13" fmla="*/ 36709 h 123477"/>
                <a:gd name="connsiteX14" fmla="*/ 60257 w 96967"/>
                <a:gd name="connsiteY14" fmla="*/ 26697 h 123477"/>
                <a:gd name="connsiteX15" fmla="*/ 56920 w 96967"/>
                <a:gd name="connsiteY15" fmla="*/ 16686 h 123477"/>
                <a:gd name="connsiteX16" fmla="*/ 50245 w 96967"/>
                <a:gd name="connsiteY16" fmla="*/ 10011 h 123477"/>
                <a:gd name="connsiteX17" fmla="*/ 30222 w 96967"/>
                <a:gd name="connsiteY17" fmla="*/ 0 h 123477"/>
                <a:gd name="connsiteX18" fmla="*/ 3524 w 96967"/>
                <a:gd name="connsiteY18" fmla="*/ 13348 h 123477"/>
                <a:gd name="connsiteX19" fmla="*/ 3524 w 96967"/>
                <a:gd name="connsiteY19" fmla="*/ 33372 h 123477"/>
                <a:gd name="connsiteX20" fmla="*/ 3524 w 96967"/>
                <a:gd name="connsiteY20" fmla="*/ 2336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967" h="123477">
                  <a:moveTo>
                    <a:pt x="3524" y="23360"/>
                  </a:moveTo>
                  <a:cubicBezTo>
                    <a:pt x="4636" y="28922"/>
                    <a:pt x="4869" y="34735"/>
                    <a:pt x="6861" y="40046"/>
                  </a:cubicBezTo>
                  <a:cubicBezTo>
                    <a:pt x="8269" y="43802"/>
                    <a:pt x="11742" y="46470"/>
                    <a:pt x="13536" y="50058"/>
                  </a:cubicBezTo>
                  <a:cubicBezTo>
                    <a:pt x="15109" y="53204"/>
                    <a:pt x="15761" y="56733"/>
                    <a:pt x="16873" y="60070"/>
                  </a:cubicBezTo>
                  <a:cubicBezTo>
                    <a:pt x="17985" y="71194"/>
                    <a:pt x="17498" y="82596"/>
                    <a:pt x="20210" y="93442"/>
                  </a:cubicBezTo>
                  <a:cubicBezTo>
                    <a:pt x="21077" y="96908"/>
                    <a:pt x="35288" y="106076"/>
                    <a:pt x="36897" y="106791"/>
                  </a:cubicBezTo>
                  <a:cubicBezTo>
                    <a:pt x="43326" y="109648"/>
                    <a:pt x="50628" y="110319"/>
                    <a:pt x="56920" y="113465"/>
                  </a:cubicBezTo>
                  <a:cubicBezTo>
                    <a:pt x="73415" y="121713"/>
                    <a:pt x="65549" y="118567"/>
                    <a:pt x="80280" y="123477"/>
                  </a:cubicBezTo>
                  <a:cubicBezTo>
                    <a:pt x="83617" y="122365"/>
                    <a:pt x="88247" y="123003"/>
                    <a:pt x="90292" y="120140"/>
                  </a:cubicBezTo>
                  <a:cubicBezTo>
                    <a:pt x="94382" y="114415"/>
                    <a:pt x="96967" y="100116"/>
                    <a:pt x="96967" y="100116"/>
                  </a:cubicBezTo>
                  <a:cubicBezTo>
                    <a:pt x="95854" y="94554"/>
                    <a:pt x="95005" y="88933"/>
                    <a:pt x="93629" y="83430"/>
                  </a:cubicBezTo>
                  <a:cubicBezTo>
                    <a:pt x="92776" y="80018"/>
                    <a:pt x="90870" y="76889"/>
                    <a:pt x="90292" y="73419"/>
                  </a:cubicBezTo>
                  <a:cubicBezTo>
                    <a:pt x="88636" y="63483"/>
                    <a:pt x="89605" y="53102"/>
                    <a:pt x="86955" y="43384"/>
                  </a:cubicBezTo>
                  <a:cubicBezTo>
                    <a:pt x="86127" y="40348"/>
                    <a:pt x="82737" y="38675"/>
                    <a:pt x="80280" y="36709"/>
                  </a:cubicBezTo>
                  <a:cubicBezTo>
                    <a:pt x="71039" y="29316"/>
                    <a:pt x="70830" y="30222"/>
                    <a:pt x="60257" y="26697"/>
                  </a:cubicBezTo>
                  <a:cubicBezTo>
                    <a:pt x="59145" y="23360"/>
                    <a:pt x="58730" y="19702"/>
                    <a:pt x="56920" y="16686"/>
                  </a:cubicBezTo>
                  <a:cubicBezTo>
                    <a:pt x="55301" y="13988"/>
                    <a:pt x="52702" y="11977"/>
                    <a:pt x="50245" y="10011"/>
                  </a:cubicBezTo>
                  <a:cubicBezTo>
                    <a:pt x="41004" y="2618"/>
                    <a:pt x="40796" y="3524"/>
                    <a:pt x="30222" y="0"/>
                  </a:cubicBezTo>
                  <a:cubicBezTo>
                    <a:pt x="7214" y="7669"/>
                    <a:pt x="15174" y="1700"/>
                    <a:pt x="3524" y="13348"/>
                  </a:cubicBezTo>
                  <a:cubicBezTo>
                    <a:pt x="1299" y="20023"/>
                    <a:pt x="-3150" y="26697"/>
                    <a:pt x="3524" y="33372"/>
                  </a:cubicBezTo>
                  <a:lnTo>
                    <a:pt x="3524" y="2336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689964D5-2E73-8C48-916E-9542B5D34087}"/>
                </a:ext>
              </a:extLst>
            </p:cNvPr>
            <p:cNvSpPr/>
            <p:nvPr/>
          </p:nvSpPr>
          <p:spPr>
            <a:xfrm rot="5729980">
              <a:off x="2365689" y="5702303"/>
              <a:ext cx="45719" cy="45719"/>
            </a:xfrm>
            <a:prstGeom prst="ellipse">
              <a:avLst/>
            </a:prstGeom>
            <a:solidFill>
              <a:srgbClr val="D97F86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DA722425-C332-4444-8D44-0594028CFDBE}"/>
              </a:ext>
            </a:extLst>
          </p:cNvPr>
          <p:cNvGrpSpPr/>
          <p:nvPr/>
        </p:nvGrpSpPr>
        <p:grpSpPr>
          <a:xfrm rot="21413345">
            <a:off x="1895353" y="6367534"/>
            <a:ext cx="118124" cy="184894"/>
            <a:chOff x="2329486" y="5632715"/>
            <a:chExt cx="118124" cy="184894"/>
          </a:xfrm>
        </p:grpSpPr>
        <p:sp>
          <p:nvSpPr>
            <p:cNvPr id="43" name="Figura a mano libera 42">
              <a:extLst>
                <a:ext uri="{FF2B5EF4-FFF2-40B4-BE49-F238E27FC236}">
                  <a16:creationId xmlns:a16="http://schemas.microsoft.com/office/drawing/2014/main" id="{2C7ABCEA-F317-8E40-A59C-E8FD7FA652A7}"/>
                </a:ext>
              </a:extLst>
            </p:cNvPr>
            <p:cNvSpPr/>
            <p:nvPr/>
          </p:nvSpPr>
          <p:spPr>
            <a:xfrm rot="5729980">
              <a:off x="2296101" y="5666100"/>
              <a:ext cx="184894" cy="118124"/>
            </a:xfrm>
            <a:custGeom>
              <a:avLst/>
              <a:gdLst>
                <a:gd name="connsiteX0" fmla="*/ 3524 w 96967"/>
                <a:gd name="connsiteY0" fmla="*/ 23360 h 123477"/>
                <a:gd name="connsiteX1" fmla="*/ 6861 w 96967"/>
                <a:gd name="connsiteY1" fmla="*/ 40046 h 123477"/>
                <a:gd name="connsiteX2" fmla="*/ 13536 w 96967"/>
                <a:gd name="connsiteY2" fmla="*/ 50058 h 123477"/>
                <a:gd name="connsiteX3" fmla="*/ 16873 w 96967"/>
                <a:gd name="connsiteY3" fmla="*/ 60070 h 123477"/>
                <a:gd name="connsiteX4" fmla="*/ 20210 w 96967"/>
                <a:gd name="connsiteY4" fmla="*/ 93442 h 123477"/>
                <a:gd name="connsiteX5" fmla="*/ 36897 w 96967"/>
                <a:gd name="connsiteY5" fmla="*/ 106791 h 123477"/>
                <a:gd name="connsiteX6" fmla="*/ 56920 w 96967"/>
                <a:gd name="connsiteY6" fmla="*/ 113465 h 123477"/>
                <a:gd name="connsiteX7" fmla="*/ 80280 w 96967"/>
                <a:gd name="connsiteY7" fmla="*/ 123477 h 123477"/>
                <a:gd name="connsiteX8" fmla="*/ 90292 w 96967"/>
                <a:gd name="connsiteY8" fmla="*/ 120140 h 123477"/>
                <a:gd name="connsiteX9" fmla="*/ 96967 w 96967"/>
                <a:gd name="connsiteY9" fmla="*/ 100116 h 123477"/>
                <a:gd name="connsiteX10" fmla="*/ 93629 w 96967"/>
                <a:gd name="connsiteY10" fmla="*/ 83430 h 123477"/>
                <a:gd name="connsiteX11" fmla="*/ 90292 w 96967"/>
                <a:gd name="connsiteY11" fmla="*/ 73419 h 123477"/>
                <a:gd name="connsiteX12" fmla="*/ 86955 w 96967"/>
                <a:gd name="connsiteY12" fmla="*/ 43384 h 123477"/>
                <a:gd name="connsiteX13" fmla="*/ 80280 w 96967"/>
                <a:gd name="connsiteY13" fmla="*/ 36709 h 123477"/>
                <a:gd name="connsiteX14" fmla="*/ 60257 w 96967"/>
                <a:gd name="connsiteY14" fmla="*/ 26697 h 123477"/>
                <a:gd name="connsiteX15" fmla="*/ 56920 w 96967"/>
                <a:gd name="connsiteY15" fmla="*/ 16686 h 123477"/>
                <a:gd name="connsiteX16" fmla="*/ 50245 w 96967"/>
                <a:gd name="connsiteY16" fmla="*/ 10011 h 123477"/>
                <a:gd name="connsiteX17" fmla="*/ 30222 w 96967"/>
                <a:gd name="connsiteY17" fmla="*/ 0 h 123477"/>
                <a:gd name="connsiteX18" fmla="*/ 3524 w 96967"/>
                <a:gd name="connsiteY18" fmla="*/ 13348 h 123477"/>
                <a:gd name="connsiteX19" fmla="*/ 3524 w 96967"/>
                <a:gd name="connsiteY19" fmla="*/ 33372 h 123477"/>
                <a:gd name="connsiteX20" fmla="*/ 3524 w 96967"/>
                <a:gd name="connsiteY20" fmla="*/ 2336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967" h="123477">
                  <a:moveTo>
                    <a:pt x="3524" y="23360"/>
                  </a:moveTo>
                  <a:cubicBezTo>
                    <a:pt x="4636" y="28922"/>
                    <a:pt x="4869" y="34735"/>
                    <a:pt x="6861" y="40046"/>
                  </a:cubicBezTo>
                  <a:cubicBezTo>
                    <a:pt x="8269" y="43802"/>
                    <a:pt x="11742" y="46470"/>
                    <a:pt x="13536" y="50058"/>
                  </a:cubicBezTo>
                  <a:cubicBezTo>
                    <a:pt x="15109" y="53204"/>
                    <a:pt x="15761" y="56733"/>
                    <a:pt x="16873" y="60070"/>
                  </a:cubicBezTo>
                  <a:cubicBezTo>
                    <a:pt x="17985" y="71194"/>
                    <a:pt x="17498" y="82596"/>
                    <a:pt x="20210" y="93442"/>
                  </a:cubicBezTo>
                  <a:cubicBezTo>
                    <a:pt x="21077" y="96908"/>
                    <a:pt x="35288" y="106076"/>
                    <a:pt x="36897" y="106791"/>
                  </a:cubicBezTo>
                  <a:cubicBezTo>
                    <a:pt x="43326" y="109648"/>
                    <a:pt x="50628" y="110319"/>
                    <a:pt x="56920" y="113465"/>
                  </a:cubicBezTo>
                  <a:cubicBezTo>
                    <a:pt x="73415" y="121713"/>
                    <a:pt x="65549" y="118567"/>
                    <a:pt x="80280" y="123477"/>
                  </a:cubicBezTo>
                  <a:cubicBezTo>
                    <a:pt x="83617" y="122365"/>
                    <a:pt x="88247" y="123003"/>
                    <a:pt x="90292" y="120140"/>
                  </a:cubicBezTo>
                  <a:cubicBezTo>
                    <a:pt x="94382" y="114415"/>
                    <a:pt x="96967" y="100116"/>
                    <a:pt x="96967" y="100116"/>
                  </a:cubicBezTo>
                  <a:cubicBezTo>
                    <a:pt x="95854" y="94554"/>
                    <a:pt x="95005" y="88933"/>
                    <a:pt x="93629" y="83430"/>
                  </a:cubicBezTo>
                  <a:cubicBezTo>
                    <a:pt x="92776" y="80018"/>
                    <a:pt x="90870" y="76889"/>
                    <a:pt x="90292" y="73419"/>
                  </a:cubicBezTo>
                  <a:cubicBezTo>
                    <a:pt x="88636" y="63483"/>
                    <a:pt x="89605" y="53102"/>
                    <a:pt x="86955" y="43384"/>
                  </a:cubicBezTo>
                  <a:cubicBezTo>
                    <a:pt x="86127" y="40348"/>
                    <a:pt x="82737" y="38675"/>
                    <a:pt x="80280" y="36709"/>
                  </a:cubicBezTo>
                  <a:cubicBezTo>
                    <a:pt x="71039" y="29316"/>
                    <a:pt x="70830" y="30222"/>
                    <a:pt x="60257" y="26697"/>
                  </a:cubicBezTo>
                  <a:cubicBezTo>
                    <a:pt x="59145" y="23360"/>
                    <a:pt x="58730" y="19702"/>
                    <a:pt x="56920" y="16686"/>
                  </a:cubicBezTo>
                  <a:cubicBezTo>
                    <a:pt x="55301" y="13988"/>
                    <a:pt x="52702" y="11977"/>
                    <a:pt x="50245" y="10011"/>
                  </a:cubicBezTo>
                  <a:cubicBezTo>
                    <a:pt x="41004" y="2618"/>
                    <a:pt x="40796" y="3524"/>
                    <a:pt x="30222" y="0"/>
                  </a:cubicBezTo>
                  <a:cubicBezTo>
                    <a:pt x="7214" y="7669"/>
                    <a:pt x="15174" y="1700"/>
                    <a:pt x="3524" y="13348"/>
                  </a:cubicBezTo>
                  <a:cubicBezTo>
                    <a:pt x="1299" y="20023"/>
                    <a:pt x="-3150" y="26697"/>
                    <a:pt x="3524" y="33372"/>
                  </a:cubicBezTo>
                  <a:lnTo>
                    <a:pt x="3524" y="2336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3D55BF4D-846B-724C-BE92-9DD25D106057}"/>
                </a:ext>
              </a:extLst>
            </p:cNvPr>
            <p:cNvSpPr/>
            <p:nvPr/>
          </p:nvSpPr>
          <p:spPr>
            <a:xfrm rot="5729980">
              <a:off x="2365689" y="5702303"/>
              <a:ext cx="45719" cy="45719"/>
            </a:xfrm>
            <a:prstGeom prst="ellipse">
              <a:avLst/>
            </a:prstGeom>
            <a:solidFill>
              <a:srgbClr val="D97F86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2562E85B-B66E-E34F-9E92-A43F6E76EFFA}"/>
              </a:ext>
            </a:extLst>
          </p:cNvPr>
          <p:cNvGrpSpPr/>
          <p:nvPr/>
        </p:nvGrpSpPr>
        <p:grpSpPr>
          <a:xfrm rot="4269451">
            <a:off x="2112152" y="6240357"/>
            <a:ext cx="96967" cy="123477"/>
            <a:chOff x="1858648" y="5966961"/>
            <a:chExt cx="96967" cy="123477"/>
          </a:xfrm>
        </p:grpSpPr>
        <p:sp>
          <p:nvSpPr>
            <p:cNvPr id="46" name="Figura a mano libera 45">
              <a:extLst>
                <a:ext uri="{FF2B5EF4-FFF2-40B4-BE49-F238E27FC236}">
                  <a16:creationId xmlns:a16="http://schemas.microsoft.com/office/drawing/2014/main" id="{7D653D54-B82A-3646-AA50-3C887FB8119C}"/>
                </a:ext>
              </a:extLst>
            </p:cNvPr>
            <p:cNvSpPr/>
            <p:nvPr/>
          </p:nvSpPr>
          <p:spPr>
            <a:xfrm>
              <a:off x="1858648" y="5966961"/>
              <a:ext cx="96967" cy="123477"/>
            </a:xfrm>
            <a:custGeom>
              <a:avLst/>
              <a:gdLst>
                <a:gd name="connsiteX0" fmla="*/ 3524 w 96967"/>
                <a:gd name="connsiteY0" fmla="*/ 23360 h 123477"/>
                <a:gd name="connsiteX1" fmla="*/ 6861 w 96967"/>
                <a:gd name="connsiteY1" fmla="*/ 40046 h 123477"/>
                <a:gd name="connsiteX2" fmla="*/ 13536 w 96967"/>
                <a:gd name="connsiteY2" fmla="*/ 50058 h 123477"/>
                <a:gd name="connsiteX3" fmla="*/ 16873 w 96967"/>
                <a:gd name="connsiteY3" fmla="*/ 60070 h 123477"/>
                <a:gd name="connsiteX4" fmla="*/ 20210 w 96967"/>
                <a:gd name="connsiteY4" fmla="*/ 93442 h 123477"/>
                <a:gd name="connsiteX5" fmla="*/ 36897 w 96967"/>
                <a:gd name="connsiteY5" fmla="*/ 106791 h 123477"/>
                <a:gd name="connsiteX6" fmla="*/ 56920 w 96967"/>
                <a:gd name="connsiteY6" fmla="*/ 113465 h 123477"/>
                <a:gd name="connsiteX7" fmla="*/ 80280 w 96967"/>
                <a:gd name="connsiteY7" fmla="*/ 123477 h 123477"/>
                <a:gd name="connsiteX8" fmla="*/ 90292 w 96967"/>
                <a:gd name="connsiteY8" fmla="*/ 120140 h 123477"/>
                <a:gd name="connsiteX9" fmla="*/ 96967 w 96967"/>
                <a:gd name="connsiteY9" fmla="*/ 100116 h 123477"/>
                <a:gd name="connsiteX10" fmla="*/ 93629 w 96967"/>
                <a:gd name="connsiteY10" fmla="*/ 83430 h 123477"/>
                <a:gd name="connsiteX11" fmla="*/ 90292 w 96967"/>
                <a:gd name="connsiteY11" fmla="*/ 73419 h 123477"/>
                <a:gd name="connsiteX12" fmla="*/ 86955 w 96967"/>
                <a:gd name="connsiteY12" fmla="*/ 43384 h 123477"/>
                <a:gd name="connsiteX13" fmla="*/ 80280 w 96967"/>
                <a:gd name="connsiteY13" fmla="*/ 36709 h 123477"/>
                <a:gd name="connsiteX14" fmla="*/ 60257 w 96967"/>
                <a:gd name="connsiteY14" fmla="*/ 26697 h 123477"/>
                <a:gd name="connsiteX15" fmla="*/ 56920 w 96967"/>
                <a:gd name="connsiteY15" fmla="*/ 16686 h 123477"/>
                <a:gd name="connsiteX16" fmla="*/ 50245 w 96967"/>
                <a:gd name="connsiteY16" fmla="*/ 10011 h 123477"/>
                <a:gd name="connsiteX17" fmla="*/ 30222 w 96967"/>
                <a:gd name="connsiteY17" fmla="*/ 0 h 123477"/>
                <a:gd name="connsiteX18" fmla="*/ 3524 w 96967"/>
                <a:gd name="connsiteY18" fmla="*/ 13348 h 123477"/>
                <a:gd name="connsiteX19" fmla="*/ 3524 w 96967"/>
                <a:gd name="connsiteY19" fmla="*/ 33372 h 123477"/>
                <a:gd name="connsiteX20" fmla="*/ 3524 w 96967"/>
                <a:gd name="connsiteY20" fmla="*/ 2336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967" h="123477">
                  <a:moveTo>
                    <a:pt x="3524" y="23360"/>
                  </a:moveTo>
                  <a:cubicBezTo>
                    <a:pt x="4636" y="28922"/>
                    <a:pt x="4869" y="34735"/>
                    <a:pt x="6861" y="40046"/>
                  </a:cubicBezTo>
                  <a:cubicBezTo>
                    <a:pt x="8269" y="43802"/>
                    <a:pt x="11742" y="46470"/>
                    <a:pt x="13536" y="50058"/>
                  </a:cubicBezTo>
                  <a:cubicBezTo>
                    <a:pt x="15109" y="53204"/>
                    <a:pt x="15761" y="56733"/>
                    <a:pt x="16873" y="60070"/>
                  </a:cubicBezTo>
                  <a:cubicBezTo>
                    <a:pt x="17985" y="71194"/>
                    <a:pt x="17498" y="82596"/>
                    <a:pt x="20210" y="93442"/>
                  </a:cubicBezTo>
                  <a:cubicBezTo>
                    <a:pt x="21077" y="96908"/>
                    <a:pt x="35288" y="106076"/>
                    <a:pt x="36897" y="106791"/>
                  </a:cubicBezTo>
                  <a:cubicBezTo>
                    <a:pt x="43326" y="109648"/>
                    <a:pt x="50628" y="110319"/>
                    <a:pt x="56920" y="113465"/>
                  </a:cubicBezTo>
                  <a:cubicBezTo>
                    <a:pt x="73415" y="121713"/>
                    <a:pt x="65549" y="118567"/>
                    <a:pt x="80280" y="123477"/>
                  </a:cubicBezTo>
                  <a:cubicBezTo>
                    <a:pt x="83617" y="122365"/>
                    <a:pt x="88247" y="123003"/>
                    <a:pt x="90292" y="120140"/>
                  </a:cubicBezTo>
                  <a:cubicBezTo>
                    <a:pt x="94382" y="114415"/>
                    <a:pt x="96967" y="100116"/>
                    <a:pt x="96967" y="100116"/>
                  </a:cubicBezTo>
                  <a:cubicBezTo>
                    <a:pt x="95854" y="94554"/>
                    <a:pt x="95005" y="88933"/>
                    <a:pt x="93629" y="83430"/>
                  </a:cubicBezTo>
                  <a:cubicBezTo>
                    <a:pt x="92776" y="80018"/>
                    <a:pt x="90870" y="76889"/>
                    <a:pt x="90292" y="73419"/>
                  </a:cubicBezTo>
                  <a:cubicBezTo>
                    <a:pt x="88636" y="63483"/>
                    <a:pt x="89605" y="53102"/>
                    <a:pt x="86955" y="43384"/>
                  </a:cubicBezTo>
                  <a:cubicBezTo>
                    <a:pt x="86127" y="40348"/>
                    <a:pt x="82737" y="38675"/>
                    <a:pt x="80280" y="36709"/>
                  </a:cubicBezTo>
                  <a:cubicBezTo>
                    <a:pt x="71039" y="29316"/>
                    <a:pt x="70830" y="30222"/>
                    <a:pt x="60257" y="26697"/>
                  </a:cubicBezTo>
                  <a:cubicBezTo>
                    <a:pt x="59145" y="23360"/>
                    <a:pt x="58730" y="19702"/>
                    <a:pt x="56920" y="16686"/>
                  </a:cubicBezTo>
                  <a:cubicBezTo>
                    <a:pt x="55301" y="13988"/>
                    <a:pt x="52702" y="11977"/>
                    <a:pt x="50245" y="10011"/>
                  </a:cubicBezTo>
                  <a:cubicBezTo>
                    <a:pt x="41004" y="2618"/>
                    <a:pt x="40796" y="3524"/>
                    <a:pt x="30222" y="0"/>
                  </a:cubicBezTo>
                  <a:cubicBezTo>
                    <a:pt x="7214" y="7669"/>
                    <a:pt x="15174" y="1700"/>
                    <a:pt x="3524" y="13348"/>
                  </a:cubicBezTo>
                  <a:cubicBezTo>
                    <a:pt x="1299" y="20023"/>
                    <a:pt x="-3150" y="26697"/>
                    <a:pt x="3524" y="33372"/>
                  </a:cubicBezTo>
                  <a:lnTo>
                    <a:pt x="3524" y="23360"/>
                  </a:lnTo>
                  <a:close/>
                </a:path>
              </a:pathLst>
            </a:custGeom>
            <a:solidFill>
              <a:srgbClr val="EEC7D0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ABB83A3B-029D-884B-AB20-84F3F1445499}"/>
                </a:ext>
              </a:extLst>
            </p:cNvPr>
            <p:cNvSpPr/>
            <p:nvPr/>
          </p:nvSpPr>
          <p:spPr>
            <a:xfrm>
              <a:off x="1884271" y="6005839"/>
              <a:ext cx="45719" cy="45719"/>
            </a:xfrm>
            <a:prstGeom prst="ellipse">
              <a:avLst/>
            </a:prstGeom>
            <a:solidFill>
              <a:srgbClr val="D97F86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9" name="Arco 48">
            <a:extLst>
              <a:ext uri="{FF2B5EF4-FFF2-40B4-BE49-F238E27FC236}">
                <a16:creationId xmlns:a16="http://schemas.microsoft.com/office/drawing/2014/main" id="{73373CD9-4268-814D-82A5-0AA18AFFFCFB}"/>
              </a:ext>
            </a:extLst>
          </p:cNvPr>
          <p:cNvSpPr/>
          <p:nvPr/>
        </p:nvSpPr>
        <p:spPr>
          <a:xfrm>
            <a:off x="990600" y="5669281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Arco 51">
            <a:extLst>
              <a:ext uri="{FF2B5EF4-FFF2-40B4-BE49-F238E27FC236}">
                <a16:creationId xmlns:a16="http://schemas.microsoft.com/office/drawing/2014/main" id="{EA73E9B3-4A3E-E549-A79B-245FB73775CF}"/>
              </a:ext>
            </a:extLst>
          </p:cNvPr>
          <p:cNvSpPr/>
          <p:nvPr/>
        </p:nvSpPr>
        <p:spPr>
          <a:xfrm rot="687713" flipV="1">
            <a:off x="941190" y="5661874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Arco 52">
            <a:extLst>
              <a:ext uri="{FF2B5EF4-FFF2-40B4-BE49-F238E27FC236}">
                <a16:creationId xmlns:a16="http://schemas.microsoft.com/office/drawing/2014/main" id="{88761E87-5999-F249-95F7-10311F6B52C9}"/>
              </a:ext>
            </a:extLst>
          </p:cNvPr>
          <p:cNvSpPr/>
          <p:nvPr/>
        </p:nvSpPr>
        <p:spPr>
          <a:xfrm rot="19738804">
            <a:off x="1298463" y="5853308"/>
            <a:ext cx="121919" cy="45719"/>
          </a:xfrm>
          <a:prstGeom prst="arc">
            <a:avLst/>
          </a:prstGeom>
          <a:ln w="12700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Arco 53">
            <a:extLst>
              <a:ext uri="{FF2B5EF4-FFF2-40B4-BE49-F238E27FC236}">
                <a16:creationId xmlns:a16="http://schemas.microsoft.com/office/drawing/2014/main" id="{EB83C894-6041-4F40-B2C5-C14B864C7835}"/>
              </a:ext>
            </a:extLst>
          </p:cNvPr>
          <p:cNvSpPr/>
          <p:nvPr/>
        </p:nvSpPr>
        <p:spPr>
          <a:xfrm>
            <a:off x="1295400" y="6005708"/>
            <a:ext cx="121919" cy="45719"/>
          </a:xfrm>
          <a:prstGeom prst="arc">
            <a:avLst/>
          </a:prstGeom>
          <a:ln w="12700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Arco 54">
            <a:extLst>
              <a:ext uri="{FF2B5EF4-FFF2-40B4-BE49-F238E27FC236}">
                <a16:creationId xmlns:a16="http://schemas.microsoft.com/office/drawing/2014/main" id="{5EE67071-A2D7-474C-953B-4A9222B85949}"/>
              </a:ext>
            </a:extLst>
          </p:cNvPr>
          <p:cNvSpPr/>
          <p:nvPr/>
        </p:nvSpPr>
        <p:spPr>
          <a:xfrm>
            <a:off x="1295400" y="6158108"/>
            <a:ext cx="121919" cy="45719"/>
          </a:xfrm>
          <a:prstGeom prst="arc">
            <a:avLst/>
          </a:prstGeom>
          <a:ln w="12700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Arco 55">
            <a:extLst>
              <a:ext uri="{FF2B5EF4-FFF2-40B4-BE49-F238E27FC236}">
                <a16:creationId xmlns:a16="http://schemas.microsoft.com/office/drawing/2014/main" id="{BCB25D4A-E399-8643-8854-9A361DE9EB2D}"/>
              </a:ext>
            </a:extLst>
          </p:cNvPr>
          <p:cNvSpPr/>
          <p:nvPr/>
        </p:nvSpPr>
        <p:spPr>
          <a:xfrm>
            <a:off x="1143000" y="5821681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Arco 56">
            <a:extLst>
              <a:ext uri="{FF2B5EF4-FFF2-40B4-BE49-F238E27FC236}">
                <a16:creationId xmlns:a16="http://schemas.microsoft.com/office/drawing/2014/main" id="{E9D34F60-F30E-2943-8246-C38C243E6F9B}"/>
              </a:ext>
            </a:extLst>
          </p:cNvPr>
          <p:cNvSpPr/>
          <p:nvPr/>
        </p:nvSpPr>
        <p:spPr>
          <a:xfrm>
            <a:off x="1295400" y="5974081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Arco 57">
            <a:extLst>
              <a:ext uri="{FF2B5EF4-FFF2-40B4-BE49-F238E27FC236}">
                <a16:creationId xmlns:a16="http://schemas.microsoft.com/office/drawing/2014/main" id="{45B65D7F-0D4C-8A43-9A0B-41D4B2C37C9D}"/>
              </a:ext>
            </a:extLst>
          </p:cNvPr>
          <p:cNvSpPr/>
          <p:nvPr/>
        </p:nvSpPr>
        <p:spPr>
          <a:xfrm>
            <a:off x="1447800" y="6126481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Arco 58">
            <a:extLst>
              <a:ext uri="{FF2B5EF4-FFF2-40B4-BE49-F238E27FC236}">
                <a16:creationId xmlns:a16="http://schemas.microsoft.com/office/drawing/2014/main" id="{8E7C6B9D-DB99-9F42-8924-4531BF206C44}"/>
              </a:ext>
            </a:extLst>
          </p:cNvPr>
          <p:cNvSpPr/>
          <p:nvPr/>
        </p:nvSpPr>
        <p:spPr>
          <a:xfrm rot="1882396" flipV="1">
            <a:off x="1093590" y="5814274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Arco 59">
            <a:extLst>
              <a:ext uri="{FF2B5EF4-FFF2-40B4-BE49-F238E27FC236}">
                <a16:creationId xmlns:a16="http://schemas.microsoft.com/office/drawing/2014/main" id="{EBBCB60B-6845-034D-A2CA-9807FEAC80EF}"/>
              </a:ext>
            </a:extLst>
          </p:cNvPr>
          <p:cNvSpPr/>
          <p:nvPr/>
        </p:nvSpPr>
        <p:spPr>
          <a:xfrm rot="1882396" flipV="1">
            <a:off x="1245990" y="5966674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Arco 60">
            <a:extLst>
              <a:ext uri="{FF2B5EF4-FFF2-40B4-BE49-F238E27FC236}">
                <a16:creationId xmlns:a16="http://schemas.microsoft.com/office/drawing/2014/main" id="{CAE6C0FB-8AAE-F644-BF54-DA7A037EB486}"/>
              </a:ext>
            </a:extLst>
          </p:cNvPr>
          <p:cNvSpPr/>
          <p:nvPr/>
        </p:nvSpPr>
        <p:spPr>
          <a:xfrm rot="1882396" flipV="1">
            <a:off x="1145989" y="5895795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Arco 61">
            <a:extLst>
              <a:ext uri="{FF2B5EF4-FFF2-40B4-BE49-F238E27FC236}">
                <a16:creationId xmlns:a16="http://schemas.microsoft.com/office/drawing/2014/main" id="{082BA816-F5A9-FD45-9BE5-0E9E816226BD}"/>
              </a:ext>
            </a:extLst>
          </p:cNvPr>
          <p:cNvSpPr/>
          <p:nvPr/>
        </p:nvSpPr>
        <p:spPr>
          <a:xfrm rot="1882396" flipV="1">
            <a:off x="1298389" y="6048195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Arco 62">
            <a:extLst>
              <a:ext uri="{FF2B5EF4-FFF2-40B4-BE49-F238E27FC236}">
                <a16:creationId xmlns:a16="http://schemas.microsoft.com/office/drawing/2014/main" id="{CF9FB2A1-BEAA-3C4B-B37A-94FAB7A7CDCA}"/>
              </a:ext>
            </a:extLst>
          </p:cNvPr>
          <p:cNvSpPr/>
          <p:nvPr/>
        </p:nvSpPr>
        <p:spPr>
          <a:xfrm rot="1882396" flipV="1">
            <a:off x="1450789" y="6200595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Arco 63">
            <a:extLst>
              <a:ext uri="{FF2B5EF4-FFF2-40B4-BE49-F238E27FC236}">
                <a16:creationId xmlns:a16="http://schemas.microsoft.com/office/drawing/2014/main" id="{9B47B2BE-ADDC-5443-B439-51423CACBB86}"/>
              </a:ext>
            </a:extLst>
          </p:cNvPr>
          <p:cNvSpPr/>
          <p:nvPr/>
        </p:nvSpPr>
        <p:spPr>
          <a:xfrm rot="687713" flipV="1">
            <a:off x="1398390" y="6119074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Arco 64">
            <a:extLst>
              <a:ext uri="{FF2B5EF4-FFF2-40B4-BE49-F238E27FC236}">
                <a16:creationId xmlns:a16="http://schemas.microsoft.com/office/drawing/2014/main" id="{6F50F4E8-E62C-4446-8D69-C4D782830863}"/>
              </a:ext>
            </a:extLst>
          </p:cNvPr>
          <p:cNvSpPr/>
          <p:nvPr/>
        </p:nvSpPr>
        <p:spPr>
          <a:xfrm rot="687713" flipV="1">
            <a:off x="536727" y="5810023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Arco 65">
            <a:extLst>
              <a:ext uri="{FF2B5EF4-FFF2-40B4-BE49-F238E27FC236}">
                <a16:creationId xmlns:a16="http://schemas.microsoft.com/office/drawing/2014/main" id="{BABAB699-02A4-3549-B7AC-8D66863D876C}"/>
              </a:ext>
            </a:extLst>
          </p:cNvPr>
          <p:cNvSpPr/>
          <p:nvPr/>
        </p:nvSpPr>
        <p:spPr>
          <a:xfrm rot="687713" flipV="1">
            <a:off x="689127" y="572665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Arco 66">
            <a:extLst>
              <a:ext uri="{FF2B5EF4-FFF2-40B4-BE49-F238E27FC236}">
                <a16:creationId xmlns:a16="http://schemas.microsoft.com/office/drawing/2014/main" id="{DBFA7FE2-0C76-4249-8D6A-5E64A6419520}"/>
              </a:ext>
            </a:extLst>
          </p:cNvPr>
          <p:cNvSpPr/>
          <p:nvPr/>
        </p:nvSpPr>
        <p:spPr>
          <a:xfrm rot="687713" flipV="1">
            <a:off x="841527" y="565045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Arco 67">
            <a:extLst>
              <a:ext uri="{FF2B5EF4-FFF2-40B4-BE49-F238E27FC236}">
                <a16:creationId xmlns:a16="http://schemas.microsoft.com/office/drawing/2014/main" id="{BC06C622-673C-1D4E-93E9-3E9FFFBB399A}"/>
              </a:ext>
            </a:extLst>
          </p:cNvPr>
          <p:cNvSpPr/>
          <p:nvPr/>
        </p:nvSpPr>
        <p:spPr>
          <a:xfrm rot="687713" flipV="1">
            <a:off x="841527" y="572665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Arco 68">
            <a:extLst>
              <a:ext uri="{FF2B5EF4-FFF2-40B4-BE49-F238E27FC236}">
                <a16:creationId xmlns:a16="http://schemas.microsoft.com/office/drawing/2014/main" id="{4B558581-BCA2-0643-BAC4-3AC7145F5F1E}"/>
              </a:ext>
            </a:extLst>
          </p:cNvPr>
          <p:cNvSpPr/>
          <p:nvPr/>
        </p:nvSpPr>
        <p:spPr>
          <a:xfrm rot="687713" flipV="1">
            <a:off x="993927" y="572665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Arco 69">
            <a:extLst>
              <a:ext uri="{FF2B5EF4-FFF2-40B4-BE49-F238E27FC236}">
                <a16:creationId xmlns:a16="http://schemas.microsoft.com/office/drawing/2014/main" id="{3C2A77E5-8EEF-8940-811D-E44702A0BD1D}"/>
              </a:ext>
            </a:extLst>
          </p:cNvPr>
          <p:cNvSpPr/>
          <p:nvPr/>
        </p:nvSpPr>
        <p:spPr>
          <a:xfrm rot="687713" flipV="1">
            <a:off x="1146327" y="587905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Arco 70">
            <a:extLst>
              <a:ext uri="{FF2B5EF4-FFF2-40B4-BE49-F238E27FC236}">
                <a16:creationId xmlns:a16="http://schemas.microsoft.com/office/drawing/2014/main" id="{0155A286-D1D3-B14F-AE68-96CA7A7B875A}"/>
              </a:ext>
            </a:extLst>
          </p:cNvPr>
          <p:cNvSpPr/>
          <p:nvPr/>
        </p:nvSpPr>
        <p:spPr>
          <a:xfrm rot="4220698" flipV="1">
            <a:off x="1146327" y="603145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Arco 71">
            <a:extLst>
              <a:ext uri="{FF2B5EF4-FFF2-40B4-BE49-F238E27FC236}">
                <a16:creationId xmlns:a16="http://schemas.microsoft.com/office/drawing/2014/main" id="{032A0978-C03E-A04E-826C-D994CC32091B}"/>
              </a:ext>
            </a:extLst>
          </p:cNvPr>
          <p:cNvSpPr/>
          <p:nvPr/>
        </p:nvSpPr>
        <p:spPr>
          <a:xfrm rot="4220698" flipV="1">
            <a:off x="1200273" y="568103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Arco 72">
            <a:extLst>
              <a:ext uri="{FF2B5EF4-FFF2-40B4-BE49-F238E27FC236}">
                <a16:creationId xmlns:a16="http://schemas.microsoft.com/office/drawing/2014/main" id="{F9539283-9875-604D-83B4-640B3620946C}"/>
              </a:ext>
            </a:extLst>
          </p:cNvPr>
          <p:cNvSpPr/>
          <p:nvPr/>
        </p:nvSpPr>
        <p:spPr>
          <a:xfrm rot="4220698" flipV="1">
            <a:off x="1047873" y="583343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Arco 73">
            <a:extLst>
              <a:ext uri="{FF2B5EF4-FFF2-40B4-BE49-F238E27FC236}">
                <a16:creationId xmlns:a16="http://schemas.microsoft.com/office/drawing/2014/main" id="{0FF88048-A525-0147-B7DB-9C89AE3E20DB}"/>
              </a:ext>
            </a:extLst>
          </p:cNvPr>
          <p:cNvSpPr/>
          <p:nvPr/>
        </p:nvSpPr>
        <p:spPr>
          <a:xfrm rot="4220698" flipV="1">
            <a:off x="1124073" y="590963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Arco 74">
            <a:extLst>
              <a:ext uri="{FF2B5EF4-FFF2-40B4-BE49-F238E27FC236}">
                <a16:creationId xmlns:a16="http://schemas.microsoft.com/office/drawing/2014/main" id="{2169F79A-E625-D54C-B212-314726D94E4A}"/>
              </a:ext>
            </a:extLst>
          </p:cNvPr>
          <p:cNvSpPr/>
          <p:nvPr/>
        </p:nvSpPr>
        <p:spPr>
          <a:xfrm rot="4220698">
            <a:off x="1073153" y="5696416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Arco 75">
            <a:extLst>
              <a:ext uri="{FF2B5EF4-FFF2-40B4-BE49-F238E27FC236}">
                <a16:creationId xmlns:a16="http://schemas.microsoft.com/office/drawing/2014/main" id="{568C1EB2-D88A-3B4B-A471-F73D03FEEA81}"/>
              </a:ext>
            </a:extLst>
          </p:cNvPr>
          <p:cNvSpPr/>
          <p:nvPr/>
        </p:nvSpPr>
        <p:spPr>
          <a:xfrm rot="2865499">
            <a:off x="1252736" y="5848816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Arco 76">
            <a:extLst>
              <a:ext uri="{FF2B5EF4-FFF2-40B4-BE49-F238E27FC236}">
                <a16:creationId xmlns:a16="http://schemas.microsoft.com/office/drawing/2014/main" id="{82E31E49-136E-454A-B02A-FA86AE55983E}"/>
              </a:ext>
            </a:extLst>
          </p:cNvPr>
          <p:cNvSpPr/>
          <p:nvPr/>
        </p:nvSpPr>
        <p:spPr>
          <a:xfrm rot="2865499">
            <a:off x="1405136" y="590503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Arco 77">
            <a:extLst>
              <a:ext uri="{FF2B5EF4-FFF2-40B4-BE49-F238E27FC236}">
                <a16:creationId xmlns:a16="http://schemas.microsoft.com/office/drawing/2014/main" id="{8CD802DD-AF96-3546-B1A8-8072598E0A10}"/>
              </a:ext>
            </a:extLst>
          </p:cNvPr>
          <p:cNvSpPr/>
          <p:nvPr/>
        </p:nvSpPr>
        <p:spPr>
          <a:xfrm rot="2865499">
            <a:off x="1368545" y="605743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Arco 78">
            <a:extLst>
              <a:ext uri="{FF2B5EF4-FFF2-40B4-BE49-F238E27FC236}">
                <a16:creationId xmlns:a16="http://schemas.microsoft.com/office/drawing/2014/main" id="{E8739062-D7E8-4E44-B3A6-2D8804963D2C}"/>
              </a:ext>
            </a:extLst>
          </p:cNvPr>
          <p:cNvSpPr/>
          <p:nvPr/>
        </p:nvSpPr>
        <p:spPr>
          <a:xfrm rot="342662">
            <a:off x="911345" y="560023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Arco 79">
            <a:extLst>
              <a:ext uri="{FF2B5EF4-FFF2-40B4-BE49-F238E27FC236}">
                <a16:creationId xmlns:a16="http://schemas.microsoft.com/office/drawing/2014/main" id="{089F092B-9E4D-B442-A8FF-3290884E0B08}"/>
              </a:ext>
            </a:extLst>
          </p:cNvPr>
          <p:cNvSpPr/>
          <p:nvPr/>
        </p:nvSpPr>
        <p:spPr>
          <a:xfrm rot="342662">
            <a:off x="763973" y="5720953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Arco 80">
            <a:extLst>
              <a:ext uri="{FF2B5EF4-FFF2-40B4-BE49-F238E27FC236}">
                <a16:creationId xmlns:a16="http://schemas.microsoft.com/office/drawing/2014/main" id="{B6A0ED12-51FD-1C45-B6DD-D8783A5AACC2}"/>
              </a:ext>
            </a:extLst>
          </p:cNvPr>
          <p:cNvSpPr/>
          <p:nvPr/>
        </p:nvSpPr>
        <p:spPr>
          <a:xfrm rot="342662">
            <a:off x="611573" y="5797153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Arco 81">
            <a:extLst>
              <a:ext uri="{FF2B5EF4-FFF2-40B4-BE49-F238E27FC236}">
                <a16:creationId xmlns:a16="http://schemas.microsoft.com/office/drawing/2014/main" id="{BE98E2C3-CEFA-3243-941C-716878A2FFBE}"/>
              </a:ext>
            </a:extLst>
          </p:cNvPr>
          <p:cNvSpPr/>
          <p:nvPr/>
        </p:nvSpPr>
        <p:spPr>
          <a:xfrm rot="19796394">
            <a:off x="763973" y="5666261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Arco 82">
            <a:extLst>
              <a:ext uri="{FF2B5EF4-FFF2-40B4-BE49-F238E27FC236}">
                <a16:creationId xmlns:a16="http://schemas.microsoft.com/office/drawing/2014/main" id="{5C68F633-D395-544C-9A80-962A4A5CC109}"/>
              </a:ext>
            </a:extLst>
          </p:cNvPr>
          <p:cNvSpPr/>
          <p:nvPr/>
        </p:nvSpPr>
        <p:spPr>
          <a:xfrm rot="19796394">
            <a:off x="841452" y="5590061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Arco 83">
            <a:extLst>
              <a:ext uri="{FF2B5EF4-FFF2-40B4-BE49-F238E27FC236}">
                <a16:creationId xmlns:a16="http://schemas.microsoft.com/office/drawing/2014/main" id="{2EAB9BD4-0DDE-CB48-A505-F1DA35E69CA6}"/>
              </a:ext>
            </a:extLst>
          </p:cNvPr>
          <p:cNvSpPr/>
          <p:nvPr/>
        </p:nvSpPr>
        <p:spPr>
          <a:xfrm rot="1982368">
            <a:off x="917006" y="5792141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Arco 84">
            <a:extLst>
              <a:ext uri="{FF2B5EF4-FFF2-40B4-BE49-F238E27FC236}">
                <a16:creationId xmlns:a16="http://schemas.microsoft.com/office/drawing/2014/main" id="{B43EF823-748C-AA45-A9C0-C18BC41A702F}"/>
              </a:ext>
            </a:extLst>
          </p:cNvPr>
          <p:cNvSpPr/>
          <p:nvPr/>
        </p:nvSpPr>
        <p:spPr>
          <a:xfrm rot="19773908">
            <a:off x="841380" y="5641551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Arco 85">
            <a:extLst>
              <a:ext uri="{FF2B5EF4-FFF2-40B4-BE49-F238E27FC236}">
                <a16:creationId xmlns:a16="http://schemas.microsoft.com/office/drawing/2014/main" id="{23496C0B-8DE5-3D4B-B706-A53239D10F24}"/>
              </a:ext>
            </a:extLst>
          </p:cNvPr>
          <p:cNvSpPr/>
          <p:nvPr/>
        </p:nvSpPr>
        <p:spPr>
          <a:xfrm rot="19773908">
            <a:off x="612780" y="5793951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Arco 86">
            <a:extLst>
              <a:ext uri="{FF2B5EF4-FFF2-40B4-BE49-F238E27FC236}">
                <a16:creationId xmlns:a16="http://schemas.microsoft.com/office/drawing/2014/main" id="{BACCAB9C-9DB8-0643-B4AB-FA36C11EF5EC}"/>
              </a:ext>
            </a:extLst>
          </p:cNvPr>
          <p:cNvSpPr/>
          <p:nvPr/>
        </p:nvSpPr>
        <p:spPr>
          <a:xfrm rot="19773908">
            <a:off x="384180" y="5946351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Arco 87">
            <a:extLst>
              <a:ext uri="{FF2B5EF4-FFF2-40B4-BE49-F238E27FC236}">
                <a16:creationId xmlns:a16="http://schemas.microsoft.com/office/drawing/2014/main" id="{C6C3B5EE-1F93-6B46-A473-13EAB5D74023}"/>
              </a:ext>
            </a:extLst>
          </p:cNvPr>
          <p:cNvSpPr/>
          <p:nvPr/>
        </p:nvSpPr>
        <p:spPr>
          <a:xfrm rot="19773908">
            <a:off x="536580" y="5870151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Arco 88">
            <a:extLst>
              <a:ext uri="{FF2B5EF4-FFF2-40B4-BE49-F238E27FC236}">
                <a16:creationId xmlns:a16="http://schemas.microsoft.com/office/drawing/2014/main" id="{6EE8A31E-DCD3-F745-8AAC-4EA1C3FF30B1}"/>
              </a:ext>
            </a:extLst>
          </p:cNvPr>
          <p:cNvSpPr/>
          <p:nvPr/>
        </p:nvSpPr>
        <p:spPr>
          <a:xfrm rot="18248548">
            <a:off x="307980" y="5946351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Arco 89">
            <a:extLst>
              <a:ext uri="{FF2B5EF4-FFF2-40B4-BE49-F238E27FC236}">
                <a16:creationId xmlns:a16="http://schemas.microsoft.com/office/drawing/2014/main" id="{12DB093A-481A-4048-B909-D7F595EDD483}"/>
              </a:ext>
            </a:extLst>
          </p:cNvPr>
          <p:cNvSpPr/>
          <p:nvPr/>
        </p:nvSpPr>
        <p:spPr>
          <a:xfrm rot="20193639">
            <a:off x="296974" y="5984024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Arco 90">
            <a:extLst>
              <a:ext uri="{FF2B5EF4-FFF2-40B4-BE49-F238E27FC236}">
                <a16:creationId xmlns:a16="http://schemas.microsoft.com/office/drawing/2014/main" id="{F7645C64-6EC0-B141-A061-66DB0960A590}"/>
              </a:ext>
            </a:extLst>
          </p:cNvPr>
          <p:cNvSpPr/>
          <p:nvPr/>
        </p:nvSpPr>
        <p:spPr>
          <a:xfrm>
            <a:off x="483618" y="5889763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Arco 91">
            <a:extLst>
              <a:ext uri="{FF2B5EF4-FFF2-40B4-BE49-F238E27FC236}">
                <a16:creationId xmlns:a16="http://schemas.microsoft.com/office/drawing/2014/main" id="{5E7C809E-1BFA-FC44-8A81-988B2D499402}"/>
              </a:ext>
            </a:extLst>
          </p:cNvPr>
          <p:cNvSpPr/>
          <p:nvPr/>
        </p:nvSpPr>
        <p:spPr>
          <a:xfrm rot="20002696">
            <a:off x="685800" y="5715000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Arco 92">
            <a:extLst>
              <a:ext uri="{FF2B5EF4-FFF2-40B4-BE49-F238E27FC236}">
                <a16:creationId xmlns:a16="http://schemas.microsoft.com/office/drawing/2014/main" id="{7B657E1C-D616-FF4B-A04D-9C44D6C19FAE}"/>
              </a:ext>
            </a:extLst>
          </p:cNvPr>
          <p:cNvSpPr/>
          <p:nvPr/>
        </p:nvSpPr>
        <p:spPr>
          <a:xfrm rot="20002696">
            <a:off x="156181" y="602538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Arco 93">
            <a:extLst>
              <a:ext uri="{FF2B5EF4-FFF2-40B4-BE49-F238E27FC236}">
                <a16:creationId xmlns:a16="http://schemas.microsoft.com/office/drawing/2014/main" id="{A64C30DF-04A3-914A-96DB-B56B9F43CF70}"/>
              </a:ext>
            </a:extLst>
          </p:cNvPr>
          <p:cNvSpPr/>
          <p:nvPr/>
        </p:nvSpPr>
        <p:spPr>
          <a:xfrm rot="317960">
            <a:off x="864900" y="5663693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Arco 94">
            <a:extLst>
              <a:ext uri="{FF2B5EF4-FFF2-40B4-BE49-F238E27FC236}">
                <a16:creationId xmlns:a16="http://schemas.microsoft.com/office/drawing/2014/main" id="{D809D49C-E120-5F49-9466-DAFA18C76D16}"/>
              </a:ext>
            </a:extLst>
          </p:cNvPr>
          <p:cNvSpPr/>
          <p:nvPr/>
        </p:nvSpPr>
        <p:spPr>
          <a:xfrm rot="317960">
            <a:off x="1476430" y="5968548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Arco 95">
            <a:extLst>
              <a:ext uri="{FF2B5EF4-FFF2-40B4-BE49-F238E27FC236}">
                <a16:creationId xmlns:a16="http://schemas.microsoft.com/office/drawing/2014/main" id="{8AA590B2-E6C1-FC4B-AB9F-B675A7CD07E3}"/>
              </a:ext>
            </a:extLst>
          </p:cNvPr>
          <p:cNvSpPr/>
          <p:nvPr/>
        </p:nvSpPr>
        <p:spPr>
          <a:xfrm rot="968239">
            <a:off x="1375552" y="5959643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Arco 96">
            <a:extLst>
              <a:ext uri="{FF2B5EF4-FFF2-40B4-BE49-F238E27FC236}">
                <a16:creationId xmlns:a16="http://schemas.microsoft.com/office/drawing/2014/main" id="{01D65E20-769D-9F41-8F51-73437959B8FE}"/>
              </a:ext>
            </a:extLst>
          </p:cNvPr>
          <p:cNvSpPr/>
          <p:nvPr/>
        </p:nvSpPr>
        <p:spPr>
          <a:xfrm rot="968239">
            <a:off x="1527952" y="5959643"/>
            <a:ext cx="121919" cy="45719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Arco 97">
            <a:extLst>
              <a:ext uri="{FF2B5EF4-FFF2-40B4-BE49-F238E27FC236}">
                <a16:creationId xmlns:a16="http://schemas.microsoft.com/office/drawing/2014/main" id="{D73FEF14-A758-554D-9CDC-95016DFE4B11}"/>
              </a:ext>
            </a:extLst>
          </p:cNvPr>
          <p:cNvSpPr/>
          <p:nvPr/>
        </p:nvSpPr>
        <p:spPr>
          <a:xfrm rot="968239">
            <a:off x="1311844" y="6034072"/>
            <a:ext cx="121919" cy="135606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Arco 98">
            <a:extLst>
              <a:ext uri="{FF2B5EF4-FFF2-40B4-BE49-F238E27FC236}">
                <a16:creationId xmlns:a16="http://schemas.microsoft.com/office/drawing/2014/main" id="{BE901867-C7B2-CE4B-B0B5-86B2DD039B23}"/>
              </a:ext>
            </a:extLst>
          </p:cNvPr>
          <p:cNvSpPr/>
          <p:nvPr/>
        </p:nvSpPr>
        <p:spPr>
          <a:xfrm rot="968239">
            <a:off x="1464244" y="5957872"/>
            <a:ext cx="121919" cy="135606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Arco 99">
            <a:extLst>
              <a:ext uri="{FF2B5EF4-FFF2-40B4-BE49-F238E27FC236}">
                <a16:creationId xmlns:a16="http://schemas.microsoft.com/office/drawing/2014/main" id="{360B26BC-E6FE-124A-8E38-E3DDBA0CA68B}"/>
              </a:ext>
            </a:extLst>
          </p:cNvPr>
          <p:cNvSpPr/>
          <p:nvPr/>
        </p:nvSpPr>
        <p:spPr>
          <a:xfrm rot="968239">
            <a:off x="1311844" y="5881672"/>
            <a:ext cx="121919" cy="135606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Arco 100">
            <a:extLst>
              <a:ext uri="{FF2B5EF4-FFF2-40B4-BE49-F238E27FC236}">
                <a16:creationId xmlns:a16="http://schemas.microsoft.com/office/drawing/2014/main" id="{B3206346-EFF5-4446-A93B-9477B716ADC9}"/>
              </a:ext>
            </a:extLst>
          </p:cNvPr>
          <p:cNvSpPr/>
          <p:nvPr/>
        </p:nvSpPr>
        <p:spPr>
          <a:xfrm rot="968239">
            <a:off x="1214055" y="5820346"/>
            <a:ext cx="83826" cy="125983"/>
          </a:xfrm>
          <a:prstGeom prst="arc">
            <a:avLst/>
          </a:prstGeom>
          <a:ln w="15875">
            <a:solidFill>
              <a:srgbClr val="B62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Figura a mano libera 103">
            <a:extLst>
              <a:ext uri="{FF2B5EF4-FFF2-40B4-BE49-F238E27FC236}">
                <a16:creationId xmlns:a16="http://schemas.microsoft.com/office/drawing/2014/main" id="{7195DAA5-2C2E-C045-8C53-29AE30891359}"/>
              </a:ext>
            </a:extLst>
          </p:cNvPr>
          <p:cNvSpPr/>
          <p:nvPr/>
        </p:nvSpPr>
        <p:spPr>
          <a:xfrm>
            <a:off x="67733" y="84667"/>
            <a:ext cx="5283200" cy="6714066"/>
          </a:xfrm>
          <a:custGeom>
            <a:avLst/>
            <a:gdLst>
              <a:gd name="connsiteX0" fmla="*/ 5198534 w 5283200"/>
              <a:gd name="connsiteY0" fmla="*/ 42333 h 6714066"/>
              <a:gd name="connsiteX1" fmla="*/ 0 w 5283200"/>
              <a:gd name="connsiteY1" fmla="*/ 0 h 6714066"/>
              <a:gd name="connsiteX2" fmla="*/ 16934 w 5283200"/>
              <a:gd name="connsiteY2" fmla="*/ 5359400 h 6714066"/>
              <a:gd name="connsiteX3" fmla="*/ 2836334 w 5283200"/>
              <a:gd name="connsiteY3" fmla="*/ 5350933 h 6714066"/>
              <a:gd name="connsiteX4" fmla="*/ 2836334 w 5283200"/>
              <a:gd name="connsiteY4" fmla="*/ 6705600 h 6714066"/>
              <a:gd name="connsiteX5" fmla="*/ 5283200 w 5283200"/>
              <a:gd name="connsiteY5" fmla="*/ 6714066 h 6714066"/>
              <a:gd name="connsiteX6" fmla="*/ 5198534 w 5283200"/>
              <a:gd name="connsiteY6" fmla="*/ 42333 h 671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3200" h="6714066">
                <a:moveTo>
                  <a:pt x="5198534" y="42333"/>
                </a:moveTo>
                <a:lnTo>
                  <a:pt x="0" y="0"/>
                </a:lnTo>
                <a:cubicBezTo>
                  <a:pt x="5645" y="1786467"/>
                  <a:pt x="11289" y="3572933"/>
                  <a:pt x="16934" y="5359400"/>
                </a:cubicBezTo>
                <a:lnTo>
                  <a:pt x="2836334" y="5350933"/>
                </a:lnTo>
                <a:lnTo>
                  <a:pt x="2836334" y="6705600"/>
                </a:lnTo>
                <a:lnTo>
                  <a:pt x="5283200" y="6714066"/>
                </a:lnTo>
                <a:lnTo>
                  <a:pt x="5198534" y="42333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7" name="Connettore 2 106">
            <a:extLst>
              <a:ext uri="{FF2B5EF4-FFF2-40B4-BE49-F238E27FC236}">
                <a16:creationId xmlns:a16="http://schemas.microsoft.com/office/drawing/2014/main" id="{C50F1256-CFE6-0543-B8D0-EB42DADECBBE}"/>
              </a:ext>
            </a:extLst>
          </p:cNvPr>
          <p:cNvCxnSpPr/>
          <p:nvPr/>
        </p:nvCxnSpPr>
        <p:spPr>
          <a:xfrm flipH="1" flipV="1">
            <a:off x="985060" y="5735826"/>
            <a:ext cx="355905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e 107">
            <a:extLst>
              <a:ext uri="{FF2B5EF4-FFF2-40B4-BE49-F238E27FC236}">
                <a16:creationId xmlns:a16="http://schemas.microsoft.com/office/drawing/2014/main" id="{86C70BFB-C0C9-7147-AC77-0B1F1B9827B0}"/>
              </a:ext>
            </a:extLst>
          </p:cNvPr>
          <p:cNvSpPr/>
          <p:nvPr/>
        </p:nvSpPr>
        <p:spPr>
          <a:xfrm rot="20714268">
            <a:off x="2274223" y="6498283"/>
            <a:ext cx="125728" cy="91407"/>
          </a:xfrm>
          <a:prstGeom prst="ellipse">
            <a:avLst/>
          </a:prstGeom>
          <a:solidFill>
            <a:srgbClr val="FFE309"/>
          </a:solidFill>
          <a:ln>
            <a:solidFill>
              <a:srgbClr val="FFE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Ovale 108">
            <a:extLst>
              <a:ext uri="{FF2B5EF4-FFF2-40B4-BE49-F238E27FC236}">
                <a16:creationId xmlns:a16="http://schemas.microsoft.com/office/drawing/2014/main" id="{5FDB0AD5-1AF3-0A4A-92E5-7A9CCE8AEC0F}"/>
              </a:ext>
            </a:extLst>
          </p:cNvPr>
          <p:cNvSpPr/>
          <p:nvPr/>
        </p:nvSpPr>
        <p:spPr>
          <a:xfrm rot="20714268">
            <a:off x="2614252" y="6359010"/>
            <a:ext cx="125728" cy="91407"/>
          </a:xfrm>
          <a:prstGeom prst="ellipse">
            <a:avLst/>
          </a:prstGeom>
          <a:solidFill>
            <a:srgbClr val="FFE309"/>
          </a:solidFill>
          <a:ln>
            <a:solidFill>
              <a:srgbClr val="FFE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Ovale 109">
            <a:extLst>
              <a:ext uri="{FF2B5EF4-FFF2-40B4-BE49-F238E27FC236}">
                <a16:creationId xmlns:a16="http://schemas.microsoft.com/office/drawing/2014/main" id="{D9D983C9-8424-1440-99F9-68C5275332AE}"/>
              </a:ext>
            </a:extLst>
          </p:cNvPr>
          <p:cNvSpPr/>
          <p:nvPr/>
        </p:nvSpPr>
        <p:spPr>
          <a:xfrm rot="20714268">
            <a:off x="1856057" y="6655636"/>
            <a:ext cx="125728" cy="91407"/>
          </a:xfrm>
          <a:prstGeom prst="ellipse">
            <a:avLst/>
          </a:prstGeom>
          <a:solidFill>
            <a:srgbClr val="FFE309"/>
          </a:solidFill>
          <a:ln>
            <a:solidFill>
              <a:srgbClr val="FFE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Ovale 110">
            <a:extLst>
              <a:ext uri="{FF2B5EF4-FFF2-40B4-BE49-F238E27FC236}">
                <a16:creationId xmlns:a16="http://schemas.microsoft.com/office/drawing/2014/main" id="{20E86A33-E6B9-1D46-B3E2-E148F9656442}"/>
              </a:ext>
            </a:extLst>
          </p:cNvPr>
          <p:cNvSpPr/>
          <p:nvPr/>
        </p:nvSpPr>
        <p:spPr>
          <a:xfrm rot="20714268">
            <a:off x="2132910" y="6540025"/>
            <a:ext cx="125728" cy="91407"/>
          </a:xfrm>
          <a:prstGeom prst="ellipse">
            <a:avLst/>
          </a:prstGeom>
          <a:solidFill>
            <a:srgbClr val="FFE309"/>
          </a:solidFill>
          <a:ln>
            <a:solidFill>
              <a:srgbClr val="FFE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Ovale 111">
            <a:extLst>
              <a:ext uri="{FF2B5EF4-FFF2-40B4-BE49-F238E27FC236}">
                <a16:creationId xmlns:a16="http://schemas.microsoft.com/office/drawing/2014/main" id="{DD1D40F5-74D0-6E47-A8F5-E2F9073C40AB}"/>
              </a:ext>
            </a:extLst>
          </p:cNvPr>
          <p:cNvSpPr/>
          <p:nvPr/>
        </p:nvSpPr>
        <p:spPr>
          <a:xfrm rot="20714268">
            <a:off x="2505028" y="6433195"/>
            <a:ext cx="125728" cy="91407"/>
          </a:xfrm>
          <a:prstGeom prst="ellipse">
            <a:avLst/>
          </a:prstGeom>
          <a:solidFill>
            <a:srgbClr val="FFE309"/>
          </a:solidFill>
          <a:ln>
            <a:solidFill>
              <a:srgbClr val="FFE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Ovale 112">
            <a:extLst>
              <a:ext uri="{FF2B5EF4-FFF2-40B4-BE49-F238E27FC236}">
                <a16:creationId xmlns:a16="http://schemas.microsoft.com/office/drawing/2014/main" id="{243423F8-5F57-5845-8016-8E7567B0BC0F}"/>
              </a:ext>
            </a:extLst>
          </p:cNvPr>
          <p:cNvSpPr/>
          <p:nvPr/>
        </p:nvSpPr>
        <p:spPr>
          <a:xfrm rot="20714268">
            <a:off x="2689573" y="6298200"/>
            <a:ext cx="125728" cy="91407"/>
          </a:xfrm>
          <a:prstGeom prst="ellipse">
            <a:avLst/>
          </a:prstGeom>
          <a:solidFill>
            <a:srgbClr val="FFE309"/>
          </a:solidFill>
          <a:ln>
            <a:solidFill>
              <a:srgbClr val="FFE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Ovale 113">
            <a:extLst>
              <a:ext uri="{FF2B5EF4-FFF2-40B4-BE49-F238E27FC236}">
                <a16:creationId xmlns:a16="http://schemas.microsoft.com/office/drawing/2014/main" id="{61EFD4E6-02C6-8D4F-87A9-AB56975126D0}"/>
              </a:ext>
            </a:extLst>
          </p:cNvPr>
          <p:cNvSpPr/>
          <p:nvPr/>
        </p:nvSpPr>
        <p:spPr>
          <a:xfrm rot="20714268">
            <a:off x="2391292" y="6467814"/>
            <a:ext cx="125728" cy="91407"/>
          </a:xfrm>
          <a:prstGeom prst="ellipse">
            <a:avLst/>
          </a:prstGeom>
          <a:solidFill>
            <a:srgbClr val="FFE309"/>
          </a:solidFill>
          <a:ln>
            <a:solidFill>
              <a:srgbClr val="FFE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Rettangolo 114">
            <a:extLst>
              <a:ext uri="{FF2B5EF4-FFF2-40B4-BE49-F238E27FC236}">
                <a16:creationId xmlns:a16="http://schemas.microsoft.com/office/drawing/2014/main" id="{A635C07F-D524-D24D-85DD-52AB07AF0148}"/>
              </a:ext>
            </a:extLst>
          </p:cNvPr>
          <p:cNvSpPr/>
          <p:nvPr/>
        </p:nvSpPr>
        <p:spPr>
          <a:xfrm rot="19833396">
            <a:off x="1846756" y="6560473"/>
            <a:ext cx="325315" cy="46164"/>
          </a:xfrm>
          <a:prstGeom prst="rect">
            <a:avLst/>
          </a:prstGeom>
          <a:solidFill>
            <a:srgbClr val="E1AA03"/>
          </a:solidFill>
          <a:ln>
            <a:solidFill>
              <a:srgbClr val="E1A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3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74"/>
    </mc:Choice>
    <mc:Fallback xmlns="">
      <p:transition spd="slow" advTm="2337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Immagine 2">
            <a:extLst>
              <a:ext uri="{FF2B5EF4-FFF2-40B4-BE49-F238E27FC236}">
                <a16:creationId xmlns:a16="http://schemas.microsoft.com/office/drawing/2014/main" id="{7C692491-9736-BC44-9DCA-03A0E0454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0800"/>
            <a:ext cx="54737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456049AC-8ADD-0A48-A05E-928F8A44AC6E}"/>
              </a:ext>
            </a:extLst>
          </p:cNvPr>
          <p:cNvCxnSpPr/>
          <p:nvPr/>
        </p:nvCxnSpPr>
        <p:spPr>
          <a:xfrm flipH="1" flipV="1">
            <a:off x="1905000" y="1447800"/>
            <a:ext cx="685800" cy="533400"/>
          </a:xfrm>
          <a:prstGeom prst="line">
            <a:avLst/>
          </a:prstGeom>
          <a:ln w="762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D877AA7F-17FC-F14A-9711-906CDDD4DFB6}"/>
              </a:ext>
            </a:extLst>
          </p:cNvPr>
          <p:cNvCxnSpPr/>
          <p:nvPr/>
        </p:nvCxnSpPr>
        <p:spPr>
          <a:xfrm flipH="1">
            <a:off x="6172200" y="1981200"/>
            <a:ext cx="457200" cy="304800"/>
          </a:xfrm>
          <a:prstGeom prst="line">
            <a:avLst/>
          </a:prstGeom>
          <a:ln w="762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68EF1A13-F2C1-D345-BC78-C62E2A5D3EC5}"/>
              </a:ext>
            </a:extLst>
          </p:cNvPr>
          <p:cNvCxnSpPr/>
          <p:nvPr/>
        </p:nvCxnSpPr>
        <p:spPr>
          <a:xfrm flipH="1">
            <a:off x="6858000" y="1295400"/>
            <a:ext cx="609600" cy="457200"/>
          </a:xfrm>
          <a:prstGeom prst="line">
            <a:avLst/>
          </a:prstGeom>
          <a:ln w="762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436CA65C-A5F0-7542-971C-225A9327059D}"/>
              </a:ext>
            </a:extLst>
          </p:cNvPr>
          <p:cNvCxnSpPr/>
          <p:nvPr/>
        </p:nvCxnSpPr>
        <p:spPr>
          <a:xfrm flipH="1">
            <a:off x="1981200" y="4267200"/>
            <a:ext cx="1371600" cy="990600"/>
          </a:xfrm>
          <a:prstGeom prst="line">
            <a:avLst/>
          </a:prstGeom>
          <a:ln w="762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56F41B5D-8082-EA49-9C25-2E088BF48DF1}"/>
              </a:ext>
            </a:extLst>
          </p:cNvPr>
          <p:cNvCxnSpPr/>
          <p:nvPr/>
        </p:nvCxnSpPr>
        <p:spPr>
          <a:xfrm flipH="1" flipV="1">
            <a:off x="6400800" y="4724400"/>
            <a:ext cx="1219200" cy="914400"/>
          </a:xfrm>
          <a:prstGeom prst="line">
            <a:avLst/>
          </a:prstGeom>
          <a:ln w="762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23E0EBB0-BB80-A842-9C4C-2C1C7F8A4044}"/>
              </a:ext>
            </a:extLst>
          </p:cNvPr>
          <p:cNvSpPr/>
          <p:nvPr/>
        </p:nvSpPr>
        <p:spPr>
          <a:xfrm>
            <a:off x="2057400" y="609600"/>
            <a:ext cx="5245100" cy="457200"/>
          </a:xfrm>
          <a:prstGeom prst="rightArrow">
            <a:avLst/>
          </a:prstGeom>
          <a:solidFill>
            <a:srgbClr val="FFC6C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68"/>
    </mc:Choice>
    <mc:Fallback xmlns="">
      <p:transition spd="slow" advTm="21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magine 1">
            <a:extLst>
              <a:ext uri="{FF2B5EF4-FFF2-40B4-BE49-F238E27FC236}">
                <a16:creationId xmlns:a16="http://schemas.microsoft.com/office/drawing/2014/main" id="{4679EC16-582B-364C-A80E-1062BBDD7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825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CasellaDiTesto 2">
            <a:extLst>
              <a:ext uri="{FF2B5EF4-FFF2-40B4-BE49-F238E27FC236}">
                <a16:creationId xmlns:a16="http://schemas.microsoft.com/office/drawing/2014/main" id="{2082CD7C-565B-2F4E-AC50-7866BA095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152400"/>
            <a:ext cx="3040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  <a:latin typeface="Arial" panose="020B0604020202020204" pitchFamily="34" charset="0"/>
              </a:rPr>
              <a:t>CAVERNE TUBERCOLARI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04F85D0F-AD84-FB44-B8D0-2644C989E5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3400" y="533400"/>
            <a:ext cx="1219200" cy="1295400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123E95D-2173-2F4D-99AB-8B1FD099E4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3400" y="533400"/>
            <a:ext cx="2286000" cy="1524000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2"/>
    </mc:Choice>
    <mc:Fallback xmlns="">
      <p:transition spd="slow" advTm="2192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>
            <a:extLst>
              <a:ext uri="{FF2B5EF4-FFF2-40B4-BE49-F238E27FC236}">
                <a16:creationId xmlns:a16="http://schemas.microsoft.com/office/drawing/2014/main" id="{6837DD0E-15DE-3949-8892-4315BE31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Sintomi</a:t>
            </a:r>
          </a:p>
        </p:txBody>
      </p:sp>
      <p:sp>
        <p:nvSpPr>
          <p:cNvPr id="63490" name="Text Box 5">
            <a:extLst>
              <a:ext uri="{FF2B5EF4-FFF2-40B4-BE49-F238E27FC236}">
                <a16:creationId xmlns:a16="http://schemas.microsoft.com/office/drawing/2014/main" id="{BD26C886-4649-7943-9ABD-2CF6E612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44958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it-IT" sz="2000">
                <a:latin typeface="Arial" panose="020B0604020202020204" pitchFamily="34" charset="0"/>
              </a:rPr>
              <a:t> febbre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it-IT" sz="2000">
                <a:latin typeface="Arial" panose="020B0604020202020204" pitchFamily="34" charset="0"/>
              </a:rPr>
              <a:t> affaticabilità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it-IT" sz="2000">
                <a:latin typeface="Arial" panose="020B0604020202020204" pitchFamily="34" charset="0"/>
              </a:rPr>
              <a:t> debolezza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it-IT" sz="2000">
                <a:latin typeface="Arial" panose="020B0604020202020204" pitchFamily="34" charset="0"/>
              </a:rPr>
              <a:t> perdita di peso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it-IT" sz="2000">
                <a:latin typeface="Arial" panose="020B0604020202020204" pitchFamily="34" charset="0"/>
              </a:rPr>
              <a:t> sudorazioni notturne profuse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latin typeface="Arial" panose="020B0604020202020204" pitchFamily="34" charset="0"/>
              </a:rPr>
              <a:t>Sintomi polmonari: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it-IT" sz="2000">
                <a:latin typeface="Arial" panose="020B0604020202020204" pitchFamily="34" charset="0"/>
              </a:rPr>
              <a:t> tosse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it-IT" sz="2000">
                <a:latin typeface="Arial" panose="020B0604020202020204" pitchFamily="34" charset="0"/>
              </a:rPr>
              <a:t> dolore ai movimenti respiratori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it-IT" sz="2000">
                <a:latin typeface="Arial" panose="020B0604020202020204" pitchFamily="34" charset="0"/>
              </a:rPr>
              <a:t> emottisi.</a:t>
            </a:r>
          </a:p>
        </p:txBody>
      </p:sp>
      <p:pic>
        <p:nvPicPr>
          <p:cNvPr id="63491" name="Picture 11" descr="1927inset">
            <a:extLst>
              <a:ext uri="{FF2B5EF4-FFF2-40B4-BE49-F238E27FC236}">
                <a16:creationId xmlns:a16="http://schemas.microsoft.com/office/drawing/2014/main" id="{96DDBF7F-879F-FE4D-B082-0ADF21F25A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219200"/>
            <a:ext cx="3819525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14"/>
    </mc:Choice>
    <mc:Fallback xmlns="">
      <p:transition spd="slow" advTm="1921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12FA875-7F25-864B-825B-EC13D01D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175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25"/>
    </mc:Choice>
    <mc:Fallback xmlns="">
      <p:transition spd="slow" advTm="395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33400" y="600994"/>
            <a:ext cx="781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Maestra con la tubercolosi, batterio si 'risveglia' dopo 30 anni: 10 malati a scuola, 40 positivi all'infezione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6119" y="1419790"/>
            <a:ext cx="763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Insegnante in una elementare di Motta di Livenza, comune vicino Treviso. La prima diagnosi un mese fa: tutti i contagiati stanno rispondendo bene al trattamento con i farmaci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7279" y="2053920"/>
            <a:ext cx="82094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Una maestra di una scuola elementare di Motta di Livenza, comune vicino Treviso, </a:t>
            </a:r>
            <a:r>
              <a:rPr lang="it-IT" sz="1600" dirty="0">
                <a:solidFill>
                  <a:srgbClr val="C0010C"/>
                </a:solidFill>
              </a:rPr>
              <a:t>all'inizio di marzo </a:t>
            </a:r>
            <a:r>
              <a:rPr lang="it-IT" sz="1600" dirty="0"/>
              <a:t>ha mostrato - secondo quanto accertato dall'Unità sanitaria locale - </a:t>
            </a:r>
            <a:r>
              <a:rPr lang="it-IT" sz="1600" dirty="0">
                <a:solidFill>
                  <a:srgbClr val="C0010C"/>
                </a:solidFill>
              </a:rPr>
              <a:t>di avere il batterio della tubercolosi, rimasto nascosto per quasi trent'anni</a:t>
            </a:r>
            <a:r>
              <a:rPr lang="it-IT" sz="1600" dirty="0"/>
              <a:t>. I risultati dei controlli hanno portato preoccupazione tra studenti, maestri e professori: </a:t>
            </a:r>
            <a:r>
              <a:rPr lang="it-IT" sz="1600" i="1" dirty="0"/>
              <a:t>il bilancio a un mese dalla prima diagnosi è di 10 contagiati e 40 positivi entrati in contatto con la maestra.</a:t>
            </a:r>
            <a:endParaRPr lang="it-IT" sz="1600" dirty="0"/>
          </a:p>
          <a:p>
            <a:r>
              <a:rPr lang="it-IT" sz="1600" dirty="0"/>
              <a:t>Ieri è stato fatto il punto della situazione alla presenza del professor Giovanni Rezza dell'Istituto superiore di sanità, massimo esperto di tubercolosi in Italia. Ad ascoltarlo circa 400 genitori dei bambini e ragazzi delle scuole locale. Per Rezza si è trattato di "</a:t>
            </a:r>
            <a:r>
              <a:rPr lang="it-IT" sz="1600" dirty="0">
                <a:solidFill>
                  <a:srgbClr val="C0010C"/>
                </a:solidFill>
              </a:rPr>
              <a:t>un evento inusuale</a:t>
            </a:r>
            <a:r>
              <a:rPr lang="it-IT" sz="1600" dirty="0"/>
              <a:t>". </a:t>
            </a:r>
            <a:r>
              <a:rPr lang="it-IT" sz="1600" dirty="0">
                <a:solidFill>
                  <a:srgbClr val="C0010C"/>
                </a:solidFill>
              </a:rPr>
              <a:t>Tutte le persone contagiate sono in trattamento farmacologico e stanno rispondendo bene alle cure</a:t>
            </a:r>
            <a:r>
              <a:rPr lang="it-IT" sz="1600" dirty="0"/>
              <a:t>. Ora i controlli si concentrano sulle scuole medie. In base alle linee guida, martedì sarà eseguito il test alla tubercolina </a:t>
            </a:r>
            <a:r>
              <a:rPr lang="it-IT" sz="1600" dirty="0" err="1"/>
              <a:t>Mantoux</a:t>
            </a:r>
            <a:r>
              <a:rPr lang="it-IT" sz="1600" dirty="0"/>
              <a:t> sui cento alunni di seconda media che sono entrati in contatto con la maestra durante l'anno scolastico 2017/2018. Secondo l’USL locale non si può escludere di trovare ancora una o due positività. Questo sarà l'ultimo screening prima del </a:t>
            </a:r>
            <a:r>
              <a:rPr lang="it-IT" sz="1600" dirty="0">
                <a:solidFill>
                  <a:srgbClr val="C0010C"/>
                </a:solidFill>
              </a:rPr>
              <a:t>20 maggio, quando la </a:t>
            </a:r>
            <a:r>
              <a:rPr lang="it-IT" sz="1600" dirty="0" err="1">
                <a:solidFill>
                  <a:srgbClr val="C0010C"/>
                </a:solidFill>
              </a:rPr>
              <a:t>Mantoux</a:t>
            </a:r>
            <a:r>
              <a:rPr lang="it-IT" sz="1600" dirty="0">
                <a:solidFill>
                  <a:srgbClr val="C0010C"/>
                </a:solidFill>
              </a:rPr>
              <a:t> verrà ripetuta nuovamente su tutte le persone risultate negative al primo test.</a:t>
            </a:r>
          </a:p>
          <a:p>
            <a:r>
              <a:rPr lang="it-IT" sz="1600" dirty="0"/>
              <a:t>Ma è possibile prevenire? Il professor Rezza sembra cauto: "Non credo si possa controllare tutto, ma l'episodio che si è verificato qui, seppure eccezionale, verrà analizzato dal punto di vista scientifico".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94" y="60352"/>
            <a:ext cx="2213273" cy="45884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264132" y="123346"/>
            <a:ext cx="142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 aprile 2019 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6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3">
            <a:extLst>
              <a:ext uri="{FF2B5EF4-FFF2-40B4-BE49-F238E27FC236}">
                <a16:creationId xmlns:a16="http://schemas.microsoft.com/office/drawing/2014/main" id="{B3020BB0-6FC9-CF4F-AE5D-90E3F9DE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5088"/>
            <a:ext cx="877887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400" b="1" dirty="0"/>
              <a:t>Genere </a:t>
            </a:r>
            <a:r>
              <a:rPr lang="it-IT" altLang="it-IT" sz="2400" b="1" dirty="0" err="1"/>
              <a:t>Mycobacterium</a:t>
            </a:r>
            <a:endParaRPr lang="it-IT" altLang="it-IT" sz="2400" b="1" dirty="0"/>
          </a:p>
          <a:p>
            <a:pPr eaLnBrk="1" hangingPunct="1">
              <a:lnSpc>
                <a:spcPct val="50000"/>
              </a:lnSpc>
            </a:pPr>
            <a:endParaRPr lang="it-IT" altLang="it-IT" sz="2400" dirty="0"/>
          </a:p>
          <a:p>
            <a:pPr eaLnBrk="1" hangingPunct="1"/>
            <a:r>
              <a:rPr lang="it-IT" altLang="it-IT" sz="2400" dirty="0"/>
              <a:t>I batteri appartenenti a questo genere si classificano in base a :</a:t>
            </a:r>
          </a:p>
          <a:p>
            <a:pPr eaLnBrk="1" hangingPunct="1"/>
            <a:endParaRPr lang="it-IT" altLang="it-IT" sz="2400" dirty="0"/>
          </a:p>
          <a:p>
            <a:pPr marL="457200" indent="-457200" eaLnBrk="1" hangingPunct="1">
              <a:buAutoNum type="arabicParenR"/>
            </a:pPr>
            <a:r>
              <a:rPr lang="it-IT" altLang="it-IT" sz="2400" dirty="0"/>
              <a:t>acido resistenza;</a:t>
            </a:r>
          </a:p>
          <a:p>
            <a:pPr marL="457200" indent="-457200" eaLnBrk="1" hangingPunct="1">
              <a:buAutoNum type="arabicParenR"/>
            </a:pPr>
            <a:r>
              <a:rPr lang="it-IT" altLang="it-IT" sz="2400" dirty="0"/>
              <a:t>elevata concentrazione di G:C ( 61-71%) nel loro DNA</a:t>
            </a:r>
          </a:p>
          <a:p>
            <a:pPr eaLnBrk="1" hangingPunct="1"/>
            <a:r>
              <a:rPr lang="it-IT" altLang="it-IT" sz="2400" dirty="0"/>
              <a:t>2) presenza di </a:t>
            </a:r>
            <a:r>
              <a:rPr lang="it-IT" altLang="it-IT" sz="2400" b="1" dirty="0"/>
              <a:t>acidi </a:t>
            </a:r>
            <a:r>
              <a:rPr lang="it-IT" altLang="it-IT" sz="2400" b="1" dirty="0" err="1"/>
              <a:t>micolici</a:t>
            </a:r>
            <a:r>
              <a:rPr lang="it-IT" altLang="it-IT" sz="2400" b="1" dirty="0"/>
              <a:t> </a:t>
            </a:r>
            <a:r>
              <a:rPr lang="it-IT" altLang="it-IT" sz="2400" dirty="0"/>
              <a:t>nella parete;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656777A-6968-EA4E-9997-2EE9AECF9B9D}"/>
              </a:ext>
            </a:extLst>
          </p:cNvPr>
          <p:cNvGrpSpPr/>
          <p:nvPr/>
        </p:nvGrpSpPr>
        <p:grpSpPr>
          <a:xfrm>
            <a:off x="228600" y="2743200"/>
            <a:ext cx="8686800" cy="4038600"/>
            <a:chOff x="228600" y="2743200"/>
            <a:chExt cx="8686800" cy="4038600"/>
          </a:xfrm>
        </p:grpSpPr>
        <p:grpSp>
          <p:nvGrpSpPr>
            <p:cNvPr id="30723" name="Gruppo 5">
              <a:extLst>
                <a:ext uri="{FF2B5EF4-FFF2-40B4-BE49-F238E27FC236}">
                  <a16:creationId xmlns:a16="http://schemas.microsoft.com/office/drawing/2014/main" id="{0C2FB20E-6BEB-AF44-896A-B31FB9E1DA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743200"/>
              <a:ext cx="8686800" cy="4038600"/>
              <a:chOff x="152400" y="2743200"/>
              <a:chExt cx="8686800" cy="4038600"/>
            </a:xfrm>
          </p:grpSpPr>
          <p:pic>
            <p:nvPicPr>
              <p:cNvPr id="30725" name="Immagine 2">
                <a:extLst>
                  <a:ext uri="{FF2B5EF4-FFF2-40B4-BE49-F238E27FC236}">
                    <a16:creationId xmlns:a16="http://schemas.microsoft.com/office/drawing/2014/main" id="{992157F4-4A41-4744-9AD7-864E379C5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0" y="2819400"/>
                <a:ext cx="3546928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26" name="CasellaDiTesto 3">
                <a:extLst>
                  <a:ext uri="{FF2B5EF4-FFF2-40B4-BE49-F238E27FC236}">
                    <a16:creationId xmlns:a16="http://schemas.microsoft.com/office/drawing/2014/main" id="{6F4BE45E-99F9-0541-9D8E-6A2CD1C57D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3429000"/>
                <a:ext cx="5029200" cy="314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dirty="0">
                    <a:latin typeface="Arial" panose="020B0604020202020204" pitchFamily="34" charset="0"/>
                  </a:rPr>
                  <a:t>Parete cellulare ricca di lipidi (acidi </a:t>
                </a:r>
                <a:r>
                  <a:rPr lang="it-IT" altLang="it-IT" sz="2200" dirty="0" err="1">
                    <a:latin typeface="Arial" panose="020B0604020202020204" pitchFamily="34" charset="0"/>
                  </a:rPr>
                  <a:t>micolici</a:t>
                </a:r>
                <a:r>
                  <a:rPr lang="it-IT" altLang="it-IT" sz="2200" dirty="0">
                    <a:latin typeface="Arial" panose="020B0604020202020204" pitchFamily="34" charset="0"/>
                  </a:rPr>
                  <a:t> e </a:t>
                </a:r>
                <a:r>
                  <a:rPr lang="it-IT" altLang="it-IT" sz="2200" dirty="0" err="1">
                    <a:latin typeface="Arial" panose="020B0604020202020204" pitchFamily="34" charset="0"/>
                  </a:rPr>
                  <a:t>arabinogalattani</a:t>
                </a:r>
                <a:r>
                  <a:rPr lang="it-IT" altLang="it-IT" sz="2200" dirty="0">
                    <a:latin typeface="Arial" panose="020B0604020202020204" pitchFamily="34" charset="0"/>
                  </a:rPr>
                  <a:t>) che conferiscono: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200" dirty="0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it-IT" altLang="it-IT" sz="2200" dirty="0">
                    <a:latin typeface="Arial" panose="020B0604020202020204" pitchFamily="34" charset="0"/>
                  </a:rPr>
                  <a:t>Resistenza agli acidi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it-IT" altLang="it-IT" sz="2200" dirty="0">
                    <a:latin typeface="Arial" panose="020B0604020202020204" pitchFamily="34" charset="0"/>
                  </a:rPr>
                  <a:t>Resistenza ai detergenti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it-IT" altLang="it-IT" sz="2200" dirty="0">
                    <a:latin typeface="Arial" panose="020B0604020202020204" pitchFamily="34" charset="0"/>
                  </a:rPr>
                  <a:t>Resistenza ai comuni disinfettanti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it-IT" altLang="it-IT" sz="2200" dirty="0">
                    <a:latin typeface="Arial" panose="020B0604020202020204" pitchFamily="34" charset="0"/>
                  </a:rPr>
                  <a:t>Lenta crescita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it-IT" altLang="it-IT" sz="2200" dirty="0" err="1">
                    <a:latin typeface="Arial" panose="020B0604020202020204" pitchFamily="34" charset="0"/>
                  </a:rPr>
                  <a:t>Antigenicità</a:t>
                </a:r>
                <a:r>
                  <a:rPr lang="it-IT" altLang="it-IT" sz="2200" dirty="0">
                    <a:latin typeface="Arial" panose="020B0604020202020204" pitchFamily="34" charset="0"/>
                  </a:rPr>
                  <a:t> elevata</a:t>
                </a:r>
              </a:p>
            </p:txBody>
          </p:sp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89C4F267-EF78-2640-BF79-89EA81B45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2743200"/>
                <a:ext cx="8686800" cy="4038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it-IT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32B0D78B-7FF8-BB4F-8ED2-19426363C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913" y="5943600"/>
              <a:ext cx="2362200" cy="685800"/>
            </a:xfrm>
            <a:prstGeom prst="rect">
              <a:avLst/>
            </a:prstGeom>
            <a:solidFill>
              <a:srgbClr val="FFC6C3">
                <a:alpha val="22745"/>
              </a:srgbClr>
            </a:solidFill>
            <a:ln w="19050">
              <a:solidFill>
                <a:srgbClr val="FFC6C3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it-IT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92ED9BD3-658A-9049-8D05-CE6BC1605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309" y="3505200"/>
            <a:ext cx="2362200" cy="1600200"/>
          </a:xfrm>
          <a:prstGeom prst="rect">
            <a:avLst/>
          </a:prstGeom>
          <a:solidFill>
            <a:srgbClr val="D3FF48">
              <a:alpha val="23137"/>
            </a:srgbClr>
          </a:solidFill>
          <a:ln w="19050">
            <a:solidFill>
              <a:srgbClr val="FFFF1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16"/>
    </mc:Choice>
    <mc:Fallback xmlns="">
      <p:transition spd="slow" advTm="55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F57B0E0-E91B-074E-91B2-0A882602673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it-IT" sz="3200" b="1" i="1">
                <a:ea typeface="ＭＳ Ｐゴシック" panose="020B0600070205080204" pitchFamily="34" charset="-128"/>
              </a:rPr>
              <a:t>Mycobacterium tuberculosis</a:t>
            </a:r>
            <a:r>
              <a:rPr lang="en-US" altLang="it-IT" sz="3200" b="1">
                <a:ea typeface="ＭＳ Ｐゴシック" panose="020B0600070205080204" pitchFamily="34" charset="-128"/>
              </a:rPr>
              <a:t> Caratteristiche</a:t>
            </a:r>
          </a:p>
        </p:txBody>
      </p:sp>
      <p:sp>
        <p:nvSpPr>
          <p:cNvPr id="31746" name="Subtitle 2">
            <a:extLst>
              <a:ext uri="{FF2B5EF4-FFF2-40B4-BE49-F238E27FC236}">
                <a16:creationId xmlns:a16="http://schemas.microsoft.com/office/drawing/2014/main" id="{3B755FD4-233D-5D44-B98A-4DCF7654738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1000" y="1981200"/>
            <a:ext cx="8458200" cy="4419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it-IT" sz="1800" b="1" dirty="0">
                <a:ea typeface="ＭＳ Ｐゴシック" panose="020B0600070205080204" pitchFamily="34" charset="-128"/>
              </a:rPr>
              <a:t> Gram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debolmente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positivo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it-IT" sz="1800" b="1" dirty="0" err="1">
                <a:ea typeface="ＭＳ Ｐゴシック" panose="020B0600070205080204" pitchFamily="34" charset="-128"/>
              </a:rPr>
              <a:t>Colorazione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di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Ziehl-Neelsen</a:t>
            </a:r>
            <a:endParaRPr lang="en-US" altLang="it-IT" sz="1800" b="1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it-IT" sz="1800" b="1" dirty="0">
                <a:ea typeface="ＭＳ Ｐゴシック" panose="020B0600070205080204" pitchFamily="34" charset="-128"/>
              </a:rPr>
              <a:t>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Aerobio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obbligato</a:t>
            </a:r>
          </a:p>
          <a:p>
            <a:pPr>
              <a:buFont typeface="Wingdings" pitchFamily="2" charset="2"/>
              <a:buChar char="Ø"/>
            </a:pPr>
            <a:r>
              <a:rPr lang="en-US" altLang="it-IT" sz="1800" b="1" dirty="0">
                <a:ea typeface="ＭＳ Ｐゴシック" panose="020B0600070205080204" pitchFamily="34" charset="-128"/>
              </a:rPr>
              <a:t> Non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sporigeno</a:t>
            </a:r>
            <a:endParaRPr lang="en-US" altLang="it-IT" sz="1800" b="1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it-IT" sz="1800" b="1" dirty="0">
                <a:ea typeface="ＭＳ Ｐゴシック" panose="020B0600070205080204" pitchFamily="34" charset="-128"/>
              </a:rPr>
              <a:t> Non produce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tossine</a:t>
            </a:r>
            <a:endParaRPr lang="en-US" altLang="it-IT" sz="1800" b="1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it-IT" sz="1800" b="1" dirty="0">
                <a:ea typeface="ＭＳ Ｐゴシック" panose="020B0600070205080204" pitchFamily="34" charset="-128"/>
              </a:rPr>
              <a:t> Forma a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bastoncello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, immobile</a:t>
            </a:r>
          </a:p>
          <a:p>
            <a:pPr>
              <a:buFont typeface="Wingdings" pitchFamily="2" charset="2"/>
              <a:buChar char="Ø"/>
            </a:pPr>
            <a:r>
              <a:rPr lang="en-US" altLang="it-IT" sz="1800" b="1" dirty="0">
                <a:ea typeface="ＭＳ Ｐゴシック" panose="020B0600070205080204" pitchFamily="34" charset="-128"/>
              </a:rPr>
              <a:t>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Mesofilo</a:t>
            </a:r>
            <a:endParaRPr lang="en-US" altLang="it-IT" sz="1800" b="1" baseline="3000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it-IT" sz="1800" b="1" dirty="0">
                <a:ea typeface="ＭＳ Ｐゴシック" panose="020B0600070205080204" pitchFamily="34" charset="-128"/>
              </a:rPr>
              <a:t> Tempo di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duplicazione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lento: 15-20 ore </a:t>
            </a:r>
          </a:p>
          <a:p>
            <a:pPr>
              <a:buFont typeface="Wingdings" pitchFamily="2" charset="2"/>
              <a:buChar char="Ø"/>
            </a:pPr>
            <a:r>
              <a:rPr lang="en-US" altLang="it-IT" sz="1800" b="1" dirty="0" err="1">
                <a:ea typeface="ＭＳ Ｐゴシック" panose="020B0600070205080204" pitchFamily="34" charset="-128"/>
              </a:rPr>
              <a:t>È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un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patogeno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intracellulare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facoltativo</a:t>
            </a:r>
            <a:endParaRPr lang="en-US" altLang="it-IT" sz="1800" b="1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it-IT" sz="1800" b="1" dirty="0" err="1">
                <a:ea typeface="ＭＳ Ｐゴシック" panose="020B0600070205080204" pitchFamily="34" charset="-128"/>
              </a:rPr>
              <a:t>Interferisce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con la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fagocitosi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it-IT" sz="1800" b="1" dirty="0" err="1">
                <a:ea typeface="ＭＳ Ｐゴシック" panose="020B0600070205080204" pitchFamily="34" charset="-128"/>
              </a:rPr>
              <a:t>reagisce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con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vari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ligandi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per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promuovere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la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fagocitosi</a:t>
            </a:r>
            <a:endParaRPr lang="en-US" altLang="it-IT" sz="1800" b="1" dirty="0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it-IT" sz="1800" b="1" dirty="0" err="1">
                <a:ea typeface="ＭＳ Ｐゴシック" panose="020B0600070205080204" pitchFamily="34" charset="-128"/>
              </a:rPr>
              <a:t>previene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la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fusione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tra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fagosoma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e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lisosoma</a:t>
            </a:r>
            <a:endParaRPr lang="en-US" altLang="it-IT" sz="1800" b="1" dirty="0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it-IT" sz="1800" b="1" dirty="0" err="1">
                <a:ea typeface="ＭＳ Ｐゴシック" panose="020B0600070205080204" pitchFamily="34" charset="-128"/>
              </a:rPr>
              <a:t>usa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il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vacuolo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fagocitico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per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sopravvivere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 e </a:t>
            </a:r>
            <a:r>
              <a:rPr lang="en-US" altLang="it-IT" sz="1800" b="1" dirty="0" err="1">
                <a:ea typeface="ＭＳ Ｐゴシック" panose="020B0600070205080204" pitchFamily="34" charset="-128"/>
              </a:rPr>
              <a:t>replicare</a:t>
            </a:r>
            <a:endParaRPr lang="en-US" altLang="it-IT" sz="1800" b="1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8" descr="smear">
            <a:extLst>
              <a:ext uri="{FF2B5EF4-FFF2-40B4-BE49-F238E27FC236}">
                <a16:creationId xmlns:a16="http://schemas.microsoft.com/office/drawing/2014/main" id="{68529ACF-2BC6-ED1E-5F2E-D6AB08A83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71" y="890134"/>
            <a:ext cx="3408547" cy="268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529F72-FC5E-71FE-D463-02C420A5BC09}"/>
              </a:ext>
            </a:extLst>
          </p:cNvPr>
          <p:cNvSpPr txBox="1"/>
          <p:nvPr/>
        </p:nvSpPr>
        <p:spPr>
          <a:xfrm>
            <a:off x="5410200" y="3578423"/>
            <a:ext cx="2414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Colorazione di </a:t>
            </a:r>
            <a:r>
              <a:rPr lang="it-IT" sz="1400" dirty="0" err="1"/>
              <a:t>Ziehl</a:t>
            </a:r>
            <a:r>
              <a:rPr lang="it-IT" sz="1400" dirty="0"/>
              <a:t> Nielsen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07"/>
    </mc:Choice>
    <mc:Fallback xmlns="">
      <p:transition spd="slow" advTm="87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17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17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17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DED3E26-8615-3442-8D94-DC40C0A3F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52600"/>
            <a:ext cx="4876800" cy="290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900" i="1">
                <a:solidFill>
                  <a:srgbClr val="FF0000"/>
                </a:solidFill>
                <a:latin typeface="Arial" panose="020B0604020202020204" pitchFamily="34" charset="0"/>
              </a:rPr>
              <a:t>3 specie molto simili,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900" i="1">
                <a:solidFill>
                  <a:srgbClr val="FF0000"/>
                </a:solidFill>
                <a:latin typeface="Arial" panose="020B0604020202020204" pitchFamily="34" charset="0"/>
              </a:rPr>
              <a:t>derivate da un ceppo ancestrale comune?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900" i="1">
                <a:solidFill>
                  <a:srgbClr val="FF0000"/>
                </a:solidFill>
                <a:latin typeface="Arial" panose="020B0604020202020204" pitchFamily="34" charset="0"/>
              </a:rPr>
              <a:t>tutte patogene </a:t>
            </a:r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3E75C0E5-9573-D541-BAA3-2BA3898F0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2" y="227014"/>
            <a:ext cx="7331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FF0000"/>
                </a:solidFill>
              </a:rPr>
              <a:t>Tubercolosi</a:t>
            </a:r>
            <a:r>
              <a:rPr lang="it-IT" altLang="it-IT" sz="2000" b="1" dirty="0">
                <a:solidFill>
                  <a:srgbClr val="C0010C"/>
                </a:solidFill>
              </a:rPr>
              <a:t>:</a:t>
            </a:r>
          </a:p>
          <a:p>
            <a:pPr eaLnBrk="1" hangingPunct="1"/>
            <a:endParaRPr lang="it-IT" altLang="it-IT" sz="2000" b="1" dirty="0"/>
          </a:p>
          <a:p>
            <a:pPr eaLnBrk="1" hangingPunct="1"/>
            <a:r>
              <a:rPr lang="it-IT" altLang="it-IT" sz="2000" b="1" dirty="0"/>
              <a:t>Malattia infettiva acuta e cronica causata dai micobatteri appartenenti al </a:t>
            </a:r>
            <a:r>
              <a:rPr lang="it-IT" altLang="it-IT" sz="2000" b="1" dirty="0">
                <a:solidFill>
                  <a:srgbClr val="FF0000"/>
                </a:solidFill>
              </a:rPr>
              <a:t>complesso </a:t>
            </a:r>
            <a:r>
              <a:rPr lang="it-IT" altLang="it-IT" sz="2000" b="1" i="1" dirty="0" err="1">
                <a:solidFill>
                  <a:srgbClr val="FF0000"/>
                </a:solidFill>
              </a:rPr>
              <a:t>Mycobatterium</a:t>
            </a:r>
            <a:r>
              <a:rPr lang="it-IT" altLang="it-IT" sz="2000" b="1" i="1" dirty="0">
                <a:solidFill>
                  <a:srgbClr val="FF0000"/>
                </a:solidFill>
              </a:rPr>
              <a:t> </a:t>
            </a:r>
            <a:r>
              <a:rPr lang="it-IT" altLang="it-IT" sz="2000" b="1" i="1" dirty="0" err="1">
                <a:solidFill>
                  <a:srgbClr val="FF0000"/>
                </a:solidFill>
              </a:rPr>
              <a:t>tuberculosis</a:t>
            </a:r>
            <a:endParaRPr lang="it-IT" altLang="it-IT" sz="2000" b="1" dirty="0">
              <a:solidFill>
                <a:srgbClr val="FF0000"/>
              </a:solidFill>
            </a:endParaRPr>
          </a:p>
        </p:txBody>
      </p:sp>
      <p:grpSp>
        <p:nvGrpSpPr>
          <p:cNvPr id="32771" name="Group 9">
            <a:extLst>
              <a:ext uri="{FF2B5EF4-FFF2-40B4-BE49-F238E27FC236}">
                <a16:creationId xmlns:a16="http://schemas.microsoft.com/office/drawing/2014/main" id="{D0E4AA2E-98C5-0F4F-874B-A2559EECA296}"/>
              </a:ext>
            </a:extLst>
          </p:cNvPr>
          <p:cNvGrpSpPr>
            <a:grpSpLocks/>
          </p:cNvGrpSpPr>
          <p:nvPr/>
        </p:nvGrpSpPr>
        <p:grpSpPr bwMode="auto">
          <a:xfrm>
            <a:off x="-29061" y="1752599"/>
            <a:ext cx="8992342" cy="1504950"/>
            <a:chOff x="269" y="2531"/>
            <a:chExt cx="5532" cy="948"/>
          </a:xfrm>
        </p:grpSpPr>
        <p:sp>
          <p:nvSpPr>
            <p:cNvPr id="32773" name="Text Box 3">
              <a:extLst>
                <a:ext uri="{FF2B5EF4-FFF2-40B4-BE49-F238E27FC236}">
                  <a16:creationId xmlns:a16="http://schemas.microsoft.com/office/drawing/2014/main" id="{AE569AA6-34DC-B248-AF3B-1822EFD4E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" y="2880"/>
              <a:ext cx="225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000" b="1" i="1" dirty="0" err="1"/>
                <a:t>Mycobacterium</a:t>
              </a:r>
              <a:r>
                <a:rPr lang="it-IT" altLang="it-IT" sz="2000" b="1" i="1" dirty="0"/>
                <a:t> </a:t>
              </a:r>
              <a:r>
                <a:rPr lang="it-IT" altLang="it-IT" sz="2000" b="1" i="1" dirty="0" err="1"/>
                <a:t>tuberculosis</a:t>
              </a:r>
              <a:endParaRPr lang="it-IT" altLang="it-IT" sz="2000" b="1" i="1" dirty="0"/>
            </a:p>
            <a:p>
              <a:pPr algn="ctr" eaLnBrk="1" hangingPunct="1"/>
              <a:r>
                <a:rPr lang="it-IT" altLang="it-IT" sz="2000" b="1" i="1" dirty="0" err="1"/>
                <a:t>complex</a:t>
              </a:r>
              <a:endParaRPr lang="it-IT" altLang="it-IT" sz="2000" b="1" i="1" dirty="0"/>
            </a:p>
          </p:txBody>
        </p:sp>
        <p:sp>
          <p:nvSpPr>
            <p:cNvPr id="45060" name="Rectangle 4">
              <a:extLst>
                <a:ext uri="{FF2B5EF4-FFF2-40B4-BE49-F238E27FC236}">
                  <a16:creationId xmlns:a16="http://schemas.microsoft.com/office/drawing/2014/main" id="{9F692175-0DCB-8C4E-B228-D2284D27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531"/>
              <a:ext cx="3065" cy="9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60000"/>
                </a:lnSpc>
                <a:defRPr/>
              </a:pPr>
              <a:r>
                <a:rPr lang="it-IT" sz="2000" b="1" i="1" dirty="0">
                  <a:latin typeface="Arial" charset="0"/>
                  <a:ea typeface="ＭＳ Ｐゴシック" charset="0"/>
                </a:rPr>
                <a:t> </a:t>
              </a:r>
              <a:r>
                <a:rPr lang="it-IT" sz="2000" b="1" i="1" dirty="0" err="1">
                  <a:latin typeface="Arial" charset="0"/>
                  <a:ea typeface="ＭＳ Ｐゴシック" charset="0"/>
                </a:rPr>
                <a:t>Mycobacterium</a:t>
              </a:r>
              <a:r>
                <a:rPr lang="it-IT" sz="2000" b="1" i="1" dirty="0">
                  <a:latin typeface="Arial" charset="0"/>
                  <a:ea typeface="ＭＳ Ｐゴシック" charset="0"/>
                </a:rPr>
                <a:t> </a:t>
              </a:r>
              <a:r>
                <a:rPr lang="it-IT" sz="2000" b="1" i="1" dirty="0" err="1">
                  <a:latin typeface="Arial" charset="0"/>
                  <a:ea typeface="ＭＳ Ｐゴシック" charset="0"/>
                </a:rPr>
                <a:t>hominis</a:t>
              </a:r>
              <a:r>
                <a:rPr lang="it-IT" sz="2000" b="1" i="1" dirty="0">
                  <a:latin typeface="Arial" charset="0"/>
                  <a:ea typeface="ＭＳ Ｐゴシック" charset="0"/>
                </a:rPr>
                <a:t> (</a:t>
              </a:r>
              <a:r>
                <a:rPr lang="it-IT" sz="2000" b="1" i="1" dirty="0" err="1">
                  <a:latin typeface="Arial" charset="0"/>
                  <a:ea typeface="ＭＳ Ｐゴシック" charset="0"/>
                </a:rPr>
                <a:t>bac</a:t>
              </a:r>
              <a:r>
                <a:rPr lang="it-IT" sz="2000" b="1" i="1" dirty="0">
                  <a:latin typeface="Arial" charset="0"/>
                  <a:ea typeface="ＭＳ Ｐゴシック" charset="0"/>
                </a:rPr>
                <a:t>. Di Koch)</a:t>
              </a:r>
            </a:p>
            <a:p>
              <a:pPr eaLnBrk="1" hangingPunct="1">
                <a:lnSpc>
                  <a:spcPct val="160000"/>
                </a:lnSpc>
                <a:defRPr/>
              </a:pPr>
              <a:r>
                <a:rPr lang="it-IT" sz="2000" b="1" i="1" dirty="0">
                  <a:latin typeface="Arial" charset="0"/>
                  <a:ea typeface="ＭＳ Ｐゴシック" charset="0"/>
                </a:rPr>
                <a:t> </a:t>
              </a:r>
              <a:r>
                <a:rPr lang="it-IT" sz="2000" b="1" i="1" dirty="0" err="1">
                  <a:latin typeface="Arial" charset="0"/>
                  <a:ea typeface="ＭＳ Ｐゴシック" charset="0"/>
                </a:rPr>
                <a:t>Mycobacterium</a:t>
              </a:r>
              <a:r>
                <a:rPr lang="it-IT" sz="2000" b="1" i="1" dirty="0">
                  <a:latin typeface="Arial" charset="0"/>
                  <a:ea typeface="ＭＳ Ｐゴシック" charset="0"/>
                </a:rPr>
                <a:t> </a:t>
              </a:r>
              <a:r>
                <a:rPr lang="it-IT" sz="2000" b="1" i="1" dirty="0" err="1">
                  <a:latin typeface="Arial" charset="0"/>
                  <a:ea typeface="ＭＳ Ｐゴシック" charset="0"/>
                </a:rPr>
                <a:t>africanum</a:t>
              </a:r>
              <a:endParaRPr lang="it-IT" sz="2000" b="1" i="1" dirty="0">
                <a:latin typeface="Arial" charset="0"/>
                <a:ea typeface="ＭＳ Ｐゴシック" charset="0"/>
              </a:endParaRPr>
            </a:p>
            <a:p>
              <a:pPr eaLnBrk="1" hangingPunct="1">
                <a:lnSpc>
                  <a:spcPct val="160000"/>
                </a:lnSpc>
                <a:defRPr/>
              </a:pPr>
              <a:r>
                <a:rPr lang="it-IT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it-IT" sz="20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</a:rPr>
                <a:t>Mycobacterium</a:t>
              </a:r>
              <a:r>
                <a:rPr lang="it-IT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it-IT" sz="20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</a:rPr>
                <a:t>bovis</a:t>
              </a:r>
              <a:r>
                <a:rPr lang="it-IT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32775" name="Line 5">
              <a:extLst>
                <a:ext uri="{FF2B5EF4-FFF2-40B4-BE49-F238E27FC236}">
                  <a16:creationId xmlns:a16="http://schemas.microsoft.com/office/drawing/2014/main" id="{1C86ACFC-9268-D544-98F2-2102D12B9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784"/>
              <a:ext cx="28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76" name="Line 7">
              <a:extLst>
                <a:ext uri="{FF2B5EF4-FFF2-40B4-BE49-F238E27FC236}">
                  <a16:creationId xmlns:a16="http://schemas.microsoft.com/office/drawing/2014/main" id="{2FD2AA2A-A50F-B640-93E0-8AC2BD60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302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77" name="Line 8">
              <a:extLst>
                <a:ext uri="{FF2B5EF4-FFF2-40B4-BE49-F238E27FC236}">
                  <a16:creationId xmlns:a16="http://schemas.microsoft.com/office/drawing/2014/main" id="{04B746C2-15C3-A144-A9EE-2AFBA1FAA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072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435" name="Rettangolo 1">
            <a:extLst>
              <a:ext uri="{FF2B5EF4-FFF2-40B4-BE49-F238E27FC236}">
                <a16:creationId xmlns:a16="http://schemas.microsoft.com/office/drawing/2014/main" id="{3CCB11B6-D07C-F64A-93F0-9AD0B5C39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3886200" cy="2554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Colpisce: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Apparato respiratorio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Linfonodi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Sistema nervoso centrale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reni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Apparato </a:t>
            </a:r>
            <a:r>
              <a:rPr lang="it-I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osteo</a:t>
            </a:r>
            <a:r>
              <a:rPr lang="it-I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articolare 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Apparato genito-urinario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intestino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25"/>
    </mc:Choice>
    <mc:Fallback xmlns="">
      <p:transition spd="slow" advTm="33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4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>
            <a:extLst>
              <a:ext uri="{FF2B5EF4-FFF2-40B4-BE49-F238E27FC236}">
                <a16:creationId xmlns:a16="http://schemas.microsoft.com/office/drawing/2014/main" id="{7E6703F7-B3F8-5F45-8358-EAE144D46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09307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endParaRPr lang="it-IT" altLang="it-IT" sz="2400" b="1" dirty="0">
              <a:latin typeface="ArialMT" charset="0"/>
            </a:endParaRP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it-IT" altLang="it-IT" sz="2400" b="1" dirty="0">
                <a:latin typeface="ArialMT" charset="0"/>
              </a:rPr>
              <a:t> </a:t>
            </a:r>
            <a:r>
              <a:rPr lang="it-IT" altLang="it-IT" sz="2400" b="1" dirty="0">
                <a:solidFill>
                  <a:srgbClr val="C0010C"/>
                </a:solidFill>
                <a:latin typeface="ArialMT" charset="0"/>
              </a:rPr>
              <a:t>via aerea</a:t>
            </a:r>
            <a:r>
              <a:rPr lang="it-IT" altLang="it-IT" sz="2400" b="1" dirty="0">
                <a:latin typeface="ArialMT" charset="0"/>
              </a:rPr>
              <a:t>, goccioline di espettorato da soggetti con tubercolosi polmonare aperta</a:t>
            </a: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endParaRPr lang="it-IT" altLang="it-IT" sz="2400" b="1" dirty="0">
              <a:latin typeface="ArialMT" charset="0"/>
            </a:endParaRP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it-IT" altLang="it-IT" sz="2400" b="1" dirty="0">
                <a:latin typeface="ArialMT" charset="0"/>
              </a:rPr>
              <a:t> </a:t>
            </a:r>
            <a:r>
              <a:rPr lang="it-IT" altLang="it-IT" sz="2400" b="1" dirty="0">
                <a:solidFill>
                  <a:srgbClr val="C0010C"/>
                </a:solidFill>
                <a:latin typeface="ArialMT" charset="0"/>
              </a:rPr>
              <a:t>Polvere ambientale</a:t>
            </a:r>
            <a:r>
              <a:rPr lang="it-IT" altLang="it-IT" sz="2400" b="1" dirty="0">
                <a:latin typeface="ArialMT" charset="0"/>
              </a:rPr>
              <a:t> (vi può resistere settimane)</a:t>
            </a: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endParaRPr lang="it-IT" altLang="it-IT" sz="2400" b="1" dirty="0">
              <a:latin typeface="ArialMT" charset="0"/>
            </a:endParaRP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it-IT" altLang="it-IT" sz="2400" b="1" dirty="0">
                <a:latin typeface="ArialMT" charset="0"/>
              </a:rPr>
              <a:t> Per </a:t>
            </a:r>
            <a:r>
              <a:rPr lang="it-IT" altLang="it-IT" sz="2400" b="1" dirty="0">
                <a:solidFill>
                  <a:srgbClr val="C0010C"/>
                </a:solidFill>
                <a:latin typeface="ArialMT" charset="0"/>
              </a:rPr>
              <a:t>via alimentare</a:t>
            </a:r>
            <a:r>
              <a:rPr lang="it-IT" altLang="it-IT" sz="2400" b="1" dirty="0">
                <a:latin typeface="ArialMT" charset="0"/>
              </a:rPr>
              <a:t> (m. </a:t>
            </a:r>
            <a:r>
              <a:rPr lang="it-IT" altLang="it-IT" sz="2400" b="1" dirty="0" err="1">
                <a:latin typeface="ArialMT" charset="0"/>
              </a:rPr>
              <a:t>bovis</a:t>
            </a:r>
            <a:r>
              <a:rPr lang="it-IT" altLang="it-IT" sz="2400" b="1" dirty="0">
                <a:latin typeface="ArialMT" charset="0"/>
              </a:rPr>
              <a:t> dal latte di bovini infetti)</a:t>
            </a: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endParaRPr lang="it-IT" altLang="it-IT" sz="2400" b="1" dirty="0">
              <a:latin typeface="ArialMT" charset="0"/>
            </a:endParaRP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it-IT" altLang="it-IT" sz="2400" b="1" dirty="0">
                <a:latin typeface="ArialMT" charset="0"/>
              </a:rPr>
              <a:t> per </a:t>
            </a:r>
            <a:r>
              <a:rPr lang="it-IT" altLang="it-IT" sz="2400" b="1" dirty="0">
                <a:solidFill>
                  <a:srgbClr val="C0010C"/>
                </a:solidFill>
                <a:latin typeface="ArialMT" charset="0"/>
              </a:rPr>
              <a:t>via cutanea</a:t>
            </a:r>
            <a:r>
              <a:rPr lang="it-IT" altLang="it-IT" sz="2400" b="1" dirty="0">
                <a:latin typeface="ArialMT" charset="0"/>
              </a:rPr>
              <a:t> con materiale infetto (urine o pus eliminato da focolaio di tubercolosi ossea)</a:t>
            </a:r>
          </a:p>
        </p:txBody>
      </p:sp>
      <p:sp>
        <p:nvSpPr>
          <p:cNvPr id="34818" name="Rectangle 4">
            <a:extLst>
              <a:ext uri="{FF2B5EF4-FFF2-40B4-BE49-F238E27FC236}">
                <a16:creationId xmlns:a16="http://schemas.microsoft.com/office/drawing/2014/main" id="{3A54F090-CB57-124C-A77D-63FD85F3C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52400"/>
            <a:ext cx="182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>
                <a:latin typeface="ArialMT" charset="0"/>
              </a:rPr>
              <a:t>CONTAGIO</a:t>
            </a:r>
          </a:p>
        </p:txBody>
      </p:sp>
      <p:grpSp>
        <p:nvGrpSpPr>
          <p:cNvPr id="51210" name="Group 10">
            <a:extLst>
              <a:ext uri="{FF2B5EF4-FFF2-40B4-BE49-F238E27FC236}">
                <a16:creationId xmlns:a16="http://schemas.microsoft.com/office/drawing/2014/main" id="{4E9437E3-0D3B-614B-9C1C-0F766486B201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724400"/>
            <a:ext cx="6781800" cy="1676400"/>
            <a:chOff x="816" y="2976"/>
            <a:chExt cx="4272" cy="1056"/>
          </a:xfrm>
        </p:grpSpPr>
        <p:sp>
          <p:nvSpPr>
            <p:cNvPr id="34820" name="Rectangle 9">
              <a:extLst>
                <a:ext uri="{FF2B5EF4-FFF2-40B4-BE49-F238E27FC236}">
                  <a16:creationId xmlns:a16="http://schemas.microsoft.com/office/drawing/2014/main" id="{63752527-BB2D-C946-B248-50AA36425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976"/>
              <a:ext cx="4272" cy="1056"/>
            </a:xfrm>
            <a:prstGeom prst="rect">
              <a:avLst/>
            </a:prstGeom>
            <a:ln>
              <a:headEnd/>
              <a:tailEnd/>
            </a:ln>
            <a:effectLst>
              <a:glow rad="165100">
                <a:srgbClr val="FFC6C3"/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dirty="0"/>
            </a:p>
          </p:txBody>
        </p:sp>
        <p:grpSp>
          <p:nvGrpSpPr>
            <p:cNvPr id="34821" name="Group 8">
              <a:extLst>
                <a:ext uri="{FF2B5EF4-FFF2-40B4-BE49-F238E27FC236}">
                  <a16:creationId xmlns:a16="http://schemas.microsoft.com/office/drawing/2014/main" id="{28F671D1-E481-5C4C-AA14-630336DC6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072"/>
              <a:ext cx="4078" cy="817"/>
              <a:chOff x="960" y="3264"/>
              <a:chExt cx="4078" cy="817"/>
            </a:xfrm>
          </p:grpSpPr>
          <p:sp>
            <p:nvSpPr>
              <p:cNvPr id="34822" name="Rectangle 5">
                <a:extLst>
                  <a:ext uri="{FF2B5EF4-FFF2-40B4-BE49-F238E27FC236}">
                    <a16:creationId xmlns:a16="http://schemas.microsoft.com/office/drawing/2014/main" id="{47E983C8-7CEF-C747-A92B-BE5DA8BD4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264"/>
                <a:ext cx="2494" cy="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just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it-IT" altLang="it-IT" sz="2400" b="1">
                    <a:latin typeface="ArialMT" charset="0"/>
                  </a:rPr>
                  <a:t> CARICA MICROBICA</a:t>
                </a:r>
              </a:p>
              <a:p>
                <a:pPr algn="just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it-IT" altLang="it-IT" sz="2400" b="1">
                    <a:latin typeface="ArialMT" charset="0"/>
                  </a:rPr>
                  <a:t> VIRULENZA DEL CEPPO</a:t>
                </a:r>
              </a:p>
              <a:p>
                <a:pPr algn="just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it-IT" altLang="it-IT" sz="2400" b="1">
                    <a:latin typeface="ArialMT" charset="0"/>
                  </a:rPr>
                  <a:t> DIFESE IMMUNITARIE</a:t>
                </a:r>
              </a:p>
            </p:txBody>
          </p:sp>
          <p:sp>
            <p:nvSpPr>
              <p:cNvPr id="34823" name="Rectangle 6">
                <a:extLst>
                  <a:ext uri="{FF2B5EF4-FFF2-40B4-BE49-F238E27FC236}">
                    <a16:creationId xmlns:a16="http://schemas.microsoft.com/office/drawing/2014/main" id="{CDE206F9-04FC-0B44-BF61-42E338E3C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3504"/>
                <a:ext cx="136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400" b="1">
                    <a:latin typeface="ArialMT" charset="0"/>
                  </a:rPr>
                  <a:t>DIPENDE DA:</a:t>
                </a:r>
              </a:p>
            </p:txBody>
          </p:sp>
          <p:sp>
            <p:nvSpPr>
              <p:cNvPr id="34824" name="AutoShape 7">
                <a:extLst>
                  <a:ext uri="{FF2B5EF4-FFF2-40B4-BE49-F238E27FC236}">
                    <a16:creationId xmlns:a16="http://schemas.microsoft.com/office/drawing/2014/main" id="{30A0FFDE-FB0C-FE4B-A1E5-8D125933A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3312"/>
                <a:ext cx="96" cy="768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47"/>
    </mc:Choice>
    <mc:Fallback xmlns="">
      <p:transition spd="slow" advTm="43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7D7EB951-FF61-C626-2143-69933C9E6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9446"/>
            <a:ext cx="7772400" cy="567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1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ttangolo 2">
            <a:extLst>
              <a:ext uri="{FF2B5EF4-FFF2-40B4-BE49-F238E27FC236}">
                <a16:creationId xmlns:a16="http://schemas.microsoft.com/office/drawing/2014/main" id="{9E447344-E627-3842-B0EB-38D0BAB51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6200"/>
            <a:ext cx="7315200" cy="877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0000"/>
                </a:solidFill>
                <a:latin typeface="Geneva" panose="020B0503030404040204" pitchFamily="34" charset="0"/>
              </a:rPr>
              <a:t>MA COSA AVVIENE DI PARTICOLARE NELLA INFEZIONE DA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0000"/>
                </a:solidFill>
                <a:latin typeface="Geneva" panose="020B0503030404040204" pitchFamily="34" charset="0"/>
              </a:rPr>
              <a:t>MYCOBACTERIUM TUBERCULOSIS? </a:t>
            </a:r>
            <a:endParaRPr lang="it-IT" altLang="it-IT" sz="2000" dirty="0">
              <a:latin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B761F43-898B-1D4E-8BD7-717C6B613FB7}"/>
              </a:ext>
            </a:extLst>
          </p:cNvPr>
          <p:cNvSpPr/>
          <p:nvPr/>
        </p:nvSpPr>
        <p:spPr>
          <a:xfrm>
            <a:off x="76200" y="1600200"/>
            <a:ext cx="4495800" cy="4031873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b="1" dirty="0">
                <a:solidFill>
                  <a:srgbClr val="FF0000"/>
                </a:solidFill>
                <a:latin typeface="Geneva" panose="020B0503030404040204" pitchFamily="34" charset="0"/>
              </a:rPr>
              <a:t>MYCOBACTERIUM</a:t>
            </a:r>
          </a:p>
          <a:p>
            <a:pPr eaLnBrk="1" hangingPunct="1">
              <a:defRPr/>
            </a:pPr>
            <a:endParaRPr lang="it-IT" altLang="it-IT" sz="2000" b="1" dirty="0">
              <a:solidFill>
                <a:srgbClr val="000000"/>
              </a:solidFill>
              <a:latin typeface="Geneva" panose="020B0503030404040204" pitchFamily="34" charset="0"/>
            </a:endParaRPr>
          </a:p>
          <a:p>
            <a:pPr eaLnBrk="1" hangingPunct="1"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Geneva" panose="020B0503030404040204" pitchFamily="34" charset="0"/>
              </a:rPr>
              <a:t>1) PRESENZA DELLE CERE: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600" b="1" dirty="0">
                <a:solidFill>
                  <a:srgbClr val="000000"/>
                </a:solidFill>
                <a:latin typeface="Geneva" panose="020B0503030404040204" pitchFamily="34" charset="0"/>
              </a:rPr>
              <a:t>Facilita l’entrata nei macrofagi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600" b="1" dirty="0">
                <a:solidFill>
                  <a:srgbClr val="000000"/>
                </a:solidFill>
                <a:latin typeface="Geneva" panose="020B0503030404040204" pitchFamily="34" charset="0"/>
              </a:rPr>
              <a:t>Impedisce la fusione </a:t>
            </a:r>
            <a:r>
              <a:rPr lang="it-IT" altLang="it-IT" sz="1600" b="1" dirty="0" err="1">
                <a:solidFill>
                  <a:srgbClr val="000000"/>
                </a:solidFill>
                <a:latin typeface="Geneva" panose="020B0503030404040204" pitchFamily="34" charset="0"/>
              </a:rPr>
              <a:t>fagosoma</a:t>
            </a:r>
            <a:r>
              <a:rPr lang="it-IT" altLang="it-IT" sz="1600" b="1" dirty="0">
                <a:solidFill>
                  <a:srgbClr val="000000"/>
                </a:solidFill>
                <a:latin typeface="Geneva" panose="020B0503030404040204" pitchFamily="34" charset="0"/>
              </a:rPr>
              <a:t>-lisosoma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600" b="1" dirty="0">
                <a:solidFill>
                  <a:srgbClr val="000000"/>
                </a:solidFill>
                <a:latin typeface="Geneva" panose="020B0503030404040204" pitchFamily="34" charset="0"/>
              </a:rPr>
              <a:t>Impermeabilità e resistenza ad antibiotici</a:t>
            </a:r>
          </a:p>
          <a:p>
            <a:pPr eaLnBrk="1" hangingPunct="1">
              <a:defRPr/>
            </a:pPr>
            <a:endParaRPr lang="it-IT" altLang="it-IT" sz="2000" b="1" dirty="0">
              <a:solidFill>
                <a:srgbClr val="000000"/>
              </a:solidFill>
              <a:latin typeface="Geneva" panose="020B0503030404040204" pitchFamily="34" charset="0"/>
            </a:endParaRPr>
          </a:p>
          <a:p>
            <a:pPr eaLnBrk="1" hangingPunct="1"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Geneva" panose="020B0503030404040204" pitchFamily="34" charset="0"/>
              </a:rPr>
              <a:t>2) REPLICAZIONE LENTA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600" b="1" dirty="0">
                <a:solidFill>
                  <a:srgbClr val="000000"/>
                </a:solidFill>
                <a:latin typeface="Geneva" panose="020B0503030404040204" pitchFamily="34" charset="0"/>
              </a:rPr>
              <a:t>Rallenta la risposta immunitaria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600" b="1" dirty="0">
                <a:solidFill>
                  <a:srgbClr val="000000"/>
                </a:solidFill>
                <a:latin typeface="Geneva" panose="020B0503030404040204" pitchFamily="34" charset="0"/>
              </a:rPr>
              <a:t>Riduce l’efficacia degli antibiotici</a:t>
            </a:r>
          </a:p>
          <a:p>
            <a:pPr eaLnBrk="1" hangingPunct="1">
              <a:defRPr/>
            </a:pPr>
            <a:endParaRPr lang="it-IT" altLang="it-IT" sz="2000" b="1" dirty="0">
              <a:solidFill>
                <a:srgbClr val="000000"/>
              </a:solidFill>
              <a:latin typeface="Geneva" panose="020B0503030404040204" pitchFamily="34" charset="0"/>
            </a:endParaRPr>
          </a:p>
          <a:p>
            <a:pPr eaLnBrk="1" hangingPunct="1"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Geneva" panose="020B0503030404040204" pitchFamily="34" charset="0"/>
              </a:rPr>
              <a:t>3) ALTRI (ruolo non chiaro)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600" b="1" dirty="0">
                <a:solidFill>
                  <a:srgbClr val="000000"/>
                </a:solidFill>
                <a:latin typeface="Geneva" panose="020B0503030404040204" pitchFamily="34" charset="0"/>
              </a:rPr>
              <a:t>Antigene 85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600" b="1" dirty="0">
                <a:solidFill>
                  <a:srgbClr val="000000"/>
                </a:solidFill>
                <a:latin typeface="Geneva" panose="020B0503030404040204" pitchFamily="34" charset="0"/>
              </a:rPr>
              <a:t>Fattore cordale</a:t>
            </a:r>
            <a:endParaRPr lang="it-IT" altLang="it-IT" sz="16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805BA47-AA10-674E-B79C-D0D37FE46DEA}"/>
              </a:ext>
            </a:extLst>
          </p:cNvPr>
          <p:cNvSpPr/>
          <p:nvPr/>
        </p:nvSpPr>
        <p:spPr>
          <a:xfrm>
            <a:off x="4648200" y="1600200"/>
            <a:ext cx="4419600" cy="23083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b="1" dirty="0">
                <a:solidFill>
                  <a:srgbClr val="0000FF"/>
                </a:solidFill>
                <a:latin typeface="Geneva" panose="020B0503030404040204" pitchFamily="34" charset="0"/>
              </a:rPr>
              <a:t>OSPITE UMANO</a:t>
            </a:r>
          </a:p>
          <a:p>
            <a:pPr eaLnBrk="1" hangingPunct="1">
              <a:defRPr/>
            </a:pPr>
            <a:endParaRPr lang="it-IT" altLang="it-IT" sz="2000" b="1" dirty="0">
              <a:latin typeface="Geneva" panose="020B0503030404040204" pitchFamily="34" charset="0"/>
            </a:endParaRPr>
          </a:p>
          <a:p>
            <a:pPr eaLnBrk="1" hangingPunct="1">
              <a:buFontTx/>
              <a:buAutoNum type="arabicParenR"/>
              <a:defRPr/>
            </a:pPr>
            <a:r>
              <a:rPr lang="it-IT" altLang="it-IT" sz="2000" b="1" dirty="0">
                <a:latin typeface="Geneva" panose="020B0503030404040204" pitchFamily="34" charset="0"/>
              </a:rPr>
              <a:t>FAGOCITOSI BLOCCATA</a:t>
            </a:r>
          </a:p>
          <a:p>
            <a:pPr eaLnBrk="1" hangingPunct="1">
              <a:defRPr/>
            </a:pPr>
            <a:endParaRPr lang="it-IT" altLang="it-IT" sz="2000" dirty="0">
              <a:latin typeface="Geneva" panose="020B0503030404040204" pitchFamily="34" charset="0"/>
            </a:endParaRPr>
          </a:p>
          <a:p>
            <a:pPr eaLnBrk="1" hangingPunct="1">
              <a:defRPr/>
            </a:pPr>
            <a:r>
              <a:rPr lang="it-IT" altLang="it-IT" sz="2000" dirty="0">
                <a:latin typeface="Geneva" panose="020B0503030404040204" pitchFamily="34" charset="0"/>
              </a:rPr>
              <a:t>2) RISPOSTA ADATTATIVA LENTA</a:t>
            </a:r>
          </a:p>
          <a:p>
            <a:pPr eaLnBrk="1" hangingPunct="1">
              <a:defRPr/>
            </a:pPr>
            <a:endParaRPr lang="it-IT" altLang="it-IT" sz="2000" dirty="0">
              <a:latin typeface="Geneva" panose="020B0503030404040204" pitchFamily="34" charset="0"/>
            </a:endParaRPr>
          </a:p>
          <a:p>
            <a:pPr eaLnBrk="1" hangingPunct="1">
              <a:defRPr/>
            </a:pPr>
            <a:r>
              <a:rPr lang="it-IT" altLang="it-IT" sz="2000" dirty="0">
                <a:latin typeface="Geneva" panose="020B0503030404040204" pitchFamily="34" charset="0"/>
              </a:rPr>
              <a:t>3) IPERSENSIBILITA’ DI IV TIPO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89"/>
    </mc:Choice>
    <mc:Fallback xmlns="">
      <p:transition spd="slow" advTm="74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mmagine 1">
            <a:extLst>
              <a:ext uri="{FF2B5EF4-FFF2-40B4-BE49-F238E27FC236}">
                <a16:creationId xmlns:a16="http://schemas.microsoft.com/office/drawing/2014/main" id="{DC9AC6E3-2EA0-1845-9E8A-38A05AB9C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0"/>
            <a:ext cx="6402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CasellaDiTesto 3">
            <a:extLst>
              <a:ext uri="{FF2B5EF4-FFF2-40B4-BE49-F238E27FC236}">
                <a16:creationId xmlns:a16="http://schemas.microsoft.com/office/drawing/2014/main" id="{C5E1E024-4920-9246-8DDA-A884634B0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44888"/>
            <a:ext cx="133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</a:rPr>
              <a:t>RISPOSTA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</a:rPr>
              <a:t>INNATA 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0B14304-20CE-C848-B707-3CE889593B60}"/>
              </a:ext>
            </a:extLst>
          </p:cNvPr>
          <p:cNvGrpSpPr>
            <a:grpSpLocks/>
          </p:cNvGrpSpPr>
          <p:nvPr/>
        </p:nvGrpSpPr>
        <p:grpSpPr bwMode="auto">
          <a:xfrm>
            <a:off x="4652963" y="2030413"/>
            <a:ext cx="3957637" cy="2825750"/>
            <a:chOff x="4653244" y="2030214"/>
            <a:chExt cx="3957356" cy="2826266"/>
          </a:xfrm>
        </p:grpSpPr>
        <p:sp>
          <p:nvSpPr>
            <p:cNvPr id="3" name="Figura a mano libera 2">
              <a:extLst>
                <a:ext uri="{FF2B5EF4-FFF2-40B4-BE49-F238E27FC236}">
                  <a16:creationId xmlns:a16="http://schemas.microsoft.com/office/drawing/2014/main" id="{C50B0113-2216-1647-9651-CA10B2BF8204}"/>
                </a:ext>
              </a:extLst>
            </p:cNvPr>
            <p:cNvSpPr/>
            <p:nvPr/>
          </p:nvSpPr>
          <p:spPr>
            <a:xfrm>
              <a:off x="4653244" y="2030214"/>
              <a:ext cx="3292241" cy="2826266"/>
            </a:xfrm>
            <a:custGeom>
              <a:avLst/>
              <a:gdLst>
                <a:gd name="connsiteX0" fmla="*/ 1828836 w 3291876"/>
                <a:gd name="connsiteY0" fmla="*/ 1786 h 2826266"/>
                <a:gd name="connsiteX1" fmla="*/ 1778036 w 3291876"/>
                <a:gd name="connsiteY1" fmla="*/ 11946 h 2826266"/>
                <a:gd name="connsiteX2" fmla="*/ 1635796 w 3291876"/>
                <a:gd name="connsiteY2" fmla="*/ 32266 h 2826266"/>
                <a:gd name="connsiteX3" fmla="*/ 1605316 w 3291876"/>
                <a:gd name="connsiteY3" fmla="*/ 144026 h 2826266"/>
                <a:gd name="connsiteX4" fmla="*/ 1595156 w 3291876"/>
                <a:gd name="connsiteY4" fmla="*/ 245626 h 2826266"/>
                <a:gd name="connsiteX5" fmla="*/ 1574836 w 3291876"/>
                <a:gd name="connsiteY5" fmla="*/ 448826 h 2826266"/>
                <a:gd name="connsiteX6" fmla="*/ 1564676 w 3291876"/>
                <a:gd name="connsiteY6" fmla="*/ 611386 h 2826266"/>
                <a:gd name="connsiteX7" fmla="*/ 1554516 w 3291876"/>
                <a:gd name="connsiteY7" fmla="*/ 641866 h 2826266"/>
                <a:gd name="connsiteX8" fmla="*/ 1513876 w 3291876"/>
                <a:gd name="connsiteY8" fmla="*/ 702826 h 2826266"/>
                <a:gd name="connsiteX9" fmla="*/ 1493556 w 3291876"/>
                <a:gd name="connsiteY9" fmla="*/ 733306 h 2826266"/>
                <a:gd name="connsiteX10" fmla="*/ 1422436 w 3291876"/>
                <a:gd name="connsiteY10" fmla="*/ 814586 h 2826266"/>
                <a:gd name="connsiteX11" fmla="*/ 1402116 w 3291876"/>
                <a:gd name="connsiteY11" fmla="*/ 845066 h 2826266"/>
                <a:gd name="connsiteX12" fmla="*/ 1371636 w 3291876"/>
                <a:gd name="connsiteY12" fmla="*/ 875546 h 2826266"/>
                <a:gd name="connsiteX13" fmla="*/ 1341156 w 3291876"/>
                <a:gd name="connsiteY13" fmla="*/ 936506 h 2826266"/>
                <a:gd name="connsiteX14" fmla="*/ 1320836 w 3291876"/>
                <a:gd name="connsiteY14" fmla="*/ 966986 h 2826266"/>
                <a:gd name="connsiteX15" fmla="*/ 1270036 w 3291876"/>
                <a:gd name="connsiteY15" fmla="*/ 1058426 h 2826266"/>
                <a:gd name="connsiteX16" fmla="*/ 1239556 w 3291876"/>
                <a:gd name="connsiteY16" fmla="*/ 1078746 h 2826266"/>
                <a:gd name="connsiteX17" fmla="*/ 1148116 w 3291876"/>
                <a:gd name="connsiteY17" fmla="*/ 1170186 h 2826266"/>
                <a:gd name="connsiteX18" fmla="*/ 1117636 w 3291876"/>
                <a:gd name="connsiteY18" fmla="*/ 1200666 h 2826266"/>
                <a:gd name="connsiteX19" fmla="*/ 1087156 w 3291876"/>
                <a:gd name="connsiteY19" fmla="*/ 1231146 h 2826266"/>
                <a:gd name="connsiteX20" fmla="*/ 1046516 w 3291876"/>
                <a:gd name="connsiteY20" fmla="*/ 1322586 h 2826266"/>
                <a:gd name="connsiteX21" fmla="*/ 1016036 w 3291876"/>
                <a:gd name="connsiteY21" fmla="*/ 1342906 h 2826266"/>
                <a:gd name="connsiteX22" fmla="*/ 944916 w 3291876"/>
                <a:gd name="connsiteY22" fmla="*/ 1363226 h 2826266"/>
                <a:gd name="connsiteX23" fmla="*/ 873796 w 3291876"/>
                <a:gd name="connsiteY23" fmla="*/ 1393706 h 2826266"/>
                <a:gd name="connsiteX24" fmla="*/ 822996 w 3291876"/>
                <a:gd name="connsiteY24" fmla="*/ 1424186 h 2826266"/>
                <a:gd name="connsiteX25" fmla="*/ 792516 w 3291876"/>
                <a:gd name="connsiteY25" fmla="*/ 1434346 h 2826266"/>
                <a:gd name="connsiteX26" fmla="*/ 751876 w 3291876"/>
                <a:gd name="connsiteY26" fmla="*/ 1464826 h 2826266"/>
                <a:gd name="connsiteX27" fmla="*/ 711236 w 3291876"/>
                <a:gd name="connsiteY27" fmla="*/ 1485146 h 2826266"/>
                <a:gd name="connsiteX28" fmla="*/ 680756 w 3291876"/>
                <a:gd name="connsiteY28" fmla="*/ 1505466 h 2826266"/>
                <a:gd name="connsiteX29" fmla="*/ 650276 w 3291876"/>
                <a:gd name="connsiteY29" fmla="*/ 1495306 h 2826266"/>
                <a:gd name="connsiteX30" fmla="*/ 609636 w 3291876"/>
                <a:gd name="connsiteY30" fmla="*/ 1505466 h 2826266"/>
                <a:gd name="connsiteX31" fmla="*/ 548676 w 3291876"/>
                <a:gd name="connsiteY31" fmla="*/ 1515626 h 2826266"/>
                <a:gd name="connsiteX32" fmla="*/ 477556 w 3291876"/>
                <a:gd name="connsiteY32" fmla="*/ 1535946 h 2826266"/>
                <a:gd name="connsiteX33" fmla="*/ 426756 w 3291876"/>
                <a:gd name="connsiteY33" fmla="*/ 1556266 h 2826266"/>
                <a:gd name="connsiteX34" fmla="*/ 365796 w 3291876"/>
                <a:gd name="connsiteY34" fmla="*/ 1596906 h 2826266"/>
                <a:gd name="connsiteX35" fmla="*/ 335316 w 3291876"/>
                <a:gd name="connsiteY35" fmla="*/ 1617226 h 2826266"/>
                <a:gd name="connsiteX36" fmla="*/ 304836 w 3291876"/>
                <a:gd name="connsiteY36" fmla="*/ 1627386 h 2826266"/>
                <a:gd name="connsiteX37" fmla="*/ 233716 w 3291876"/>
                <a:gd name="connsiteY37" fmla="*/ 1668026 h 2826266"/>
                <a:gd name="connsiteX38" fmla="*/ 203236 w 3291876"/>
                <a:gd name="connsiteY38" fmla="*/ 1698506 h 2826266"/>
                <a:gd name="connsiteX39" fmla="*/ 162596 w 3291876"/>
                <a:gd name="connsiteY39" fmla="*/ 1728986 h 2826266"/>
                <a:gd name="connsiteX40" fmla="*/ 132116 w 3291876"/>
                <a:gd name="connsiteY40" fmla="*/ 1759466 h 2826266"/>
                <a:gd name="connsiteX41" fmla="*/ 71156 w 3291876"/>
                <a:gd name="connsiteY41" fmla="*/ 1800106 h 2826266"/>
                <a:gd name="connsiteX42" fmla="*/ 20356 w 3291876"/>
                <a:gd name="connsiteY42" fmla="*/ 1861066 h 2826266"/>
                <a:gd name="connsiteX43" fmla="*/ 10196 w 3291876"/>
                <a:gd name="connsiteY43" fmla="*/ 1891546 h 2826266"/>
                <a:gd name="connsiteX44" fmla="*/ 10196 w 3291876"/>
                <a:gd name="connsiteY44" fmla="*/ 2084586 h 2826266"/>
                <a:gd name="connsiteX45" fmla="*/ 30516 w 3291876"/>
                <a:gd name="connsiteY45" fmla="*/ 2115066 h 2826266"/>
                <a:gd name="connsiteX46" fmla="*/ 40676 w 3291876"/>
                <a:gd name="connsiteY46" fmla="*/ 2145546 h 2826266"/>
                <a:gd name="connsiteX47" fmla="*/ 60996 w 3291876"/>
                <a:gd name="connsiteY47" fmla="*/ 2176026 h 2826266"/>
                <a:gd name="connsiteX48" fmla="*/ 91476 w 3291876"/>
                <a:gd name="connsiteY48" fmla="*/ 2236986 h 2826266"/>
                <a:gd name="connsiteX49" fmla="*/ 121956 w 3291876"/>
                <a:gd name="connsiteY49" fmla="*/ 2257306 h 2826266"/>
                <a:gd name="connsiteX50" fmla="*/ 162596 w 3291876"/>
                <a:gd name="connsiteY50" fmla="*/ 2287786 h 2826266"/>
                <a:gd name="connsiteX51" fmla="*/ 223556 w 3291876"/>
                <a:gd name="connsiteY51" fmla="*/ 2328426 h 2826266"/>
                <a:gd name="connsiteX52" fmla="*/ 254036 w 3291876"/>
                <a:gd name="connsiteY52" fmla="*/ 2348746 h 2826266"/>
                <a:gd name="connsiteX53" fmla="*/ 355636 w 3291876"/>
                <a:gd name="connsiteY53" fmla="*/ 2379226 h 2826266"/>
                <a:gd name="connsiteX54" fmla="*/ 406436 w 3291876"/>
                <a:gd name="connsiteY54" fmla="*/ 2389386 h 2826266"/>
                <a:gd name="connsiteX55" fmla="*/ 508036 w 3291876"/>
                <a:gd name="connsiteY55" fmla="*/ 2419866 h 2826266"/>
                <a:gd name="connsiteX56" fmla="*/ 579156 w 3291876"/>
                <a:gd name="connsiteY56" fmla="*/ 2430026 h 2826266"/>
                <a:gd name="connsiteX57" fmla="*/ 650276 w 3291876"/>
                <a:gd name="connsiteY57" fmla="*/ 2450346 h 2826266"/>
                <a:gd name="connsiteX58" fmla="*/ 772196 w 3291876"/>
                <a:gd name="connsiteY58" fmla="*/ 2460506 h 2826266"/>
                <a:gd name="connsiteX59" fmla="*/ 883956 w 3291876"/>
                <a:gd name="connsiteY59" fmla="*/ 2480826 h 2826266"/>
                <a:gd name="connsiteX60" fmla="*/ 955076 w 3291876"/>
                <a:gd name="connsiteY60" fmla="*/ 2511306 h 2826266"/>
                <a:gd name="connsiteX61" fmla="*/ 1016036 w 3291876"/>
                <a:gd name="connsiteY61" fmla="*/ 2531626 h 2826266"/>
                <a:gd name="connsiteX62" fmla="*/ 1137956 w 3291876"/>
                <a:gd name="connsiteY62" fmla="*/ 2551946 h 2826266"/>
                <a:gd name="connsiteX63" fmla="*/ 1219236 w 3291876"/>
                <a:gd name="connsiteY63" fmla="*/ 2541786 h 2826266"/>
                <a:gd name="connsiteX64" fmla="*/ 1249716 w 3291876"/>
                <a:gd name="connsiteY64" fmla="*/ 2531626 h 2826266"/>
                <a:gd name="connsiteX65" fmla="*/ 1290356 w 3291876"/>
                <a:gd name="connsiteY65" fmla="*/ 2541786 h 2826266"/>
                <a:gd name="connsiteX66" fmla="*/ 1300516 w 3291876"/>
                <a:gd name="connsiteY66" fmla="*/ 2572266 h 2826266"/>
                <a:gd name="connsiteX67" fmla="*/ 1341156 w 3291876"/>
                <a:gd name="connsiteY67" fmla="*/ 2633226 h 2826266"/>
                <a:gd name="connsiteX68" fmla="*/ 1351316 w 3291876"/>
                <a:gd name="connsiteY68" fmla="*/ 2663706 h 2826266"/>
                <a:gd name="connsiteX69" fmla="*/ 1402116 w 3291876"/>
                <a:gd name="connsiteY69" fmla="*/ 2714506 h 2826266"/>
                <a:gd name="connsiteX70" fmla="*/ 1463076 w 3291876"/>
                <a:gd name="connsiteY70" fmla="*/ 2734826 h 2826266"/>
                <a:gd name="connsiteX71" fmla="*/ 1493556 w 3291876"/>
                <a:gd name="connsiteY71" fmla="*/ 2744986 h 2826266"/>
                <a:gd name="connsiteX72" fmla="*/ 1554516 w 3291876"/>
                <a:gd name="connsiteY72" fmla="*/ 2785626 h 2826266"/>
                <a:gd name="connsiteX73" fmla="*/ 1584996 w 3291876"/>
                <a:gd name="connsiteY73" fmla="*/ 2795786 h 2826266"/>
                <a:gd name="connsiteX74" fmla="*/ 1656116 w 3291876"/>
                <a:gd name="connsiteY74" fmla="*/ 2826266 h 2826266"/>
                <a:gd name="connsiteX75" fmla="*/ 1991396 w 3291876"/>
                <a:gd name="connsiteY75" fmla="*/ 2816106 h 2826266"/>
                <a:gd name="connsiteX76" fmla="*/ 2021876 w 3291876"/>
                <a:gd name="connsiteY76" fmla="*/ 2805946 h 2826266"/>
                <a:gd name="connsiteX77" fmla="*/ 2082836 w 3291876"/>
                <a:gd name="connsiteY77" fmla="*/ 2765306 h 2826266"/>
                <a:gd name="connsiteX78" fmla="*/ 2265716 w 3291876"/>
                <a:gd name="connsiteY78" fmla="*/ 2744986 h 2826266"/>
                <a:gd name="connsiteX79" fmla="*/ 2296196 w 3291876"/>
                <a:gd name="connsiteY79" fmla="*/ 2734826 h 2826266"/>
                <a:gd name="connsiteX80" fmla="*/ 2357156 w 3291876"/>
                <a:gd name="connsiteY80" fmla="*/ 2673866 h 2826266"/>
                <a:gd name="connsiteX81" fmla="*/ 2387636 w 3291876"/>
                <a:gd name="connsiteY81" fmla="*/ 2633226 h 2826266"/>
                <a:gd name="connsiteX82" fmla="*/ 2407956 w 3291876"/>
                <a:gd name="connsiteY82" fmla="*/ 2602746 h 2826266"/>
                <a:gd name="connsiteX83" fmla="*/ 2479076 w 3291876"/>
                <a:gd name="connsiteY83" fmla="*/ 2511306 h 2826266"/>
                <a:gd name="connsiteX84" fmla="*/ 2509556 w 3291876"/>
                <a:gd name="connsiteY84" fmla="*/ 2440186 h 2826266"/>
                <a:gd name="connsiteX85" fmla="*/ 2540036 w 3291876"/>
                <a:gd name="connsiteY85" fmla="*/ 2338586 h 2826266"/>
                <a:gd name="connsiteX86" fmla="*/ 2560356 w 3291876"/>
                <a:gd name="connsiteY86" fmla="*/ 2308106 h 2826266"/>
                <a:gd name="connsiteX87" fmla="*/ 2631476 w 3291876"/>
                <a:gd name="connsiteY87" fmla="*/ 2247146 h 2826266"/>
                <a:gd name="connsiteX88" fmla="*/ 2692436 w 3291876"/>
                <a:gd name="connsiteY88" fmla="*/ 2155706 h 2826266"/>
                <a:gd name="connsiteX89" fmla="*/ 2733076 w 3291876"/>
                <a:gd name="connsiteY89" fmla="*/ 2094746 h 2826266"/>
                <a:gd name="connsiteX90" fmla="*/ 2794036 w 3291876"/>
                <a:gd name="connsiteY90" fmla="*/ 2033786 h 2826266"/>
                <a:gd name="connsiteX91" fmla="*/ 2854996 w 3291876"/>
                <a:gd name="connsiteY91" fmla="*/ 1972826 h 2826266"/>
                <a:gd name="connsiteX92" fmla="*/ 2885476 w 3291876"/>
                <a:gd name="connsiteY92" fmla="*/ 1942346 h 2826266"/>
                <a:gd name="connsiteX93" fmla="*/ 2936276 w 3291876"/>
                <a:gd name="connsiteY93" fmla="*/ 1871226 h 2826266"/>
                <a:gd name="connsiteX94" fmla="*/ 2946436 w 3291876"/>
                <a:gd name="connsiteY94" fmla="*/ 1830586 h 2826266"/>
                <a:gd name="connsiteX95" fmla="*/ 2987076 w 3291876"/>
                <a:gd name="connsiteY95" fmla="*/ 1769626 h 2826266"/>
                <a:gd name="connsiteX96" fmla="*/ 3007396 w 3291876"/>
                <a:gd name="connsiteY96" fmla="*/ 1739146 h 2826266"/>
                <a:gd name="connsiteX97" fmla="*/ 3037876 w 3291876"/>
                <a:gd name="connsiteY97" fmla="*/ 1708666 h 2826266"/>
                <a:gd name="connsiteX98" fmla="*/ 3058196 w 3291876"/>
                <a:gd name="connsiteY98" fmla="*/ 1678186 h 2826266"/>
                <a:gd name="connsiteX99" fmla="*/ 3088676 w 3291876"/>
                <a:gd name="connsiteY99" fmla="*/ 1657866 h 2826266"/>
                <a:gd name="connsiteX100" fmla="*/ 3159796 w 3291876"/>
                <a:gd name="connsiteY100" fmla="*/ 1586746 h 2826266"/>
                <a:gd name="connsiteX101" fmla="*/ 3169956 w 3291876"/>
                <a:gd name="connsiteY101" fmla="*/ 1556266 h 2826266"/>
                <a:gd name="connsiteX102" fmla="*/ 3190276 w 3291876"/>
                <a:gd name="connsiteY102" fmla="*/ 1525786 h 2826266"/>
                <a:gd name="connsiteX103" fmla="*/ 3200436 w 3291876"/>
                <a:gd name="connsiteY103" fmla="*/ 1485146 h 2826266"/>
                <a:gd name="connsiteX104" fmla="*/ 3210596 w 3291876"/>
                <a:gd name="connsiteY104" fmla="*/ 1454666 h 2826266"/>
                <a:gd name="connsiteX105" fmla="*/ 3251236 w 3291876"/>
                <a:gd name="connsiteY105" fmla="*/ 1383546 h 2826266"/>
                <a:gd name="connsiteX106" fmla="*/ 3271556 w 3291876"/>
                <a:gd name="connsiteY106" fmla="*/ 1342906 h 2826266"/>
                <a:gd name="connsiteX107" fmla="*/ 3281716 w 3291876"/>
                <a:gd name="connsiteY107" fmla="*/ 1292106 h 2826266"/>
                <a:gd name="connsiteX108" fmla="*/ 3291876 w 3291876"/>
                <a:gd name="connsiteY108" fmla="*/ 1261626 h 2826266"/>
                <a:gd name="connsiteX109" fmla="*/ 3281716 w 3291876"/>
                <a:gd name="connsiteY109" fmla="*/ 1017786 h 2826266"/>
                <a:gd name="connsiteX110" fmla="*/ 3261396 w 3291876"/>
                <a:gd name="connsiteY110" fmla="*/ 956826 h 2826266"/>
                <a:gd name="connsiteX111" fmla="*/ 3230916 w 3291876"/>
                <a:gd name="connsiteY111" fmla="*/ 926346 h 2826266"/>
                <a:gd name="connsiteX112" fmla="*/ 3190276 w 3291876"/>
                <a:gd name="connsiteY112" fmla="*/ 865386 h 2826266"/>
                <a:gd name="connsiteX113" fmla="*/ 3159796 w 3291876"/>
                <a:gd name="connsiteY113" fmla="*/ 834906 h 2826266"/>
                <a:gd name="connsiteX114" fmla="*/ 3078516 w 3291876"/>
                <a:gd name="connsiteY114" fmla="*/ 743466 h 2826266"/>
                <a:gd name="connsiteX115" fmla="*/ 3048036 w 3291876"/>
                <a:gd name="connsiteY115" fmla="*/ 723146 h 2826266"/>
                <a:gd name="connsiteX116" fmla="*/ 3007396 w 3291876"/>
                <a:gd name="connsiteY116" fmla="*/ 702826 h 2826266"/>
                <a:gd name="connsiteX117" fmla="*/ 2976916 w 3291876"/>
                <a:gd name="connsiteY117" fmla="*/ 672346 h 2826266"/>
                <a:gd name="connsiteX118" fmla="*/ 2936276 w 3291876"/>
                <a:gd name="connsiteY118" fmla="*/ 652026 h 2826266"/>
                <a:gd name="connsiteX119" fmla="*/ 2875316 w 3291876"/>
                <a:gd name="connsiteY119" fmla="*/ 611386 h 2826266"/>
                <a:gd name="connsiteX120" fmla="*/ 2783876 w 3291876"/>
                <a:gd name="connsiteY120" fmla="*/ 580906 h 2826266"/>
                <a:gd name="connsiteX121" fmla="*/ 2753396 w 3291876"/>
                <a:gd name="connsiteY121" fmla="*/ 570746 h 2826266"/>
                <a:gd name="connsiteX122" fmla="*/ 2651796 w 3291876"/>
                <a:gd name="connsiteY122" fmla="*/ 509786 h 2826266"/>
                <a:gd name="connsiteX123" fmla="*/ 2580676 w 3291876"/>
                <a:gd name="connsiteY123" fmla="*/ 489466 h 2826266"/>
                <a:gd name="connsiteX124" fmla="*/ 2519716 w 3291876"/>
                <a:gd name="connsiteY124" fmla="*/ 448826 h 2826266"/>
                <a:gd name="connsiteX125" fmla="*/ 2448596 w 3291876"/>
                <a:gd name="connsiteY125" fmla="*/ 418346 h 2826266"/>
                <a:gd name="connsiteX126" fmla="*/ 2418116 w 3291876"/>
                <a:gd name="connsiteY126" fmla="*/ 408186 h 2826266"/>
                <a:gd name="connsiteX127" fmla="*/ 2346996 w 3291876"/>
                <a:gd name="connsiteY127" fmla="*/ 357386 h 2826266"/>
                <a:gd name="connsiteX128" fmla="*/ 2255556 w 3291876"/>
                <a:gd name="connsiteY128" fmla="*/ 326906 h 2826266"/>
                <a:gd name="connsiteX129" fmla="*/ 2225076 w 3291876"/>
                <a:gd name="connsiteY129" fmla="*/ 306586 h 2826266"/>
                <a:gd name="connsiteX130" fmla="*/ 2194596 w 3291876"/>
                <a:gd name="connsiteY130" fmla="*/ 296426 h 2826266"/>
                <a:gd name="connsiteX131" fmla="*/ 2164116 w 3291876"/>
                <a:gd name="connsiteY131" fmla="*/ 235466 h 2826266"/>
                <a:gd name="connsiteX132" fmla="*/ 2133636 w 3291876"/>
                <a:gd name="connsiteY132" fmla="*/ 204986 h 2826266"/>
                <a:gd name="connsiteX133" fmla="*/ 2082836 w 3291876"/>
                <a:gd name="connsiteY133" fmla="*/ 154186 h 2826266"/>
                <a:gd name="connsiteX134" fmla="*/ 2021876 w 3291876"/>
                <a:gd name="connsiteY134" fmla="*/ 133866 h 2826266"/>
                <a:gd name="connsiteX135" fmla="*/ 1991396 w 3291876"/>
                <a:gd name="connsiteY135" fmla="*/ 123706 h 2826266"/>
                <a:gd name="connsiteX136" fmla="*/ 1960916 w 3291876"/>
                <a:gd name="connsiteY136" fmla="*/ 113546 h 2826266"/>
                <a:gd name="connsiteX137" fmla="*/ 1940596 w 3291876"/>
                <a:gd name="connsiteY137" fmla="*/ 52586 h 2826266"/>
                <a:gd name="connsiteX138" fmla="*/ 1910116 w 3291876"/>
                <a:gd name="connsiteY138" fmla="*/ 22106 h 2826266"/>
                <a:gd name="connsiteX139" fmla="*/ 1747556 w 3291876"/>
                <a:gd name="connsiteY139" fmla="*/ 1786 h 282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3291876" h="2826266">
                  <a:moveTo>
                    <a:pt x="1828836" y="1786"/>
                  </a:moveTo>
                  <a:cubicBezTo>
                    <a:pt x="1811903" y="5173"/>
                    <a:pt x="1795171" y="9804"/>
                    <a:pt x="1778036" y="11946"/>
                  </a:cubicBezTo>
                  <a:cubicBezTo>
                    <a:pt x="1635577" y="29753"/>
                    <a:pt x="1707499" y="8365"/>
                    <a:pt x="1635796" y="32266"/>
                  </a:cubicBezTo>
                  <a:cubicBezTo>
                    <a:pt x="1619911" y="79922"/>
                    <a:pt x="1611699" y="96157"/>
                    <a:pt x="1605316" y="144026"/>
                  </a:cubicBezTo>
                  <a:cubicBezTo>
                    <a:pt x="1600818" y="177763"/>
                    <a:pt x="1598915" y="211799"/>
                    <a:pt x="1595156" y="245626"/>
                  </a:cubicBezTo>
                  <a:cubicBezTo>
                    <a:pt x="1580222" y="380029"/>
                    <a:pt x="1586838" y="280792"/>
                    <a:pt x="1574836" y="448826"/>
                  </a:cubicBezTo>
                  <a:cubicBezTo>
                    <a:pt x="1570968" y="502980"/>
                    <a:pt x="1570360" y="557392"/>
                    <a:pt x="1564676" y="611386"/>
                  </a:cubicBezTo>
                  <a:cubicBezTo>
                    <a:pt x="1563555" y="622037"/>
                    <a:pt x="1559717" y="632504"/>
                    <a:pt x="1554516" y="641866"/>
                  </a:cubicBezTo>
                  <a:cubicBezTo>
                    <a:pt x="1542656" y="663214"/>
                    <a:pt x="1527423" y="682506"/>
                    <a:pt x="1513876" y="702826"/>
                  </a:cubicBezTo>
                  <a:cubicBezTo>
                    <a:pt x="1507103" y="712986"/>
                    <a:pt x="1502190" y="724672"/>
                    <a:pt x="1493556" y="733306"/>
                  </a:cubicBezTo>
                  <a:cubicBezTo>
                    <a:pt x="1455961" y="770901"/>
                    <a:pt x="1459648" y="764970"/>
                    <a:pt x="1422436" y="814586"/>
                  </a:cubicBezTo>
                  <a:cubicBezTo>
                    <a:pt x="1415110" y="824355"/>
                    <a:pt x="1409933" y="835685"/>
                    <a:pt x="1402116" y="845066"/>
                  </a:cubicBezTo>
                  <a:cubicBezTo>
                    <a:pt x="1392918" y="856104"/>
                    <a:pt x="1379606" y="863591"/>
                    <a:pt x="1371636" y="875546"/>
                  </a:cubicBezTo>
                  <a:cubicBezTo>
                    <a:pt x="1359034" y="894449"/>
                    <a:pt x="1352189" y="916647"/>
                    <a:pt x="1341156" y="936506"/>
                  </a:cubicBezTo>
                  <a:cubicBezTo>
                    <a:pt x="1335226" y="947180"/>
                    <a:pt x="1326297" y="956064"/>
                    <a:pt x="1320836" y="966986"/>
                  </a:cubicBezTo>
                  <a:cubicBezTo>
                    <a:pt x="1302308" y="1004042"/>
                    <a:pt x="1318088" y="1026391"/>
                    <a:pt x="1270036" y="1058426"/>
                  </a:cubicBezTo>
                  <a:cubicBezTo>
                    <a:pt x="1259876" y="1065199"/>
                    <a:pt x="1248682" y="1070634"/>
                    <a:pt x="1239556" y="1078746"/>
                  </a:cubicBezTo>
                  <a:lnTo>
                    <a:pt x="1148116" y="1170186"/>
                  </a:lnTo>
                  <a:lnTo>
                    <a:pt x="1117636" y="1200666"/>
                  </a:lnTo>
                  <a:lnTo>
                    <a:pt x="1087156" y="1231146"/>
                  </a:lnTo>
                  <a:cubicBezTo>
                    <a:pt x="1077096" y="1261327"/>
                    <a:pt x="1070667" y="1298435"/>
                    <a:pt x="1046516" y="1322586"/>
                  </a:cubicBezTo>
                  <a:cubicBezTo>
                    <a:pt x="1037882" y="1331220"/>
                    <a:pt x="1027259" y="1338096"/>
                    <a:pt x="1016036" y="1342906"/>
                  </a:cubicBezTo>
                  <a:cubicBezTo>
                    <a:pt x="970462" y="1362438"/>
                    <a:pt x="984459" y="1343455"/>
                    <a:pt x="944916" y="1363226"/>
                  </a:cubicBezTo>
                  <a:cubicBezTo>
                    <a:pt x="874752" y="1398308"/>
                    <a:pt x="958376" y="1372561"/>
                    <a:pt x="873796" y="1393706"/>
                  </a:cubicBezTo>
                  <a:cubicBezTo>
                    <a:pt x="856863" y="1403866"/>
                    <a:pt x="840659" y="1415355"/>
                    <a:pt x="822996" y="1424186"/>
                  </a:cubicBezTo>
                  <a:cubicBezTo>
                    <a:pt x="813417" y="1428975"/>
                    <a:pt x="801815" y="1429033"/>
                    <a:pt x="792516" y="1434346"/>
                  </a:cubicBezTo>
                  <a:cubicBezTo>
                    <a:pt x="777814" y="1442747"/>
                    <a:pt x="766235" y="1455851"/>
                    <a:pt x="751876" y="1464826"/>
                  </a:cubicBezTo>
                  <a:cubicBezTo>
                    <a:pt x="739033" y="1472853"/>
                    <a:pt x="724386" y="1477632"/>
                    <a:pt x="711236" y="1485146"/>
                  </a:cubicBezTo>
                  <a:cubicBezTo>
                    <a:pt x="700634" y="1491204"/>
                    <a:pt x="690916" y="1498693"/>
                    <a:pt x="680756" y="1505466"/>
                  </a:cubicBezTo>
                  <a:cubicBezTo>
                    <a:pt x="670596" y="1502079"/>
                    <a:pt x="660986" y="1495306"/>
                    <a:pt x="650276" y="1495306"/>
                  </a:cubicBezTo>
                  <a:cubicBezTo>
                    <a:pt x="636312" y="1495306"/>
                    <a:pt x="623328" y="1502728"/>
                    <a:pt x="609636" y="1505466"/>
                  </a:cubicBezTo>
                  <a:cubicBezTo>
                    <a:pt x="589436" y="1509506"/>
                    <a:pt x="568876" y="1511586"/>
                    <a:pt x="548676" y="1515626"/>
                  </a:cubicBezTo>
                  <a:cubicBezTo>
                    <a:pt x="525801" y="1520201"/>
                    <a:pt x="499690" y="1527646"/>
                    <a:pt x="477556" y="1535946"/>
                  </a:cubicBezTo>
                  <a:cubicBezTo>
                    <a:pt x="460479" y="1542350"/>
                    <a:pt x="442767" y="1547533"/>
                    <a:pt x="426756" y="1556266"/>
                  </a:cubicBezTo>
                  <a:cubicBezTo>
                    <a:pt x="405316" y="1567960"/>
                    <a:pt x="386116" y="1583359"/>
                    <a:pt x="365796" y="1596906"/>
                  </a:cubicBezTo>
                  <a:cubicBezTo>
                    <a:pt x="355636" y="1603679"/>
                    <a:pt x="346900" y="1613365"/>
                    <a:pt x="335316" y="1617226"/>
                  </a:cubicBezTo>
                  <a:cubicBezTo>
                    <a:pt x="325156" y="1620613"/>
                    <a:pt x="314680" y="1623167"/>
                    <a:pt x="304836" y="1627386"/>
                  </a:cubicBezTo>
                  <a:cubicBezTo>
                    <a:pt x="284377" y="1636154"/>
                    <a:pt x="251722" y="1653021"/>
                    <a:pt x="233716" y="1668026"/>
                  </a:cubicBezTo>
                  <a:cubicBezTo>
                    <a:pt x="222678" y="1677224"/>
                    <a:pt x="214145" y="1689155"/>
                    <a:pt x="203236" y="1698506"/>
                  </a:cubicBezTo>
                  <a:cubicBezTo>
                    <a:pt x="190379" y="1709526"/>
                    <a:pt x="175453" y="1717966"/>
                    <a:pt x="162596" y="1728986"/>
                  </a:cubicBezTo>
                  <a:cubicBezTo>
                    <a:pt x="151687" y="1738337"/>
                    <a:pt x="143458" y="1750645"/>
                    <a:pt x="132116" y="1759466"/>
                  </a:cubicBezTo>
                  <a:cubicBezTo>
                    <a:pt x="112839" y="1774459"/>
                    <a:pt x="88425" y="1782837"/>
                    <a:pt x="71156" y="1800106"/>
                  </a:cubicBezTo>
                  <a:cubicBezTo>
                    <a:pt x="48686" y="1822576"/>
                    <a:pt x="34501" y="1832776"/>
                    <a:pt x="20356" y="1861066"/>
                  </a:cubicBezTo>
                  <a:cubicBezTo>
                    <a:pt x="15567" y="1870645"/>
                    <a:pt x="13583" y="1881386"/>
                    <a:pt x="10196" y="1891546"/>
                  </a:cubicBezTo>
                  <a:cubicBezTo>
                    <a:pt x="3555" y="1964602"/>
                    <a:pt x="-8976" y="2014287"/>
                    <a:pt x="10196" y="2084586"/>
                  </a:cubicBezTo>
                  <a:cubicBezTo>
                    <a:pt x="13409" y="2096367"/>
                    <a:pt x="25055" y="2104144"/>
                    <a:pt x="30516" y="2115066"/>
                  </a:cubicBezTo>
                  <a:cubicBezTo>
                    <a:pt x="35305" y="2124645"/>
                    <a:pt x="35887" y="2135967"/>
                    <a:pt x="40676" y="2145546"/>
                  </a:cubicBezTo>
                  <a:cubicBezTo>
                    <a:pt x="46137" y="2156468"/>
                    <a:pt x="55535" y="2165104"/>
                    <a:pt x="60996" y="2176026"/>
                  </a:cubicBezTo>
                  <a:cubicBezTo>
                    <a:pt x="77523" y="2209080"/>
                    <a:pt x="62359" y="2207869"/>
                    <a:pt x="91476" y="2236986"/>
                  </a:cubicBezTo>
                  <a:cubicBezTo>
                    <a:pt x="100110" y="2245620"/>
                    <a:pt x="112020" y="2250209"/>
                    <a:pt x="121956" y="2257306"/>
                  </a:cubicBezTo>
                  <a:cubicBezTo>
                    <a:pt x="135735" y="2267148"/>
                    <a:pt x="148724" y="2278075"/>
                    <a:pt x="162596" y="2287786"/>
                  </a:cubicBezTo>
                  <a:cubicBezTo>
                    <a:pt x="182603" y="2301791"/>
                    <a:pt x="203236" y="2314879"/>
                    <a:pt x="223556" y="2328426"/>
                  </a:cubicBezTo>
                  <a:cubicBezTo>
                    <a:pt x="233716" y="2335199"/>
                    <a:pt x="242452" y="2344885"/>
                    <a:pt x="254036" y="2348746"/>
                  </a:cubicBezTo>
                  <a:cubicBezTo>
                    <a:pt x="304690" y="2365631"/>
                    <a:pt x="309571" y="2368989"/>
                    <a:pt x="355636" y="2379226"/>
                  </a:cubicBezTo>
                  <a:cubicBezTo>
                    <a:pt x="372493" y="2382972"/>
                    <a:pt x="389776" y="2384842"/>
                    <a:pt x="406436" y="2389386"/>
                  </a:cubicBezTo>
                  <a:cubicBezTo>
                    <a:pt x="459454" y="2403846"/>
                    <a:pt x="460430" y="2411210"/>
                    <a:pt x="508036" y="2419866"/>
                  </a:cubicBezTo>
                  <a:cubicBezTo>
                    <a:pt x="531597" y="2424150"/>
                    <a:pt x="555449" y="2426639"/>
                    <a:pt x="579156" y="2430026"/>
                  </a:cubicBezTo>
                  <a:cubicBezTo>
                    <a:pt x="599400" y="2436774"/>
                    <a:pt x="629864" y="2447795"/>
                    <a:pt x="650276" y="2450346"/>
                  </a:cubicBezTo>
                  <a:cubicBezTo>
                    <a:pt x="690742" y="2455404"/>
                    <a:pt x="731665" y="2456003"/>
                    <a:pt x="772196" y="2460506"/>
                  </a:cubicBezTo>
                  <a:cubicBezTo>
                    <a:pt x="801444" y="2463756"/>
                    <a:pt x="853818" y="2474798"/>
                    <a:pt x="883956" y="2480826"/>
                  </a:cubicBezTo>
                  <a:cubicBezTo>
                    <a:pt x="932313" y="2513064"/>
                    <a:pt x="895433" y="2493413"/>
                    <a:pt x="955076" y="2511306"/>
                  </a:cubicBezTo>
                  <a:cubicBezTo>
                    <a:pt x="975592" y="2517461"/>
                    <a:pt x="994908" y="2528105"/>
                    <a:pt x="1016036" y="2531626"/>
                  </a:cubicBezTo>
                  <a:lnTo>
                    <a:pt x="1137956" y="2551946"/>
                  </a:lnTo>
                  <a:cubicBezTo>
                    <a:pt x="1165049" y="2548559"/>
                    <a:pt x="1192372" y="2546670"/>
                    <a:pt x="1219236" y="2541786"/>
                  </a:cubicBezTo>
                  <a:cubicBezTo>
                    <a:pt x="1229773" y="2539870"/>
                    <a:pt x="1239006" y="2531626"/>
                    <a:pt x="1249716" y="2531626"/>
                  </a:cubicBezTo>
                  <a:cubicBezTo>
                    <a:pt x="1263680" y="2531626"/>
                    <a:pt x="1276809" y="2538399"/>
                    <a:pt x="1290356" y="2541786"/>
                  </a:cubicBezTo>
                  <a:cubicBezTo>
                    <a:pt x="1293743" y="2551946"/>
                    <a:pt x="1295315" y="2562904"/>
                    <a:pt x="1300516" y="2572266"/>
                  </a:cubicBezTo>
                  <a:cubicBezTo>
                    <a:pt x="1312376" y="2593614"/>
                    <a:pt x="1333433" y="2610058"/>
                    <a:pt x="1341156" y="2633226"/>
                  </a:cubicBezTo>
                  <a:cubicBezTo>
                    <a:pt x="1344543" y="2643386"/>
                    <a:pt x="1346527" y="2654127"/>
                    <a:pt x="1351316" y="2663706"/>
                  </a:cubicBezTo>
                  <a:cubicBezTo>
                    <a:pt x="1363895" y="2688864"/>
                    <a:pt x="1375990" y="2702895"/>
                    <a:pt x="1402116" y="2714506"/>
                  </a:cubicBezTo>
                  <a:cubicBezTo>
                    <a:pt x="1421689" y="2723205"/>
                    <a:pt x="1442756" y="2728053"/>
                    <a:pt x="1463076" y="2734826"/>
                  </a:cubicBezTo>
                  <a:cubicBezTo>
                    <a:pt x="1473236" y="2738213"/>
                    <a:pt x="1484645" y="2739045"/>
                    <a:pt x="1493556" y="2744986"/>
                  </a:cubicBezTo>
                  <a:cubicBezTo>
                    <a:pt x="1513876" y="2758533"/>
                    <a:pt x="1531348" y="2777903"/>
                    <a:pt x="1554516" y="2785626"/>
                  </a:cubicBezTo>
                  <a:cubicBezTo>
                    <a:pt x="1564676" y="2789013"/>
                    <a:pt x="1575417" y="2790997"/>
                    <a:pt x="1584996" y="2795786"/>
                  </a:cubicBezTo>
                  <a:cubicBezTo>
                    <a:pt x="1655160" y="2830868"/>
                    <a:pt x="1571536" y="2805121"/>
                    <a:pt x="1656116" y="2826266"/>
                  </a:cubicBezTo>
                  <a:cubicBezTo>
                    <a:pt x="1767876" y="2822879"/>
                    <a:pt x="1879757" y="2822308"/>
                    <a:pt x="1991396" y="2816106"/>
                  </a:cubicBezTo>
                  <a:cubicBezTo>
                    <a:pt x="2002089" y="2815512"/>
                    <a:pt x="2012514" y="2811147"/>
                    <a:pt x="2021876" y="2805946"/>
                  </a:cubicBezTo>
                  <a:cubicBezTo>
                    <a:pt x="2043224" y="2794086"/>
                    <a:pt x="2058499" y="2767334"/>
                    <a:pt x="2082836" y="2765306"/>
                  </a:cubicBezTo>
                  <a:cubicBezTo>
                    <a:pt x="2145161" y="2760112"/>
                    <a:pt x="2205004" y="2758477"/>
                    <a:pt x="2265716" y="2744986"/>
                  </a:cubicBezTo>
                  <a:cubicBezTo>
                    <a:pt x="2276171" y="2742663"/>
                    <a:pt x="2286036" y="2738213"/>
                    <a:pt x="2296196" y="2734826"/>
                  </a:cubicBezTo>
                  <a:cubicBezTo>
                    <a:pt x="2316516" y="2714506"/>
                    <a:pt x="2339914" y="2696855"/>
                    <a:pt x="2357156" y="2673866"/>
                  </a:cubicBezTo>
                  <a:cubicBezTo>
                    <a:pt x="2367316" y="2660319"/>
                    <a:pt x="2377794" y="2647005"/>
                    <a:pt x="2387636" y="2633226"/>
                  </a:cubicBezTo>
                  <a:cubicBezTo>
                    <a:pt x="2394733" y="2623290"/>
                    <a:pt x="2400630" y="2612515"/>
                    <a:pt x="2407956" y="2602746"/>
                  </a:cubicBezTo>
                  <a:cubicBezTo>
                    <a:pt x="2431124" y="2571855"/>
                    <a:pt x="2461807" y="2545843"/>
                    <a:pt x="2479076" y="2511306"/>
                  </a:cubicBezTo>
                  <a:cubicBezTo>
                    <a:pt x="2497138" y="2475182"/>
                    <a:pt x="2499590" y="2475068"/>
                    <a:pt x="2509556" y="2440186"/>
                  </a:cubicBezTo>
                  <a:cubicBezTo>
                    <a:pt x="2516655" y="2415338"/>
                    <a:pt x="2527964" y="2356694"/>
                    <a:pt x="2540036" y="2338586"/>
                  </a:cubicBezTo>
                  <a:cubicBezTo>
                    <a:pt x="2546809" y="2328426"/>
                    <a:pt x="2552539" y="2317487"/>
                    <a:pt x="2560356" y="2308106"/>
                  </a:cubicBezTo>
                  <a:cubicBezTo>
                    <a:pt x="2583941" y="2279804"/>
                    <a:pt x="2601578" y="2269570"/>
                    <a:pt x="2631476" y="2247146"/>
                  </a:cubicBezTo>
                  <a:cubicBezTo>
                    <a:pt x="2690413" y="2148917"/>
                    <a:pt x="2633176" y="2240363"/>
                    <a:pt x="2692436" y="2155706"/>
                  </a:cubicBezTo>
                  <a:cubicBezTo>
                    <a:pt x="2706441" y="2135699"/>
                    <a:pt x="2717442" y="2113507"/>
                    <a:pt x="2733076" y="2094746"/>
                  </a:cubicBezTo>
                  <a:cubicBezTo>
                    <a:pt x="2751473" y="2072670"/>
                    <a:pt x="2773716" y="2054106"/>
                    <a:pt x="2794036" y="2033786"/>
                  </a:cubicBezTo>
                  <a:lnTo>
                    <a:pt x="2854996" y="1972826"/>
                  </a:lnTo>
                  <a:cubicBezTo>
                    <a:pt x="2865156" y="1962666"/>
                    <a:pt x="2876855" y="1953841"/>
                    <a:pt x="2885476" y="1942346"/>
                  </a:cubicBezTo>
                  <a:cubicBezTo>
                    <a:pt x="2923282" y="1891937"/>
                    <a:pt x="2906563" y="1915795"/>
                    <a:pt x="2936276" y="1871226"/>
                  </a:cubicBezTo>
                  <a:cubicBezTo>
                    <a:pt x="2939663" y="1857679"/>
                    <a:pt x="2940191" y="1843075"/>
                    <a:pt x="2946436" y="1830586"/>
                  </a:cubicBezTo>
                  <a:cubicBezTo>
                    <a:pt x="2957358" y="1808743"/>
                    <a:pt x="2973529" y="1789946"/>
                    <a:pt x="2987076" y="1769626"/>
                  </a:cubicBezTo>
                  <a:cubicBezTo>
                    <a:pt x="2993849" y="1759466"/>
                    <a:pt x="2998762" y="1747780"/>
                    <a:pt x="3007396" y="1739146"/>
                  </a:cubicBezTo>
                  <a:cubicBezTo>
                    <a:pt x="3017556" y="1728986"/>
                    <a:pt x="3028678" y="1719704"/>
                    <a:pt x="3037876" y="1708666"/>
                  </a:cubicBezTo>
                  <a:cubicBezTo>
                    <a:pt x="3045693" y="1699285"/>
                    <a:pt x="3049562" y="1686820"/>
                    <a:pt x="3058196" y="1678186"/>
                  </a:cubicBezTo>
                  <a:cubicBezTo>
                    <a:pt x="3066830" y="1669552"/>
                    <a:pt x="3079600" y="1666035"/>
                    <a:pt x="3088676" y="1657866"/>
                  </a:cubicBezTo>
                  <a:cubicBezTo>
                    <a:pt x="3113596" y="1635438"/>
                    <a:pt x="3159796" y="1586746"/>
                    <a:pt x="3159796" y="1586746"/>
                  </a:cubicBezTo>
                  <a:cubicBezTo>
                    <a:pt x="3163183" y="1576586"/>
                    <a:pt x="3165167" y="1565845"/>
                    <a:pt x="3169956" y="1556266"/>
                  </a:cubicBezTo>
                  <a:cubicBezTo>
                    <a:pt x="3175417" y="1545344"/>
                    <a:pt x="3185466" y="1537009"/>
                    <a:pt x="3190276" y="1525786"/>
                  </a:cubicBezTo>
                  <a:cubicBezTo>
                    <a:pt x="3195777" y="1512951"/>
                    <a:pt x="3196600" y="1498572"/>
                    <a:pt x="3200436" y="1485146"/>
                  </a:cubicBezTo>
                  <a:cubicBezTo>
                    <a:pt x="3203378" y="1474848"/>
                    <a:pt x="3206377" y="1464510"/>
                    <a:pt x="3210596" y="1454666"/>
                  </a:cubicBezTo>
                  <a:cubicBezTo>
                    <a:pt x="3236913" y="1393261"/>
                    <a:pt x="3222083" y="1434564"/>
                    <a:pt x="3251236" y="1383546"/>
                  </a:cubicBezTo>
                  <a:cubicBezTo>
                    <a:pt x="3258750" y="1370396"/>
                    <a:pt x="3264783" y="1356453"/>
                    <a:pt x="3271556" y="1342906"/>
                  </a:cubicBezTo>
                  <a:cubicBezTo>
                    <a:pt x="3274943" y="1325973"/>
                    <a:pt x="3277528" y="1308859"/>
                    <a:pt x="3281716" y="1292106"/>
                  </a:cubicBezTo>
                  <a:cubicBezTo>
                    <a:pt x="3284313" y="1281716"/>
                    <a:pt x="3291876" y="1272336"/>
                    <a:pt x="3291876" y="1261626"/>
                  </a:cubicBezTo>
                  <a:cubicBezTo>
                    <a:pt x="3291876" y="1180275"/>
                    <a:pt x="3289811" y="1098733"/>
                    <a:pt x="3281716" y="1017786"/>
                  </a:cubicBezTo>
                  <a:cubicBezTo>
                    <a:pt x="3279585" y="996473"/>
                    <a:pt x="3276542" y="971972"/>
                    <a:pt x="3261396" y="956826"/>
                  </a:cubicBezTo>
                  <a:cubicBezTo>
                    <a:pt x="3251236" y="946666"/>
                    <a:pt x="3239737" y="937688"/>
                    <a:pt x="3230916" y="926346"/>
                  </a:cubicBezTo>
                  <a:cubicBezTo>
                    <a:pt x="3215923" y="907069"/>
                    <a:pt x="3207545" y="882655"/>
                    <a:pt x="3190276" y="865386"/>
                  </a:cubicBezTo>
                  <a:cubicBezTo>
                    <a:pt x="3180116" y="855226"/>
                    <a:pt x="3168994" y="845944"/>
                    <a:pt x="3159796" y="834906"/>
                  </a:cubicBezTo>
                  <a:cubicBezTo>
                    <a:pt x="3121622" y="789097"/>
                    <a:pt x="3152615" y="792865"/>
                    <a:pt x="3078516" y="743466"/>
                  </a:cubicBezTo>
                  <a:cubicBezTo>
                    <a:pt x="3068356" y="736693"/>
                    <a:pt x="3058638" y="729204"/>
                    <a:pt x="3048036" y="723146"/>
                  </a:cubicBezTo>
                  <a:cubicBezTo>
                    <a:pt x="3034886" y="715632"/>
                    <a:pt x="3019721" y="711629"/>
                    <a:pt x="3007396" y="702826"/>
                  </a:cubicBezTo>
                  <a:cubicBezTo>
                    <a:pt x="2995704" y="694475"/>
                    <a:pt x="2988608" y="680697"/>
                    <a:pt x="2976916" y="672346"/>
                  </a:cubicBezTo>
                  <a:cubicBezTo>
                    <a:pt x="2964591" y="663543"/>
                    <a:pt x="2949263" y="659818"/>
                    <a:pt x="2936276" y="652026"/>
                  </a:cubicBezTo>
                  <a:cubicBezTo>
                    <a:pt x="2915335" y="639461"/>
                    <a:pt x="2898484" y="619109"/>
                    <a:pt x="2875316" y="611386"/>
                  </a:cubicBezTo>
                  <a:lnTo>
                    <a:pt x="2783876" y="580906"/>
                  </a:lnTo>
                  <a:cubicBezTo>
                    <a:pt x="2773716" y="577519"/>
                    <a:pt x="2762307" y="576687"/>
                    <a:pt x="2753396" y="570746"/>
                  </a:cubicBezTo>
                  <a:cubicBezTo>
                    <a:pt x="2715861" y="545722"/>
                    <a:pt x="2698494" y="533135"/>
                    <a:pt x="2651796" y="509786"/>
                  </a:cubicBezTo>
                  <a:cubicBezTo>
                    <a:pt x="2637220" y="502498"/>
                    <a:pt x="2593697" y="492721"/>
                    <a:pt x="2580676" y="489466"/>
                  </a:cubicBezTo>
                  <a:cubicBezTo>
                    <a:pt x="2560356" y="475919"/>
                    <a:pt x="2542884" y="456549"/>
                    <a:pt x="2519716" y="448826"/>
                  </a:cubicBezTo>
                  <a:cubicBezTo>
                    <a:pt x="2448235" y="424999"/>
                    <a:pt x="2536479" y="456010"/>
                    <a:pt x="2448596" y="418346"/>
                  </a:cubicBezTo>
                  <a:cubicBezTo>
                    <a:pt x="2438752" y="414127"/>
                    <a:pt x="2428276" y="411573"/>
                    <a:pt x="2418116" y="408186"/>
                  </a:cubicBezTo>
                  <a:cubicBezTo>
                    <a:pt x="2408912" y="401283"/>
                    <a:pt x="2361852" y="364814"/>
                    <a:pt x="2346996" y="357386"/>
                  </a:cubicBezTo>
                  <a:cubicBezTo>
                    <a:pt x="2308737" y="338257"/>
                    <a:pt x="2294361" y="336607"/>
                    <a:pt x="2255556" y="326906"/>
                  </a:cubicBezTo>
                  <a:cubicBezTo>
                    <a:pt x="2245396" y="320133"/>
                    <a:pt x="2235998" y="312047"/>
                    <a:pt x="2225076" y="306586"/>
                  </a:cubicBezTo>
                  <a:cubicBezTo>
                    <a:pt x="2215497" y="301797"/>
                    <a:pt x="2202959" y="303116"/>
                    <a:pt x="2194596" y="296426"/>
                  </a:cubicBezTo>
                  <a:cubicBezTo>
                    <a:pt x="2160338" y="269020"/>
                    <a:pt x="2185151" y="267019"/>
                    <a:pt x="2164116" y="235466"/>
                  </a:cubicBezTo>
                  <a:cubicBezTo>
                    <a:pt x="2156146" y="223511"/>
                    <a:pt x="2142834" y="216024"/>
                    <a:pt x="2133636" y="204986"/>
                  </a:cubicBezTo>
                  <a:cubicBezTo>
                    <a:pt x="2107738" y="173908"/>
                    <a:pt x="2122281" y="171717"/>
                    <a:pt x="2082836" y="154186"/>
                  </a:cubicBezTo>
                  <a:cubicBezTo>
                    <a:pt x="2063263" y="145487"/>
                    <a:pt x="2042196" y="140639"/>
                    <a:pt x="2021876" y="133866"/>
                  </a:cubicBezTo>
                  <a:lnTo>
                    <a:pt x="1991396" y="123706"/>
                  </a:lnTo>
                  <a:lnTo>
                    <a:pt x="1960916" y="113546"/>
                  </a:lnTo>
                  <a:cubicBezTo>
                    <a:pt x="1954143" y="93226"/>
                    <a:pt x="1955742" y="67732"/>
                    <a:pt x="1940596" y="52586"/>
                  </a:cubicBezTo>
                  <a:cubicBezTo>
                    <a:pt x="1930436" y="42426"/>
                    <a:pt x="1922676" y="29084"/>
                    <a:pt x="1910116" y="22106"/>
                  </a:cubicBezTo>
                  <a:cubicBezTo>
                    <a:pt x="1854263" y="-8924"/>
                    <a:pt x="1811701" y="1786"/>
                    <a:pt x="1747556" y="1786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DC0DB0F2-938D-7846-959E-6E3642A63533}"/>
                </a:ext>
              </a:extLst>
            </p:cNvPr>
            <p:cNvSpPr/>
            <p:nvPr/>
          </p:nvSpPr>
          <p:spPr>
            <a:xfrm>
              <a:off x="7086708" y="3505270"/>
              <a:ext cx="1523892" cy="838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52228" name="CasellaDiTesto 6">
            <a:extLst>
              <a:ext uri="{FF2B5EF4-FFF2-40B4-BE49-F238E27FC236}">
                <a16:creationId xmlns:a16="http://schemas.microsoft.com/office/drawing/2014/main" id="{A4ADEE7E-D3D1-8049-8962-98D159206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5867400"/>
            <a:ext cx="1595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</a:rPr>
              <a:t>RISPOSTA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</a:rPr>
              <a:t>ADATTATIVA</a:t>
            </a:r>
          </a:p>
        </p:txBody>
      </p:sp>
      <p:sp>
        <p:nvSpPr>
          <p:cNvPr id="9" name="Figura a mano libera 8">
            <a:extLst>
              <a:ext uri="{FF2B5EF4-FFF2-40B4-BE49-F238E27FC236}">
                <a16:creationId xmlns:a16="http://schemas.microsoft.com/office/drawing/2014/main" id="{FB12E50D-610E-7346-ACC0-1424949010B2}"/>
              </a:ext>
            </a:extLst>
          </p:cNvPr>
          <p:cNvSpPr/>
          <p:nvPr/>
        </p:nvSpPr>
        <p:spPr>
          <a:xfrm>
            <a:off x="3840163" y="4479925"/>
            <a:ext cx="3262312" cy="2165350"/>
          </a:xfrm>
          <a:custGeom>
            <a:avLst/>
            <a:gdLst>
              <a:gd name="connsiteX0" fmla="*/ 2143760 w 3261360"/>
              <a:gd name="connsiteY0" fmla="*/ 50800 h 2164080"/>
              <a:gd name="connsiteX1" fmla="*/ 2092960 w 3261360"/>
              <a:gd name="connsiteY1" fmla="*/ 30480 h 2164080"/>
              <a:gd name="connsiteX2" fmla="*/ 1798320 w 3261360"/>
              <a:gd name="connsiteY2" fmla="*/ 10160 h 2164080"/>
              <a:gd name="connsiteX3" fmla="*/ 1341120 w 3261360"/>
              <a:gd name="connsiteY3" fmla="*/ 20320 h 2164080"/>
              <a:gd name="connsiteX4" fmla="*/ 772160 w 3261360"/>
              <a:gd name="connsiteY4" fmla="*/ 0 h 2164080"/>
              <a:gd name="connsiteX5" fmla="*/ 518160 w 3261360"/>
              <a:gd name="connsiteY5" fmla="*/ 20320 h 2164080"/>
              <a:gd name="connsiteX6" fmla="*/ 447040 w 3261360"/>
              <a:gd name="connsiteY6" fmla="*/ 40640 h 2164080"/>
              <a:gd name="connsiteX7" fmla="*/ 386080 w 3261360"/>
              <a:gd name="connsiteY7" fmla="*/ 81280 h 2164080"/>
              <a:gd name="connsiteX8" fmla="*/ 325120 w 3261360"/>
              <a:gd name="connsiteY8" fmla="*/ 172720 h 2164080"/>
              <a:gd name="connsiteX9" fmla="*/ 304800 w 3261360"/>
              <a:gd name="connsiteY9" fmla="*/ 203200 h 2164080"/>
              <a:gd name="connsiteX10" fmla="*/ 284480 w 3261360"/>
              <a:gd name="connsiteY10" fmla="*/ 233680 h 2164080"/>
              <a:gd name="connsiteX11" fmla="*/ 254000 w 3261360"/>
              <a:gd name="connsiteY11" fmla="*/ 264160 h 2164080"/>
              <a:gd name="connsiteX12" fmla="*/ 213360 w 3261360"/>
              <a:gd name="connsiteY12" fmla="*/ 386080 h 2164080"/>
              <a:gd name="connsiteX13" fmla="*/ 203200 w 3261360"/>
              <a:gd name="connsiteY13" fmla="*/ 416560 h 2164080"/>
              <a:gd name="connsiteX14" fmla="*/ 172720 w 3261360"/>
              <a:gd name="connsiteY14" fmla="*/ 436880 h 2164080"/>
              <a:gd name="connsiteX15" fmla="*/ 162560 w 3261360"/>
              <a:gd name="connsiteY15" fmla="*/ 467360 h 2164080"/>
              <a:gd name="connsiteX16" fmla="*/ 142240 w 3261360"/>
              <a:gd name="connsiteY16" fmla="*/ 497840 h 2164080"/>
              <a:gd name="connsiteX17" fmla="*/ 152400 w 3261360"/>
              <a:gd name="connsiteY17" fmla="*/ 548640 h 2164080"/>
              <a:gd name="connsiteX18" fmla="*/ 142240 w 3261360"/>
              <a:gd name="connsiteY18" fmla="*/ 670560 h 2164080"/>
              <a:gd name="connsiteX19" fmla="*/ 152400 w 3261360"/>
              <a:gd name="connsiteY19" fmla="*/ 721360 h 2164080"/>
              <a:gd name="connsiteX20" fmla="*/ 142240 w 3261360"/>
              <a:gd name="connsiteY20" fmla="*/ 762000 h 2164080"/>
              <a:gd name="connsiteX21" fmla="*/ 121920 w 3261360"/>
              <a:gd name="connsiteY21" fmla="*/ 843280 h 2164080"/>
              <a:gd name="connsiteX22" fmla="*/ 101600 w 3261360"/>
              <a:gd name="connsiteY22" fmla="*/ 873760 h 2164080"/>
              <a:gd name="connsiteX23" fmla="*/ 81280 w 3261360"/>
              <a:gd name="connsiteY23" fmla="*/ 934720 h 2164080"/>
              <a:gd name="connsiteX24" fmla="*/ 71120 w 3261360"/>
              <a:gd name="connsiteY24" fmla="*/ 965200 h 2164080"/>
              <a:gd name="connsiteX25" fmla="*/ 60960 w 3261360"/>
              <a:gd name="connsiteY25" fmla="*/ 995680 h 2164080"/>
              <a:gd name="connsiteX26" fmla="*/ 40640 w 3261360"/>
              <a:gd name="connsiteY26" fmla="*/ 1076960 h 2164080"/>
              <a:gd name="connsiteX27" fmla="*/ 20320 w 3261360"/>
              <a:gd name="connsiteY27" fmla="*/ 1168400 h 2164080"/>
              <a:gd name="connsiteX28" fmla="*/ 10160 w 3261360"/>
              <a:gd name="connsiteY28" fmla="*/ 1198880 h 2164080"/>
              <a:gd name="connsiteX29" fmla="*/ 0 w 3261360"/>
              <a:gd name="connsiteY29" fmla="*/ 1270000 h 2164080"/>
              <a:gd name="connsiteX30" fmla="*/ 20320 w 3261360"/>
              <a:gd name="connsiteY30" fmla="*/ 1483360 h 2164080"/>
              <a:gd name="connsiteX31" fmla="*/ 30480 w 3261360"/>
              <a:gd name="connsiteY31" fmla="*/ 1584960 h 2164080"/>
              <a:gd name="connsiteX32" fmla="*/ 40640 w 3261360"/>
              <a:gd name="connsiteY32" fmla="*/ 1666240 h 2164080"/>
              <a:gd name="connsiteX33" fmla="*/ 50800 w 3261360"/>
              <a:gd name="connsiteY33" fmla="*/ 1778000 h 2164080"/>
              <a:gd name="connsiteX34" fmla="*/ 81280 w 3261360"/>
              <a:gd name="connsiteY34" fmla="*/ 1879600 h 2164080"/>
              <a:gd name="connsiteX35" fmla="*/ 142240 w 3261360"/>
              <a:gd name="connsiteY35" fmla="*/ 1920240 h 2164080"/>
              <a:gd name="connsiteX36" fmla="*/ 233680 w 3261360"/>
              <a:gd name="connsiteY36" fmla="*/ 1950720 h 2164080"/>
              <a:gd name="connsiteX37" fmla="*/ 304800 w 3261360"/>
              <a:gd name="connsiteY37" fmla="*/ 1971040 h 2164080"/>
              <a:gd name="connsiteX38" fmla="*/ 375920 w 3261360"/>
              <a:gd name="connsiteY38" fmla="*/ 1981200 h 2164080"/>
              <a:gd name="connsiteX39" fmla="*/ 477520 w 3261360"/>
              <a:gd name="connsiteY39" fmla="*/ 2001520 h 2164080"/>
              <a:gd name="connsiteX40" fmla="*/ 568960 w 3261360"/>
              <a:gd name="connsiteY40" fmla="*/ 2021840 h 2164080"/>
              <a:gd name="connsiteX41" fmla="*/ 751840 w 3261360"/>
              <a:gd name="connsiteY41" fmla="*/ 2042160 h 2164080"/>
              <a:gd name="connsiteX42" fmla="*/ 812800 w 3261360"/>
              <a:gd name="connsiteY42" fmla="*/ 2052320 h 2164080"/>
              <a:gd name="connsiteX43" fmla="*/ 853440 w 3261360"/>
              <a:gd name="connsiteY43" fmla="*/ 2072640 h 2164080"/>
              <a:gd name="connsiteX44" fmla="*/ 1056640 w 3261360"/>
              <a:gd name="connsiteY44" fmla="*/ 2103120 h 2164080"/>
              <a:gd name="connsiteX45" fmla="*/ 1168400 w 3261360"/>
              <a:gd name="connsiteY45" fmla="*/ 2123440 h 2164080"/>
              <a:gd name="connsiteX46" fmla="*/ 1219200 w 3261360"/>
              <a:gd name="connsiteY46" fmla="*/ 2133600 h 2164080"/>
              <a:gd name="connsiteX47" fmla="*/ 1259840 w 3261360"/>
              <a:gd name="connsiteY47" fmla="*/ 2143760 h 2164080"/>
              <a:gd name="connsiteX48" fmla="*/ 1402080 w 3261360"/>
              <a:gd name="connsiteY48" fmla="*/ 2164080 h 2164080"/>
              <a:gd name="connsiteX49" fmla="*/ 1869440 w 3261360"/>
              <a:gd name="connsiteY49" fmla="*/ 2153920 h 2164080"/>
              <a:gd name="connsiteX50" fmla="*/ 1950720 w 3261360"/>
              <a:gd name="connsiteY50" fmla="*/ 2143760 h 2164080"/>
              <a:gd name="connsiteX51" fmla="*/ 2367280 w 3261360"/>
              <a:gd name="connsiteY51" fmla="*/ 2133600 h 2164080"/>
              <a:gd name="connsiteX52" fmla="*/ 2519680 w 3261360"/>
              <a:gd name="connsiteY52" fmla="*/ 2123440 h 2164080"/>
              <a:gd name="connsiteX53" fmla="*/ 2560320 w 3261360"/>
              <a:gd name="connsiteY53" fmla="*/ 2113280 h 2164080"/>
              <a:gd name="connsiteX54" fmla="*/ 2743200 w 3261360"/>
              <a:gd name="connsiteY54" fmla="*/ 2103120 h 2164080"/>
              <a:gd name="connsiteX55" fmla="*/ 2875280 w 3261360"/>
              <a:gd name="connsiteY55" fmla="*/ 2082800 h 2164080"/>
              <a:gd name="connsiteX56" fmla="*/ 2997200 w 3261360"/>
              <a:gd name="connsiteY56" fmla="*/ 2092960 h 2164080"/>
              <a:gd name="connsiteX57" fmla="*/ 3058160 w 3261360"/>
              <a:gd name="connsiteY57" fmla="*/ 2082800 h 2164080"/>
              <a:gd name="connsiteX58" fmla="*/ 3149600 w 3261360"/>
              <a:gd name="connsiteY58" fmla="*/ 2072640 h 2164080"/>
              <a:gd name="connsiteX59" fmla="*/ 3210560 w 3261360"/>
              <a:gd name="connsiteY59" fmla="*/ 2052320 h 2164080"/>
              <a:gd name="connsiteX60" fmla="*/ 3241040 w 3261360"/>
              <a:gd name="connsiteY60" fmla="*/ 1960880 h 2164080"/>
              <a:gd name="connsiteX61" fmla="*/ 3251200 w 3261360"/>
              <a:gd name="connsiteY61" fmla="*/ 1930400 h 2164080"/>
              <a:gd name="connsiteX62" fmla="*/ 3261360 w 3261360"/>
              <a:gd name="connsiteY62" fmla="*/ 1899920 h 2164080"/>
              <a:gd name="connsiteX63" fmla="*/ 3251200 w 3261360"/>
              <a:gd name="connsiteY63" fmla="*/ 1737360 h 2164080"/>
              <a:gd name="connsiteX64" fmla="*/ 3230880 w 3261360"/>
              <a:gd name="connsiteY64" fmla="*/ 1696720 h 2164080"/>
              <a:gd name="connsiteX65" fmla="*/ 3220720 w 3261360"/>
              <a:gd name="connsiteY65" fmla="*/ 1666240 h 2164080"/>
              <a:gd name="connsiteX66" fmla="*/ 3200400 w 3261360"/>
              <a:gd name="connsiteY66" fmla="*/ 1635760 h 2164080"/>
              <a:gd name="connsiteX67" fmla="*/ 3190240 w 3261360"/>
              <a:gd name="connsiteY67" fmla="*/ 1605280 h 2164080"/>
              <a:gd name="connsiteX68" fmla="*/ 3149600 w 3261360"/>
              <a:gd name="connsiteY68" fmla="*/ 1544320 h 2164080"/>
              <a:gd name="connsiteX69" fmla="*/ 3108960 w 3261360"/>
              <a:gd name="connsiteY69" fmla="*/ 1483360 h 2164080"/>
              <a:gd name="connsiteX70" fmla="*/ 2976880 w 3261360"/>
              <a:gd name="connsiteY70" fmla="*/ 1361440 h 2164080"/>
              <a:gd name="connsiteX71" fmla="*/ 2936240 w 3261360"/>
              <a:gd name="connsiteY71" fmla="*/ 1341120 h 2164080"/>
              <a:gd name="connsiteX72" fmla="*/ 2875280 w 3261360"/>
              <a:gd name="connsiteY72" fmla="*/ 1300480 h 2164080"/>
              <a:gd name="connsiteX73" fmla="*/ 2834640 w 3261360"/>
              <a:gd name="connsiteY73" fmla="*/ 1239520 h 2164080"/>
              <a:gd name="connsiteX74" fmla="*/ 2814320 w 3261360"/>
              <a:gd name="connsiteY74" fmla="*/ 1209040 h 2164080"/>
              <a:gd name="connsiteX75" fmla="*/ 2783840 w 3261360"/>
              <a:gd name="connsiteY75" fmla="*/ 1137920 h 2164080"/>
              <a:gd name="connsiteX76" fmla="*/ 2743200 w 3261360"/>
              <a:gd name="connsiteY76" fmla="*/ 1087120 h 2164080"/>
              <a:gd name="connsiteX77" fmla="*/ 2712720 w 3261360"/>
              <a:gd name="connsiteY77" fmla="*/ 1026160 h 2164080"/>
              <a:gd name="connsiteX78" fmla="*/ 2702560 w 3261360"/>
              <a:gd name="connsiteY78" fmla="*/ 995680 h 2164080"/>
              <a:gd name="connsiteX79" fmla="*/ 2672080 w 3261360"/>
              <a:gd name="connsiteY79" fmla="*/ 944880 h 2164080"/>
              <a:gd name="connsiteX80" fmla="*/ 2651760 w 3261360"/>
              <a:gd name="connsiteY80" fmla="*/ 873760 h 2164080"/>
              <a:gd name="connsiteX81" fmla="*/ 2631440 w 3261360"/>
              <a:gd name="connsiteY81" fmla="*/ 843280 h 2164080"/>
              <a:gd name="connsiteX82" fmla="*/ 2611120 w 3261360"/>
              <a:gd name="connsiteY82" fmla="*/ 782320 h 2164080"/>
              <a:gd name="connsiteX83" fmla="*/ 2600960 w 3261360"/>
              <a:gd name="connsiteY83" fmla="*/ 751840 h 2164080"/>
              <a:gd name="connsiteX84" fmla="*/ 2560320 w 3261360"/>
              <a:gd name="connsiteY84" fmla="*/ 670560 h 2164080"/>
              <a:gd name="connsiteX85" fmla="*/ 2540000 w 3261360"/>
              <a:gd name="connsiteY85" fmla="*/ 579120 h 2164080"/>
              <a:gd name="connsiteX86" fmla="*/ 2519680 w 3261360"/>
              <a:gd name="connsiteY86" fmla="*/ 426720 h 2164080"/>
              <a:gd name="connsiteX87" fmla="*/ 2509520 w 3261360"/>
              <a:gd name="connsiteY87" fmla="*/ 355600 h 2164080"/>
              <a:gd name="connsiteX88" fmla="*/ 2418080 w 3261360"/>
              <a:gd name="connsiteY88" fmla="*/ 243840 h 2164080"/>
              <a:gd name="connsiteX89" fmla="*/ 2397760 w 3261360"/>
              <a:gd name="connsiteY89" fmla="*/ 213360 h 2164080"/>
              <a:gd name="connsiteX90" fmla="*/ 2387600 w 3261360"/>
              <a:gd name="connsiteY90" fmla="*/ 182880 h 2164080"/>
              <a:gd name="connsiteX91" fmla="*/ 2357120 w 3261360"/>
              <a:gd name="connsiteY91" fmla="*/ 162560 h 2164080"/>
              <a:gd name="connsiteX92" fmla="*/ 2326640 w 3261360"/>
              <a:gd name="connsiteY92" fmla="*/ 132080 h 2164080"/>
              <a:gd name="connsiteX93" fmla="*/ 2265680 w 3261360"/>
              <a:gd name="connsiteY93" fmla="*/ 91440 h 2164080"/>
              <a:gd name="connsiteX94" fmla="*/ 2194560 w 3261360"/>
              <a:gd name="connsiteY94" fmla="*/ 40640 h 2164080"/>
              <a:gd name="connsiteX95" fmla="*/ 2133600 w 3261360"/>
              <a:gd name="connsiteY95" fmla="*/ 30480 h 2164080"/>
              <a:gd name="connsiteX96" fmla="*/ 2103120 w 3261360"/>
              <a:gd name="connsiteY96" fmla="*/ 20320 h 2164080"/>
              <a:gd name="connsiteX97" fmla="*/ 2021840 w 3261360"/>
              <a:gd name="connsiteY97" fmla="*/ 10160 h 216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261360" h="2164080">
                <a:moveTo>
                  <a:pt x="2143760" y="50800"/>
                </a:moveTo>
                <a:cubicBezTo>
                  <a:pt x="2126827" y="44027"/>
                  <a:pt x="2110262" y="36247"/>
                  <a:pt x="2092960" y="30480"/>
                </a:cubicBezTo>
                <a:cubicBezTo>
                  <a:pt x="2005015" y="1165"/>
                  <a:pt x="1854497" y="12407"/>
                  <a:pt x="1798320" y="10160"/>
                </a:cubicBezTo>
                <a:cubicBezTo>
                  <a:pt x="1645920" y="13547"/>
                  <a:pt x="1493558" y="20320"/>
                  <a:pt x="1341120" y="20320"/>
                </a:cubicBezTo>
                <a:cubicBezTo>
                  <a:pt x="986349" y="20320"/>
                  <a:pt x="1006217" y="19505"/>
                  <a:pt x="772160" y="0"/>
                </a:cubicBezTo>
                <a:cubicBezTo>
                  <a:pt x="638821" y="26668"/>
                  <a:pt x="801592" y="-3299"/>
                  <a:pt x="518160" y="20320"/>
                </a:cubicBezTo>
                <a:cubicBezTo>
                  <a:pt x="511970" y="20836"/>
                  <a:pt x="456376" y="35453"/>
                  <a:pt x="447040" y="40640"/>
                </a:cubicBezTo>
                <a:cubicBezTo>
                  <a:pt x="425692" y="52500"/>
                  <a:pt x="386080" y="81280"/>
                  <a:pt x="386080" y="81280"/>
                </a:cubicBezTo>
                <a:lnTo>
                  <a:pt x="325120" y="172720"/>
                </a:lnTo>
                <a:lnTo>
                  <a:pt x="304800" y="203200"/>
                </a:lnTo>
                <a:cubicBezTo>
                  <a:pt x="298027" y="213360"/>
                  <a:pt x="293114" y="225046"/>
                  <a:pt x="284480" y="233680"/>
                </a:cubicBezTo>
                <a:lnTo>
                  <a:pt x="254000" y="264160"/>
                </a:lnTo>
                <a:lnTo>
                  <a:pt x="213360" y="386080"/>
                </a:lnTo>
                <a:cubicBezTo>
                  <a:pt x="209973" y="396240"/>
                  <a:pt x="212111" y="410619"/>
                  <a:pt x="203200" y="416560"/>
                </a:cubicBezTo>
                <a:lnTo>
                  <a:pt x="172720" y="436880"/>
                </a:lnTo>
                <a:cubicBezTo>
                  <a:pt x="169333" y="447040"/>
                  <a:pt x="167349" y="457781"/>
                  <a:pt x="162560" y="467360"/>
                </a:cubicBezTo>
                <a:cubicBezTo>
                  <a:pt x="157099" y="478282"/>
                  <a:pt x="143755" y="485723"/>
                  <a:pt x="142240" y="497840"/>
                </a:cubicBezTo>
                <a:cubicBezTo>
                  <a:pt x="140098" y="514975"/>
                  <a:pt x="149013" y="531707"/>
                  <a:pt x="152400" y="548640"/>
                </a:cubicBezTo>
                <a:cubicBezTo>
                  <a:pt x="149013" y="589280"/>
                  <a:pt x="142240" y="629779"/>
                  <a:pt x="142240" y="670560"/>
                </a:cubicBezTo>
                <a:cubicBezTo>
                  <a:pt x="142240" y="687829"/>
                  <a:pt x="152400" y="704091"/>
                  <a:pt x="152400" y="721360"/>
                </a:cubicBezTo>
                <a:cubicBezTo>
                  <a:pt x="152400" y="735324"/>
                  <a:pt x="145269" y="748369"/>
                  <a:pt x="142240" y="762000"/>
                </a:cubicBezTo>
                <a:cubicBezTo>
                  <a:pt x="137603" y="782868"/>
                  <a:pt x="132813" y="821494"/>
                  <a:pt x="121920" y="843280"/>
                </a:cubicBezTo>
                <a:cubicBezTo>
                  <a:pt x="116459" y="854202"/>
                  <a:pt x="106559" y="862602"/>
                  <a:pt x="101600" y="873760"/>
                </a:cubicBezTo>
                <a:cubicBezTo>
                  <a:pt x="92901" y="893333"/>
                  <a:pt x="88053" y="914400"/>
                  <a:pt x="81280" y="934720"/>
                </a:cubicBezTo>
                <a:lnTo>
                  <a:pt x="71120" y="965200"/>
                </a:lnTo>
                <a:cubicBezTo>
                  <a:pt x="67733" y="975360"/>
                  <a:pt x="63557" y="985290"/>
                  <a:pt x="60960" y="995680"/>
                </a:cubicBezTo>
                <a:cubicBezTo>
                  <a:pt x="54187" y="1022773"/>
                  <a:pt x="46117" y="1049575"/>
                  <a:pt x="40640" y="1076960"/>
                </a:cubicBezTo>
                <a:cubicBezTo>
                  <a:pt x="33656" y="1111878"/>
                  <a:pt x="29886" y="1134921"/>
                  <a:pt x="20320" y="1168400"/>
                </a:cubicBezTo>
                <a:cubicBezTo>
                  <a:pt x="17378" y="1178698"/>
                  <a:pt x="13547" y="1188720"/>
                  <a:pt x="10160" y="1198880"/>
                </a:cubicBezTo>
                <a:cubicBezTo>
                  <a:pt x="6773" y="1222587"/>
                  <a:pt x="0" y="1246053"/>
                  <a:pt x="0" y="1270000"/>
                </a:cubicBezTo>
                <a:cubicBezTo>
                  <a:pt x="0" y="1442304"/>
                  <a:pt x="6455" y="1372443"/>
                  <a:pt x="20320" y="1483360"/>
                </a:cubicBezTo>
                <a:cubicBezTo>
                  <a:pt x="24542" y="1517133"/>
                  <a:pt x="26721" y="1551133"/>
                  <a:pt x="30480" y="1584960"/>
                </a:cubicBezTo>
                <a:cubicBezTo>
                  <a:pt x="33495" y="1612097"/>
                  <a:pt x="37782" y="1639086"/>
                  <a:pt x="40640" y="1666240"/>
                </a:cubicBezTo>
                <a:cubicBezTo>
                  <a:pt x="44556" y="1703441"/>
                  <a:pt x="45856" y="1740921"/>
                  <a:pt x="50800" y="1778000"/>
                </a:cubicBezTo>
                <a:cubicBezTo>
                  <a:pt x="52784" y="1792879"/>
                  <a:pt x="77055" y="1876783"/>
                  <a:pt x="81280" y="1879600"/>
                </a:cubicBezTo>
                <a:cubicBezTo>
                  <a:pt x="101600" y="1893147"/>
                  <a:pt x="119072" y="1912517"/>
                  <a:pt x="142240" y="1920240"/>
                </a:cubicBezTo>
                <a:lnTo>
                  <a:pt x="233680" y="1950720"/>
                </a:lnTo>
                <a:cubicBezTo>
                  <a:pt x="259795" y="1959425"/>
                  <a:pt x="276734" y="1965937"/>
                  <a:pt x="304800" y="1971040"/>
                </a:cubicBezTo>
                <a:cubicBezTo>
                  <a:pt x="328361" y="1975324"/>
                  <a:pt x="352337" y="1977038"/>
                  <a:pt x="375920" y="1981200"/>
                </a:cubicBezTo>
                <a:cubicBezTo>
                  <a:pt x="409932" y="1987202"/>
                  <a:pt x="444755" y="1990598"/>
                  <a:pt x="477520" y="2001520"/>
                </a:cubicBezTo>
                <a:cubicBezTo>
                  <a:pt x="522895" y="2016645"/>
                  <a:pt x="506377" y="2012900"/>
                  <a:pt x="568960" y="2021840"/>
                </a:cubicBezTo>
                <a:cubicBezTo>
                  <a:pt x="713582" y="2042500"/>
                  <a:pt x="586212" y="2021457"/>
                  <a:pt x="751840" y="2042160"/>
                </a:cubicBezTo>
                <a:cubicBezTo>
                  <a:pt x="772281" y="2044715"/>
                  <a:pt x="792480" y="2048933"/>
                  <a:pt x="812800" y="2052320"/>
                </a:cubicBezTo>
                <a:cubicBezTo>
                  <a:pt x="826347" y="2059093"/>
                  <a:pt x="839072" y="2067851"/>
                  <a:pt x="853440" y="2072640"/>
                </a:cubicBezTo>
                <a:cubicBezTo>
                  <a:pt x="934002" y="2099494"/>
                  <a:pt x="965710" y="2095543"/>
                  <a:pt x="1056640" y="2103120"/>
                </a:cubicBezTo>
                <a:cubicBezTo>
                  <a:pt x="1182124" y="2128217"/>
                  <a:pt x="1025412" y="2097442"/>
                  <a:pt x="1168400" y="2123440"/>
                </a:cubicBezTo>
                <a:cubicBezTo>
                  <a:pt x="1185390" y="2126529"/>
                  <a:pt x="1202343" y="2129854"/>
                  <a:pt x="1219200" y="2133600"/>
                </a:cubicBezTo>
                <a:cubicBezTo>
                  <a:pt x="1232831" y="2136629"/>
                  <a:pt x="1246066" y="2141464"/>
                  <a:pt x="1259840" y="2143760"/>
                </a:cubicBezTo>
                <a:cubicBezTo>
                  <a:pt x="1307083" y="2151634"/>
                  <a:pt x="1402080" y="2164080"/>
                  <a:pt x="1402080" y="2164080"/>
                </a:cubicBezTo>
                <a:lnTo>
                  <a:pt x="1869440" y="2153920"/>
                </a:lnTo>
                <a:cubicBezTo>
                  <a:pt x="1896725" y="2152909"/>
                  <a:pt x="1923439" y="2144874"/>
                  <a:pt x="1950720" y="2143760"/>
                </a:cubicBezTo>
                <a:cubicBezTo>
                  <a:pt x="2089499" y="2138096"/>
                  <a:pt x="2228427" y="2136987"/>
                  <a:pt x="2367280" y="2133600"/>
                </a:cubicBezTo>
                <a:cubicBezTo>
                  <a:pt x="2418080" y="2130213"/>
                  <a:pt x="2469047" y="2128770"/>
                  <a:pt x="2519680" y="2123440"/>
                </a:cubicBezTo>
                <a:cubicBezTo>
                  <a:pt x="2533567" y="2121978"/>
                  <a:pt x="2546414" y="2114544"/>
                  <a:pt x="2560320" y="2113280"/>
                </a:cubicBezTo>
                <a:cubicBezTo>
                  <a:pt x="2621123" y="2107752"/>
                  <a:pt x="2682240" y="2106507"/>
                  <a:pt x="2743200" y="2103120"/>
                </a:cubicBezTo>
                <a:cubicBezTo>
                  <a:pt x="2760305" y="2100269"/>
                  <a:pt x="2862207" y="2082800"/>
                  <a:pt x="2875280" y="2082800"/>
                </a:cubicBezTo>
                <a:cubicBezTo>
                  <a:pt x="2916061" y="2082800"/>
                  <a:pt x="2956560" y="2089573"/>
                  <a:pt x="2997200" y="2092960"/>
                </a:cubicBezTo>
                <a:cubicBezTo>
                  <a:pt x="3017520" y="2089573"/>
                  <a:pt x="3037740" y="2085523"/>
                  <a:pt x="3058160" y="2082800"/>
                </a:cubicBezTo>
                <a:cubicBezTo>
                  <a:pt x="3088559" y="2078747"/>
                  <a:pt x="3119528" y="2078654"/>
                  <a:pt x="3149600" y="2072640"/>
                </a:cubicBezTo>
                <a:cubicBezTo>
                  <a:pt x="3170603" y="2068439"/>
                  <a:pt x="3210560" y="2052320"/>
                  <a:pt x="3210560" y="2052320"/>
                </a:cubicBezTo>
                <a:lnTo>
                  <a:pt x="3241040" y="1960880"/>
                </a:lnTo>
                <a:lnTo>
                  <a:pt x="3251200" y="1930400"/>
                </a:lnTo>
                <a:lnTo>
                  <a:pt x="3261360" y="1899920"/>
                </a:lnTo>
                <a:cubicBezTo>
                  <a:pt x="3257973" y="1845733"/>
                  <a:pt x="3259254" y="1791052"/>
                  <a:pt x="3251200" y="1737360"/>
                </a:cubicBezTo>
                <a:cubicBezTo>
                  <a:pt x="3248953" y="1722382"/>
                  <a:pt x="3236846" y="1710641"/>
                  <a:pt x="3230880" y="1696720"/>
                </a:cubicBezTo>
                <a:cubicBezTo>
                  <a:pt x="3226661" y="1686876"/>
                  <a:pt x="3225509" y="1675819"/>
                  <a:pt x="3220720" y="1666240"/>
                </a:cubicBezTo>
                <a:cubicBezTo>
                  <a:pt x="3215259" y="1655318"/>
                  <a:pt x="3205861" y="1646682"/>
                  <a:pt x="3200400" y="1635760"/>
                </a:cubicBezTo>
                <a:cubicBezTo>
                  <a:pt x="3195611" y="1626181"/>
                  <a:pt x="3195441" y="1614642"/>
                  <a:pt x="3190240" y="1605280"/>
                </a:cubicBezTo>
                <a:cubicBezTo>
                  <a:pt x="3178380" y="1583932"/>
                  <a:pt x="3163147" y="1564640"/>
                  <a:pt x="3149600" y="1544320"/>
                </a:cubicBezTo>
                <a:cubicBezTo>
                  <a:pt x="3136053" y="1524000"/>
                  <a:pt x="3126229" y="1500629"/>
                  <a:pt x="3108960" y="1483360"/>
                </a:cubicBezTo>
                <a:cubicBezTo>
                  <a:pt x="3069396" y="1443796"/>
                  <a:pt x="3025312" y="1393728"/>
                  <a:pt x="2976880" y="1361440"/>
                </a:cubicBezTo>
                <a:cubicBezTo>
                  <a:pt x="2964278" y="1353039"/>
                  <a:pt x="2949227" y="1348912"/>
                  <a:pt x="2936240" y="1341120"/>
                </a:cubicBezTo>
                <a:cubicBezTo>
                  <a:pt x="2915299" y="1328555"/>
                  <a:pt x="2875280" y="1300480"/>
                  <a:pt x="2875280" y="1300480"/>
                </a:cubicBezTo>
                <a:lnTo>
                  <a:pt x="2834640" y="1239520"/>
                </a:lnTo>
                <a:cubicBezTo>
                  <a:pt x="2827867" y="1229360"/>
                  <a:pt x="2818181" y="1220624"/>
                  <a:pt x="2814320" y="1209040"/>
                </a:cubicBezTo>
                <a:cubicBezTo>
                  <a:pt x="2805289" y="1181947"/>
                  <a:pt x="2800580" y="1163029"/>
                  <a:pt x="2783840" y="1137920"/>
                </a:cubicBezTo>
                <a:cubicBezTo>
                  <a:pt x="2771811" y="1119877"/>
                  <a:pt x="2756747" y="1104053"/>
                  <a:pt x="2743200" y="1087120"/>
                </a:cubicBezTo>
                <a:cubicBezTo>
                  <a:pt x="2717663" y="1010508"/>
                  <a:pt x="2752111" y="1104942"/>
                  <a:pt x="2712720" y="1026160"/>
                </a:cubicBezTo>
                <a:cubicBezTo>
                  <a:pt x="2707931" y="1016581"/>
                  <a:pt x="2707349" y="1005259"/>
                  <a:pt x="2702560" y="995680"/>
                </a:cubicBezTo>
                <a:cubicBezTo>
                  <a:pt x="2693729" y="978017"/>
                  <a:pt x="2682240" y="961813"/>
                  <a:pt x="2672080" y="944880"/>
                </a:cubicBezTo>
                <a:cubicBezTo>
                  <a:pt x="2668825" y="931859"/>
                  <a:pt x="2659048" y="888336"/>
                  <a:pt x="2651760" y="873760"/>
                </a:cubicBezTo>
                <a:cubicBezTo>
                  <a:pt x="2646299" y="862838"/>
                  <a:pt x="2636399" y="854438"/>
                  <a:pt x="2631440" y="843280"/>
                </a:cubicBezTo>
                <a:cubicBezTo>
                  <a:pt x="2622741" y="823707"/>
                  <a:pt x="2617893" y="802640"/>
                  <a:pt x="2611120" y="782320"/>
                </a:cubicBezTo>
                <a:cubicBezTo>
                  <a:pt x="2607733" y="772160"/>
                  <a:pt x="2605749" y="761419"/>
                  <a:pt x="2600960" y="751840"/>
                </a:cubicBezTo>
                <a:cubicBezTo>
                  <a:pt x="2587413" y="724747"/>
                  <a:pt x="2567667" y="699947"/>
                  <a:pt x="2560320" y="670560"/>
                </a:cubicBezTo>
                <a:cubicBezTo>
                  <a:pt x="2551187" y="634027"/>
                  <a:pt x="2546449" y="617815"/>
                  <a:pt x="2540000" y="579120"/>
                </a:cubicBezTo>
                <a:cubicBezTo>
                  <a:pt x="2531488" y="528045"/>
                  <a:pt x="2526529" y="478089"/>
                  <a:pt x="2519680" y="426720"/>
                </a:cubicBezTo>
                <a:cubicBezTo>
                  <a:pt x="2516515" y="402983"/>
                  <a:pt x="2519647" y="377301"/>
                  <a:pt x="2509520" y="355600"/>
                </a:cubicBezTo>
                <a:cubicBezTo>
                  <a:pt x="2472468" y="276203"/>
                  <a:pt x="2458706" y="292592"/>
                  <a:pt x="2418080" y="243840"/>
                </a:cubicBezTo>
                <a:cubicBezTo>
                  <a:pt x="2410263" y="234459"/>
                  <a:pt x="2403221" y="224282"/>
                  <a:pt x="2397760" y="213360"/>
                </a:cubicBezTo>
                <a:cubicBezTo>
                  <a:pt x="2392971" y="203781"/>
                  <a:pt x="2394290" y="191243"/>
                  <a:pt x="2387600" y="182880"/>
                </a:cubicBezTo>
                <a:cubicBezTo>
                  <a:pt x="2379972" y="173345"/>
                  <a:pt x="2366501" y="170377"/>
                  <a:pt x="2357120" y="162560"/>
                </a:cubicBezTo>
                <a:cubicBezTo>
                  <a:pt x="2346082" y="153362"/>
                  <a:pt x="2337982" y="140901"/>
                  <a:pt x="2326640" y="132080"/>
                </a:cubicBezTo>
                <a:cubicBezTo>
                  <a:pt x="2307363" y="117087"/>
                  <a:pt x="2285217" y="106093"/>
                  <a:pt x="2265680" y="91440"/>
                </a:cubicBezTo>
                <a:cubicBezTo>
                  <a:pt x="2264717" y="90717"/>
                  <a:pt x="2203474" y="43611"/>
                  <a:pt x="2194560" y="40640"/>
                </a:cubicBezTo>
                <a:cubicBezTo>
                  <a:pt x="2175017" y="34126"/>
                  <a:pt x="2153710" y="34949"/>
                  <a:pt x="2133600" y="30480"/>
                </a:cubicBezTo>
                <a:cubicBezTo>
                  <a:pt x="2123145" y="28157"/>
                  <a:pt x="2113657" y="22236"/>
                  <a:pt x="2103120" y="20320"/>
                </a:cubicBezTo>
                <a:cubicBezTo>
                  <a:pt x="2076256" y="15436"/>
                  <a:pt x="2021840" y="10160"/>
                  <a:pt x="2021840" y="10160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BB71203F-E7D7-184D-8003-D3729CF47C54}"/>
              </a:ext>
            </a:extLst>
          </p:cNvPr>
          <p:cNvSpPr/>
          <p:nvPr/>
        </p:nvSpPr>
        <p:spPr>
          <a:xfrm>
            <a:off x="1295400" y="1403350"/>
            <a:ext cx="2454275" cy="3524250"/>
          </a:xfrm>
          <a:custGeom>
            <a:avLst/>
            <a:gdLst>
              <a:gd name="connsiteX0" fmla="*/ 2454414 w 2454441"/>
              <a:gd name="connsiteY0" fmla="*/ 3515216 h 3524729"/>
              <a:gd name="connsiteX1" fmla="*/ 2430631 w 2454441"/>
              <a:gd name="connsiteY1" fmla="*/ 3524729 h 3524729"/>
              <a:gd name="connsiteX2" fmla="*/ 2416361 w 2454441"/>
              <a:gd name="connsiteY2" fmla="*/ 3515216 h 3524729"/>
              <a:gd name="connsiteX3" fmla="*/ 2383065 w 2454441"/>
              <a:gd name="connsiteY3" fmla="*/ 3510459 h 3524729"/>
              <a:gd name="connsiteX4" fmla="*/ 2340255 w 2454441"/>
              <a:gd name="connsiteY4" fmla="*/ 3496189 h 3524729"/>
              <a:gd name="connsiteX5" fmla="*/ 2325985 w 2454441"/>
              <a:gd name="connsiteY5" fmla="*/ 3491432 h 3524729"/>
              <a:gd name="connsiteX6" fmla="*/ 2302202 w 2454441"/>
              <a:gd name="connsiteY6" fmla="*/ 3462892 h 3524729"/>
              <a:gd name="connsiteX7" fmla="*/ 2297446 w 2454441"/>
              <a:gd name="connsiteY7" fmla="*/ 3448622 h 3524729"/>
              <a:gd name="connsiteX8" fmla="*/ 2273663 w 2454441"/>
              <a:gd name="connsiteY8" fmla="*/ 3429595 h 3524729"/>
              <a:gd name="connsiteX9" fmla="*/ 2259393 w 2454441"/>
              <a:gd name="connsiteY9" fmla="*/ 3415325 h 3524729"/>
              <a:gd name="connsiteX10" fmla="*/ 2230853 w 2454441"/>
              <a:gd name="connsiteY10" fmla="*/ 3405811 h 3524729"/>
              <a:gd name="connsiteX11" fmla="*/ 2216583 w 2454441"/>
              <a:gd name="connsiteY11" fmla="*/ 3401054 h 3524729"/>
              <a:gd name="connsiteX12" fmla="*/ 2188043 w 2454441"/>
              <a:gd name="connsiteY12" fmla="*/ 3386784 h 3524729"/>
              <a:gd name="connsiteX13" fmla="*/ 2169017 w 2454441"/>
              <a:gd name="connsiteY13" fmla="*/ 3372514 h 3524729"/>
              <a:gd name="connsiteX14" fmla="*/ 2154747 w 2454441"/>
              <a:gd name="connsiteY14" fmla="*/ 3363001 h 3524729"/>
              <a:gd name="connsiteX15" fmla="*/ 2145234 w 2454441"/>
              <a:gd name="connsiteY15" fmla="*/ 3353487 h 3524729"/>
              <a:gd name="connsiteX16" fmla="*/ 2116694 w 2454441"/>
              <a:gd name="connsiteY16" fmla="*/ 3339217 h 3524729"/>
              <a:gd name="connsiteX17" fmla="*/ 2083398 w 2454441"/>
              <a:gd name="connsiteY17" fmla="*/ 3301163 h 3524729"/>
              <a:gd name="connsiteX18" fmla="*/ 2069128 w 2454441"/>
              <a:gd name="connsiteY18" fmla="*/ 3291650 h 3524729"/>
              <a:gd name="connsiteX19" fmla="*/ 2050102 w 2454441"/>
              <a:gd name="connsiteY19" fmla="*/ 3267866 h 3524729"/>
              <a:gd name="connsiteX20" fmla="*/ 2031075 w 2454441"/>
              <a:gd name="connsiteY20" fmla="*/ 3248839 h 3524729"/>
              <a:gd name="connsiteX21" fmla="*/ 1993022 w 2454441"/>
              <a:gd name="connsiteY21" fmla="*/ 3206029 h 3524729"/>
              <a:gd name="connsiteX22" fmla="*/ 1978752 w 2454441"/>
              <a:gd name="connsiteY22" fmla="*/ 3191759 h 3524729"/>
              <a:gd name="connsiteX23" fmla="*/ 1969239 w 2454441"/>
              <a:gd name="connsiteY23" fmla="*/ 3182245 h 3524729"/>
              <a:gd name="connsiteX24" fmla="*/ 1950213 w 2454441"/>
              <a:gd name="connsiteY24" fmla="*/ 3172732 h 3524729"/>
              <a:gd name="connsiteX25" fmla="*/ 1935943 w 2454441"/>
              <a:gd name="connsiteY25" fmla="*/ 3167975 h 3524729"/>
              <a:gd name="connsiteX26" fmla="*/ 1907403 w 2454441"/>
              <a:gd name="connsiteY26" fmla="*/ 3148948 h 3524729"/>
              <a:gd name="connsiteX27" fmla="*/ 1893133 w 2454441"/>
              <a:gd name="connsiteY27" fmla="*/ 3139435 h 3524729"/>
              <a:gd name="connsiteX28" fmla="*/ 1883620 w 2454441"/>
              <a:gd name="connsiteY28" fmla="*/ 3129921 h 3524729"/>
              <a:gd name="connsiteX29" fmla="*/ 1874107 w 2454441"/>
              <a:gd name="connsiteY29" fmla="*/ 3115651 h 3524729"/>
              <a:gd name="connsiteX30" fmla="*/ 1859837 w 2454441"/>
              <a:gd name="connsiteY30" fmla="*/ 3096624 h 3524729"/>
              <a:gd name="connsiteX31" fmla="*/ 1850324 w 2454441"/>
              <a:gd name="connsiteY31" fmla="*/ 3082354 h 3524729"/>
              <a:gd name="connsiteX32" fmla="*/ 1836054 w 2454441"/>
              <a:gd name="connsiteY32" fmla="*/ 3072841 h 3524729"/>
              <a:gd name="connsiteX33" fmla="*/ 1802758 w 2454441"/>
              <a:gd name="connsiteY33" fmla="*/ 3039544 h 3524729"/>
              <a:gd name="connsiteX34" fmla="*/ 1793244 w 2454441"/>
              <a:gd name="connsiteY34" fmla="*/ 3030030 h 3524729"/>
              <a:gd name="connsiteX35" fmla="*/ 1740921 w 2454441"/>
              <a:gd name="connsiteY35" fmla="*/ 2987220 h 3524729"/>
              <a:gd name="connsiteX36" fmla="*/ 1721895 w 2454441"/>
              <a:gd name="connsiteY36" fmla="*/ 2958680 h 3524729"/>
              <a:gd name="connsiteX37" fmla="*/ 1712382 w 2454441"/>
              <a:gd name="connsiteY37" fmla="*/ 2944409 h 3524729"/>
              <a:gd name="connsiteX38" fmla="*/ 1683842 w 2454441"/>
              <a:gd name="connsiteY38" fmla="*/ 2915869 h 3524729"/>
              <a:gd name="connsiteX39" fmla="*/ 1660059 w 2454441"/>
              <a:gd name="connsiteY39" fmla="*/ 2896842 h 3524729"/>
              <a:gd name="connsiteX40" fmla="*/ 1645789 w 2454441"/>
              <a:gd name="connsiteY40" fmla="*/ 2887329 h 3524729"/>
              <a:gd name="connsiteX41" fmla="*/ 1636276 w 2454441"/>
              <a:gd name="connsiteY41" fmla="*/ 2877815 h 3524729"/>
              <a:gd name="connsiteX42" fmla="*/ 1607736 w 2454441"/>
              <a:gd name="connsiteY42" fmla="*/ 2858788 h 3524729"/>
              <a:gd name="connsiteX43" fmla="*/ 1593466 w 2454441"/>
              <a:gd name="connsiteY43" fmla="*/ 2844518 h 3524729"/>
              <a:gd name="connsiteX44" fmla="*/ 1583953 w 2454441"/>
              <a:gd name="connsiteY44" fmla="*/ 2830248 h 3524729"/>
              <a:gd name="connsiteX45" fmla="*/ 1555413 w 2454441"/>
              <a:gd name="connsiteY45" fmla="*/ 2811221 h 3524729"/>
              <a:gd name="connsiteX46" fmla="*/ 1541144 w 2454441"/>
              <a:gd name="connsiteY46" fmla="*/ 2801708 h 3524729"/>
              <a:gd name="connsiteX47" fmla="*/ 1460281 w 2454441"/>
              <a:gd name="connsiteY47" fmla="*/ 2787438 h 3524729"/>
              <a:gd name="connsiteX48" fmla="*/ 1431741 w 2454441"/>
              <a:gd name="connsiteY48" fmla="*/ 2782681 h 3524729"/>
              <a:gd name="connsiteX49" fmla="*/ 1379419 w 2454441"/>
              <a:gd name="connsiteY49" fmla="*/ 2777924 h 3524729"/>
              <a:gd name="connsiteX50" fmla="*/ 1132075 w 2454441"/>
              <a:gd name="connsiteY50" fmla="*/ 2777924 h 3524729"/>
              <a:gd name="connsiteX51" fmla="*/ 1103535 w 2454441"/>
              <a:gd name="connsiteY51" fmla="*/ 2773168 h 3524729"/>
              <a:gd name="connsiteX52" fmla="*/ 1070239 w 2454441"/>
              <a:gd name="connsiteY52" fmla="*/ 2768411 h 3524729"/>
              <a:gd name="connsiteX53" fmla="*/ 1032186 w 2454441"/>
              <a:gd name="connsiteY53" fmla="*/ 2758897 h 3524729"/>
              <a:gd name="connsiteX54" fmla="*/ 975106 w 2454441"/>
              <a:gd name="connsiteY54" fmla="*/ 2749384 h 3524729"/>
              <a:gd name="connsiteX55" fmla="*/ 951323 w 2454441"/>
              <a:gd name="connsiteY55" fmla="*/ 2744627 h 3524729"/>
              <a:gd name="connsiteX56" fmla="*/ 937053 w 2454441"/>
              <a:gd name="connsiteY56" fmla="*/ 2739870 h 3524729"/>
              <a:gd name="connsiteX57" fmla="*/ 899000 w 2454441"/>
              <a:gd name="connsiteY57" fmla="*/ 2735114 h 3524729"/>
              <a:gd name="connsiteX58" fmla="*/ 860948 w 2454441"/>
              <a:gd name="connsiteY58" fmla="*/ 2725600 h 3524729"/>
              <a:gd name="connsiteX59" fmla="*/ 832408 w 2454441"/>
              <a:gd name="connsiteY59" fmla="*/ 2720844 h 3524729"/>
              <a:gd name="connsiteX60" fmla="*/ 770572 w 2454441"/>
              <a:gd name="connsiteY60" fmla="*/ 2701817 h 3524729"/>
              <a:gd name="connsiteX61" fmla="*/ 746789 w 2454441"/>
              <a:gd name="connsiteY61" fmla="*/ 2692303 h 3524729"/>
              <a:gd name="connsiteX62" fmla="*/ 718249 w 2454441"/>
              <a:gd name="connsiteY62" fmla="*/ 2682790 h 3524729"/>
              <a:gd name="connsiteX63" fmla="*/ 684953 w 2454441"/>
              <a:gd name="connsiteY63" fmla="*/ 2668520 h 3524729"/>
              <a:gd name="connsiteX64" fmla="*/ 661170 w 2454441"/>
              <a:gd name="connsiteY64" fmla="*/ 2663763 h 3524729"/>
              <a:gd name="connsiteX65" fmla="*/ 618360 w 2454441"/>
              <a:gd name="connsiteY65" fmla="*/ 2654250 h 3524729"/>
              <a:gd name="connsiteX66" fmla="*/ 589820 w 2454441"/>
              <a:gd name="connsiteY66" fmla="*/ 2649493 h 3524729"/>
              <a:gd name="connsiteX67" fmla="*/ 570794 w 2454441"/>
              <a:gd name="connsiteY67" fmla="*/ 2644736 h 3524729"/>
              <a:gd name="connsiteX68" fmla="*/ 527984 w 2454441"/>
              <a:gd name="connsiteY68" fmla="*/ 2635223 h 3524729"/>
              <a:gd name="connsiteX69" fmla="*/ 513715 w 2454441"/>
              <a:gd name="connsiteY69" fmla="*/ 2625709 h 3524729"/>
              <a:gd name="connsiteX70" fmla="*/ 499445 w 2454441"/>
              <a:gd name="connsiteY70" fmla="*/ 2620952 h 3524729"/>
              <a:gd name="connsiteX71" fmla="*/ 466148 w 2454441"/>
              <a:gd name="connsiteY71" fmla="*/ 2601926 h 3524729"/>
              <a:gd name="connsiteX72" fmla="*/ 456635 w 2454441"/>
              <a:gd name="connsiteY72" fmla="*/ 2592412 h 3524729"/>
              <a:gd name="connsiteX73" fmla="*/ 447122 w 2454441"/>
              <a:gd name="connsiteY73" fmla="*/ 2573385 h 3524729"/>
              <a:gd name="connsiteX74" fmla="*/ 437609 w 2454441"/>
              <a:gd name="connsiteY74" fmla="*/ 2559115 h 3524729"/>
              <a:gd name="connsiteX75" fmla="*/ 418582 w 2454441"/>
              <a:gd name="connsiteY75" fmla="*/ 2521061 h 3524729"/>
              <a:gd name="connsiteX76" fmla="*/ 404312 w 2454441"/>
              <a:gd name="connsiteY76" fmla="*/ 2502035 h 3524729"/>
              <a:gd name="connsiteX77" fmla="*/ 385286 w 2454441"/>
              <a:gd name="connsiteY77" fmla="*/ 2468737 h 3524729"/>
              <a:gd name="connsiteX78" fmla="*/ 351990 w 2454441"/>
              <a:gd name="connsiteY78" fmla="*/ 2430684 h 3524729"/>
              <a:gd name="connsiteX79" fmla="*/ 323450 w 2454441"/>
              <a:gd name="connsiteY79" fmla="*/ 2406900 h 3524729"/>
              <a:gd name="connsiteX80" fmla="*/ 313937 w 2454441"/>
              <a:gd name="connsiteY80" fmla="*/ 2387873 h 3524729"/>
              <a:gd name="connsiteX81" fmla="*/ 294910 w 2454441"/>
              <a:gd name="connsiteY81" fmla="*/ 2354576 h 3524729"/>
              <a:gd name="connsiteX82" fmla="*/ 299667 w 2454441"/>
              <a:gd name="connsiteY82" fmla="*/ 2026363 h 3524729"/>
              <a:gd name="connsiteX83" fmla="*/ 290154 w 2454441"/>
              <a:gd name="connsiteY83" fmla="*/ 1978795 h 3524729"/>
              <a:gd name="connsiteX84" fmla="*/ 285397 w 2454441"/>
              <a:gd name="connsiteY84" fmla="*/ 1950255 h 3524729"/>
              <a:gd name="connsiteX85" fmla="*/ 280640 w 2454441"/>
              <a:gd name="connsiteY85" fmla="*/ 1935985 h 3524729"/>
              <a:gd name="connsiteX86" fmla="*/ 275884 w 2454441"/>
              <a:gd name="connsiteY86" fmla="*/ 1916958 h 3524729"/>
              <a:gd name="connsiteX87" fmla="*/ 271127 w 2454441"/>
              <a:gd name="connsiteY87" fmla="*/ 1798040 h 3524729"/>
              <a:gd name="connsiteX88" fmla="*/ 266370 w 2454441"/>
              <a:gd name="connsiteY88" fmla="*/ 1759986 h 3524729"/>
              <a:gd name="connsiteX89" fmla="*/ 256857 w 2454441"/>
              <a:gd name="connsiteY89" fmla="*/ 1740959 h 3524729"/>
              <a:gd name="connsiteX90" fmla="*/ 252101 w 2454441"/>
              <a:gd name="connsiteY90" fmla="*/ 1717176 h 3524729"/>
              <a:gd name="connsiteX91" fmla="*/ 247344 w 2454441"/>
              <a:gd name="connsiteY91" fmla="*/ 1698149 h 3524729"/>
              <a:gd name="connsiteX92" fmla="*/ 242587 w 2454441"/>
              <a:gd name="connsiteY92" fmla="*/ 1664852 h 3524729"/>
              <a:gd name="connsiteX93" fmla="*/ 233074 w 2454441"/>
              <a:gd name="connsiteY93" fmla="*/ 1617285 h 3524729"/>
              <a:gd name="connsiteX94" fmla="*/ 223561 w 2454441"/>
              <a:gd name="connsiteY94" fmla="*/ 1569718 h 3524729"/>
              <a:gd name="connsiteX95" fmla="*/ 214048 w 2454441"/>
              <a:gd name="connsiteY95" fmla="*/ 1545934 h 3524729"/>
              <a:gd name="connsiteX96" fmla="*/ 209291 w 2454441"/>
              <a:gd name="connsiteY96" fmla="*/ 1517394 h 3524729"/>
              <a:gd name="connsiteX97" fmla="*/ 199778 w 2454441"/>
              <a:gd name="connsiteY97" fmla="*/ 1479340 h 3524729"/>
              <a:gd name="connsiteX98" fmla="*/ 190265 w 2454441"/>
              <a:gd name="connsiteY98" fmla="*/ 1388962 h 3524729"/>
              <a:gd name="connsiteX99" fmla="*/ 180751 w 2454441"/>
              <a:gd name="connsiteY99" fmla="*/ 1341395 h 3524729"/>
              <a:gd name="connsiteX100" fmla="*/ 175995 w 2454441"/>
              <a:gd name="connsiteY100" fmla="*/ 1308098 h 3524729"/>
              <a:gd name="connsiteX101" fmla="*/ 161725 w 2454441"/>
              <a:gd name="connsiteY101" fmla="*/ 1274801 h 3524729"/>
              <a:gd name="connsiteX102" fmla="*/ 156968 w 2454441"/>
              <a:gd name="connsiteY102" fmla="*/ 1260531 h 3524729"/>
              <a:gd name="connsiteX103" fmla="*/ 152212 w 2454441"/>
              <a:gd name="connsiteY103" fmla="*/ 1179667 h 3524729"/>
              <a:gd name="connsiteX104" fmla="*/ 142698 w 2454441"/>
              <a:gd name="connsiteY104" fmla="*/ 1146370 h 3524729"/>
              <a:gd name="connsiteX105" fmla="*/ 133185 w 2454441"/>
              <a:gd name="connsiteY105" fmla="*/ 1113072 h 3524729"/>
              <a:gd name="connsiteX106" fmla="*/ 123672 w 2454441"/>
              <a:gd name="connsiteY106" fmla="*/ 1017938 h 3524729"/>
              <a:gd name="connsiteX107" fmla="*/ 118915 w 2454441"/>
              <a:gd name="connsiteY107" fmla="*/ 965614 h 3524729"/>
              <a:gd name="connsiteX108" fmla="*/ 109402 w 2454441"/>
              <a:gd name="connsiteY108" fmla="*/ 851453 h 3524729"/>
              <a:gd name="connsiteX109" fmla="*/ 104646 w 2454441"/>
              <a:gd name="connsiteY109" fmla="*/ 832426 h 3524729"/>
              <a:gd name="connsiteX110" fmla="*/ 99889 w 2454441"/>
              <a:gd name="connsiteY110" fmla="*/ 746805 h 3524729"/>
              <a:gd name="connsiteX111" fmla="*/ 95132 w 2454441"/>
              <a:gd name="connsiteY111" fmla="*/ 727778 h 3524729"/>
              <a:gd name="connsiteX112" fmla="*/ 90376 w 2454441"/>
              <a:gd name="connsiteY112" fmla="*/ 703995 h 3524729"/>
              <a:gd name="connsiteX113" fmla="*/ 80862 w 2454441"/>
              <a:gd name="connsiteY113" fmla="*/ 675454 h 3524729"/>
              <a:gd name="connsiteX114" fmla="*/ 76106 w 2454441"/>
              <a:gd name="connsiteY114" fmla="*/ 661184 h 3524729"/>
              <a:gd name="connsiteX115" fmla="*/ 61836 w 2454441"/>
              <a:gd name="connsiteY115" fmla="*/ 642157 h 3524729"/>
              <a:gd name="connsiteX116" fmla="*/ 47566 w 2454441"/>
              <a:gd name="connsiteY116" fmla="*/ 561293 h 3524729"/>
              <a:gd name="connsiteX117" fmla="*/ 38053 w 2454441"/>
              <a:gd name="connsiteY117" fmla="*/ 461402 h 3524729"/>
              <a:gd name="connsiteX118" fmla="*/ 28540 w 2454441"/>
              <a:gd name="connsiteY118" fmla="*/ 409078 h 3524729"/>
              <a:gd name="connsiteX119" fmla="*/ 23783 w 2454441"/>
              <a:gd name="connsiteY119" fmla="*/ 371024 h 3524729"/>
              <a:gd name="connsiteX120" fmla="*/ 14270 w 2454441"/>
              <a:gd name="connsiteY120" fmla="*/ 351997 h 3524729"/>
              <a:gd name="connsiteX121" fmla="*/ 4757 w 2454441"/>
              <a:gd name="connsiteY121" fmla="*/ 247350 h 3524729"/>
              <a:gd name="connsiteX122" fmla="*/ 0 w 2454441"/>
              <a:gd name="connsiteY122" fmla="*/ 218809 h 3524729"/>
              <a:gd name="connsiteX123" fmla="*/ 9513 w 2454441"/>
              <a:gd name="connsiteY123" fmla="*/ 99891 h 3524729"/>
              <a:gd name="connsiteX124" fmla="*/ 19026 w 2454441"/>
              <a:gd name="connsiteY124" fmla="*/ 71351 h 3524729"/>
              <a:gd name="connsiteX125" fmla="*/ 38053 w 2454441"/>
              <a:gd name="connsiteY125" fmla="*/ 52324 h 3524729"/>
              <a:gd name="connsiteX126" fmla="*/ 52323 w 2454441"/>
              <a:gd name="connsiteY126" fmla="*/ 28540 h 3524729"/>
              <a:gd name="connsiteX127" fmla="*/ 61836 w 2454441"/>
              <a:gd name="connsiteY127" fmla="*/ 14270 h 3524729"/>
              <a:gd name="connsiteX128" fmla="*/ 90376 w 2454441"/>
              <a:gd name="connsiteY128" fmla="*/ 4757 h 3524729"/>
              <a:gd name="connsiteX129" fmla="*/ 123672 w 2454441"/>
              <a:gd name="connsiteY129" fmla="*/ 9514 h 3524729"/>
              <a:gd name="connsiteX130" fmla="*/ 342476 w 2454441"/>
              <a:gd name="connsiteY130" fmla="*/ 0 h 3524729"/>
              <a:gd name="connsiteX131" fmla="*/ 494688 w 2454441"/>
              <a:gd name="connsiteY131" fmla="*/ 4757 h 3524729"/>
              <a:gd name="connsiteX132" fmla="*/ 556524 w 2454441"/>
              <a:gd name="connsiteY132" fmla="*/ 9514 h 3524729"/>
              <a:gd name="connsiteX133" fmla="*/ 656413 w 2454441"/>
              <a:gd name="connsiteY133" fmla="*/ 14270 h 3524729"/>
              <a:gd name="connsiteX134" fmla="*/ 694466 w 2454441"/>
              <a:gd name="connsiteY134" fmla="*/ 9514 h 3524729"/>
              <a:gd name="connsiteX135" fmla="*/ 761059 w 2454441"/>
              <a:gd name="connsiteY135" fmla="*/ 9514 h 3524729"/>
              <a:gd name="connsiteX136" fmla="*/ 1013159 w 2454441"/>
              <a:gd name="connsiteY136" fmla="*/ 19027 h 3524729"/>
              <a:gd name="connsiteX137" fmla="*/ 1032186 w 2454441"/>
              <a:gd name="connsiteY137" fmla="*/ 14270 h 3524729"/>
              <a:gd name="connsiteX138" fmla="*/ 1127318 w 2454441"/>
              <a:gd name="connsiteY138" fmla="*/ 19027 h 3524729"/>
              <a:gd name="connsiteX139" fmla="*/ 1170128 w 2454441"/>
              <a:gd name="connsiteY139" fmla="*/ 14270 h 3524729"/>
              <a:gd name="connsiteX140" fmla="*/ 1289043 w 2454441"/>
              <a:gd name="connsiteY140" fmla="*/ 19027 h 3524729"/>
              <a:gd name="connsiteX141" fmla="*/ 1308069 w 2454441"/>
              <a:gd name="connsiteY141" fmla="*/ 23784 h 3524729"/>
              <a:gd name="connsiteX142" fmla="*/ 1331853 w 2454441"/>
              <a:gd name="connsiteY142" fmla="*/ 66594 h 3524729"/>
              <a:gd name="connsiteX143" fmla="*/ 1327096 w 2454441"/>
              <a:gd name="connsiteY143" fmla="*/ 233079 h 3524729"/>
              <a:gd name="connsiteX144" fmla="*/ 1322339 w 2454441"/>
              <a:gd name="connsiteY144" fmla="*/ 290160 h 3524729"/>
              <a:gd name="connsiteX145" fmla="*/ 1312826 w 2454441"/>
              <a:gd name="connsiteY145" fmla="*/ 356754 h 3524729"/>
              <a:gd name="connsiteX146" fmla="*/ 1303313 w 2454441"/>
              <a:gd name="connsiteY146" fmla="*/ 508969 h 3524729"/>
              <a:gd name="connsiteX147" fmla="*/ 1298556 w 2454441"/>
              <a:gd name="connsiteY147" fmla="*/ 537509 h 3524729"/>
              <a:gd name="connsiteX148" fmla="*/ 1303313 w 2454441"/>
              <a:gd name="connsiteY148" fmla="*/ 608860 h 3524729"/>
              <a:gd name="connsiteX149" fmla="*/ 1308069 w 2454441"/>
              <a:gd name="connsiteY149" fmla="*/ 623130 h 3524729"/>
              <a:gd name="connsiteX150" fmla="*/ 1317583 w 2454441"/>
              <a:gd name="connsiteY150" fmla="*/ 632644 h 3524729"/>
              <a:gd name="connsiteX151" fmla="*/ 1331853 w 2454441"/>
              <a:gd name="connsiteY151" fmla="*/ 642157 h 3524729"/>
              <a:gd name="connsiteX152" fmla="*/ 1341366 w 2454441"/>
              <a:gd name="connsiteY152" fmla="*/ 651671 h 3524729"/>
              <a:gd name="connsiteX153" fmla="*/ 1369905 w 2454441"/>
              <a:gd name="connsiteY153" fmla="*/ 656427 h 3524729"/>
              <a:gd name="connsiteX154" fmla="*/ 1398445 w 2454441"/>
              <a:gd name="connsiteY154" fmla="*/ 651671 h 3524729"/>
              <a:gd name="connsiteX155" fmla="*/ 1431741 w 2454441"/>
              <a:gd name="connsiteY155" fmla="*/ 646914 h 3524729"/>
              <a:gd name="connsiteX156" fmla="*/ 1446011 w 2454441"/>
              <a:gd name="connsiteY156" fmla="*/ 642157 h 3524729"/>
              <a:gd name="connsiteX157" fmla="*/ 1455525 w 2454441"/>
              <a:gd name="connsiteY157" fmla="*/ 632644 h 3524729"/>
              <a:gd name="connsiteX158" fmla="*/ 1469794 w 2454441"/>
              <a:gd name="connsiteY158" fmla="*/ 627887 h 3524729"/>
              <a:gd name="connsiteX159" fmla="*/ 1484064 w 2454441"/>
              <a:gd name="connsiteY159" fmla="*/ 632644 h 3524729"/>
              <a:gd name="connsiteX160" fmla="*/ 1507847 w 2454441"/>
              <a:gd name="connsiteY160" fmla="*/ 651671 h 3524729"/>
              <a:gd name="connsiteX161" fmla="*/ 1512604 w 2454441"/>
              <a:gd name="connsiteY161" fmla="*/ 670698 h 3524729"/>
              <a:gd name="connsiteX162" fmla="*/ 1522117 w 2454441"/>
              <a:gd name="connsiteY162" fmla="*/ 699238 h 3524729"/>
              <a:gd name="connsiteX163" fmla="*/ 1531630 w 2454441"/>
              <a:gd name="connsiteY163" fmla="*/ 808642 h 3524729"/>
              <a:gd name="connsiteX164" fmla="*/ 1522117 w 2454441"/>
              <a:gd name="connsiteY164" fmla="*/ 860966 h 3524729"/>
              <a:gd name="connsiteX165" fmla="*/ 1512604 w 2454441"/>
              <a:gd name="connsiteY165" fmla="*/ 899020 h 3524729"/>
              <a:gd name="connsiteX166" fmla="*/ 1507847 w 2454441"/>
              <a:gd name="connsiteY166" fmla="*/ 937074 h 3524729"/>
              <a:gd name="connsiteX167" fmla="*/ 1503091 w 2454441"/>
              <a:gd name="connsiteY167" fmla="*/ 979884 h 3524729"/>
              <a:gd name="connsiteX168" fmla="*/ 1498334 w 2454441"/>
              <a:gd name="connsiteY168" fmla="*/ 998911 h 3524729"/>
              <a:gd name="connsiteX169" fmla="*/ 1493577 w 2454441"/>
              <a:gd name="connsiteY169" fmla="*/ 1046478 h 3524729"/>
              <a:gd name="connsiteX170" fmla="*/ 1498334 w 2454441"/>
              <a:gd name="connsiteY170" fmla="*/ 1170153 h 3524729"/>
              <a:gd name="connsiteX171" fmla="*/ 1503091 w 2454441"/>
              <a:gd name="connsiteY171" fmla="*/ 1208207 h 3524729"/>
              <a:gd name="connsiteX172" fmla="*/ 1536387 w 2454441"/>
              <a:gd name="connsiteY172" fmla="*/ 1246261 h 3524729"/>
              <a:gd name="connsiteX173" fmla="*/ 1564927 w 2454441"/>
              <a:gd name="connsiteY173" fmla="*/ 1274801 h 3524729"/>
              <a:gd name="connsiteX174" fmla="*/ 1583953 w 2454441"/>
              <a:gd name="connsiteY174" fmla="*/ 1279558 h 3524729"/>
              <a:gd name="connsiteX175" fmla="*/ 1626763 w 2454441"/>
              <a:gd name="connsiteY175" fmla="*/ 1284314 h 3524729"/>
              <a:gd name="connsiteX176" fmla="*/ 1660059 w 2454441"/>
              <a:gd name="connsiteY176" fmla="*/ 1289071 h 3524729"/>
              <a:gd name="connsiteX177" fmla="*/ 1674329 w 2454441"/>
              <a:gd name="connsiteY177" fmla="*/ 1293828 h 3524729"/>
              <a:gd name="connsiteX178" fmla="*/ 1712382 w 2454441"/>
              <a:gd name="connsiteY178" fmla="*/ 1303341 h 3524729"/>
              <a:gd name="connsiteX179" fmla="*/ 1750435 w 2454441"/>
              <a:gd name="connsiteY179" fmla="*/ 1331882 h 3524729"/>
              <a:gd name="connsiteX180" fmla="*/ 1764705 w 2454441"/>
              <a:gd name="connsiteY180" fmla="*/ 1336638 h 3524729"/>
              <a:gd name="connsiteX181" fmla="*/ 1793244 w 2454441"/>
              <a:gd name="connsiteY181" fmla="*/ 1365179 h 3524729"/>
              <a:gd name="connsiteX182" fmla="*/ 1802758 w 2454441"/>
              <a:gd name="connsiteY182" fmla="*/ 1374692 h 3524729"/>
              <a:gd name="connsiteX183" fmla="*/ 1826541 w 2454441"/>
              <a:gd name="connsiteY183" fmla="*/ 1393719 h 3524729"/>
              <a:gd name="connsiteX184" fmla="*/ 1836054 w 2454441"/>
              <a:gd name="connsiteY184" fmla="*/ 1407989 h 3524729"/>
              <a:gd name="connsiteX185" fmla="*/ 1845567 w 2454441"/>
              <a:gd name="connsiteY185" fmla="*/ 1417503 h 3524729"/>
              <a:gd name="connsiteX186" fmla="*/ 1855080 w 2454441"/>
              <a:gd name="connsiteY186" fmla="*/ 1431773 h 3524729"/>
              <a:gd name="connsiteX187" fmla="*/ 1869350 w 2454441"/>
              <a:gd name="connsiteY187" fmla="*/ 1436529 h 3524729"/>
              <a:gd name="connsiteX188" fmla="*/ 1874107 w 2454441"/>
              <a:gd name="connsiteY188" fmla="*/ 1450800 h 3524729"/>
              <a:gd name="connsiteX189" fmla="*/ 1883620 w 2454441"/>
              <a:gd name="connsiteY189" fmla="*/ 1465070 h 3524729"/>
              <a:gd name="connsiteX190" fmla="*/ 1897890 w 2454441"/>
              <a:gd name="connsiteY190" fmla="*/ 1512637 h 3524729"/>
              <a:gd name="connsiteX191" fmla="*/ 1907403 w 2454441"/>
              <a:gd name="connsiteY191" fmla="*/ 1526907 h 3524729"/>
              <a:gd name="connsiteX192" fmla="*/ 1921673 w 2454441"/>
              <a:gd name="connsiteY192" fmla="*/ 1531664 h 3524729"/>
              <a:gd name="connsiteX193" fmla="*/ 1935943 w 2454441"/>
              <a:gd name="connsiteY193" fmla="*/ 1545934 h 3524729"/>
              <a:gd name="connsiteX194" fmla="*/ 1940699 w 2454441"/>
              <a:gd name="connsiteY194" fmla="*/ 1560204 h 3524729"/>
              <a:gd name="connsiteX195" fmla="*/ 1945456 w 2454441"/>
              <a:gd name="connsiteY195" fmla="*/ 1603015 h 3524729"/>
              <a:gd name="connsiteX196" fmla="*/ 1969239 w 2454441"/>
              <a:gd name="connsiteY196" fmla="*/ 1645825 h 3524729"/>
              <a:gd name="connsiteX197" fmla="*/ 1983509 w 2454441"/>
              <a:gd name="connsiteY197" fmla="*/ 1660095 h 3524729"/>
              <a:gd name="connsiteX198" fmla="*/ 2002535 w 2454441"/>
              <a:gd name="connsiteY198" fmla="*/ 1664852 h 3524729"/>
              <a:gd name="connsiteX199" fmla="*/ 2016805 w 2454441"/>
              <a:gd name="connsiteY199" fmla="*/ 1669609 h 3524729"/>
              <a:gd name="connsiteX200" fmla="*/ 2031075 w 2454441"/>
              <a:gd name="connsiteY200" fmla="*/ 1683879 h 3524729"/>
              <a:gd name="connsiteX201" fmla="*/ 2045345 w 2454441"/>
              <a:gd name="connsiteY201" fmla="*/ 1693392 h 3524729"/>
              <a:gd name="connsiteX202" fmla="*/ 2050102 w 2454441"/>
              <a:gd name="connsiteY202" fmla="*/ 1707662 h 3524729"/>
              <a:gd name="connsiteX203" fmla="*/ 2059615 w 2454441"/>
              <a:gd name="connsiteY203" fmla="*/ 1740959 h 3524729"/>
              <a:gd name="connsiteX204" fmla="*/ 2064371 w 2454441"/>
              <a:gd name="connsiteY204" fmla="*/ 1779013 h 3524729"/>
              <a:gd name="connsiteX205" fmla="*/ 2073885 w 2454441"/>
              <a:gd name="connsiteY205" fmla="*/ 1788527 h 3524729"/>
              <a:gd name="connsiteX206" fmla="*/ 2088154 w 2454441"/>
              <a:gd name="connsiteY206" fmla="*/ 1798040 h 3524729"/>
              <a:gd name="connsiteX207" fmla="*/ 2097668 w 2454441"/>
              <a:gd name="connsiteY207" fmla="*/ 1807554 h 3524729"/>
              <a:gd name="connsiteX208" fmla="*/ 2111938 w 2454441"/>
              <a:gd name="connsiteY208" fmla="*/ 1812310 h 3524729"/>
              <a:gd name="connsiteX209" fmla="*/ 2121451 w 2454441"/>
              <a:gd name="connsiteY209" fmla="*/ 1826580 h 3524729"/>
              <a:gd name="connsiteX210" fmla="*/ 2126207 w 2454441"/>
              <a:gd name="connsiteY210" fmla="*/ 1840851 h 3524729"/>
              <a:gd name="connsiteX211" fmla="*/ 2149990 w 2454441"/>
              <a:gd name="connsiteY211" fmla="*/ 1859877 h 3524729"/>
              <a:gd name="connsiteX212" fmla="*/ 2159504 w 2454441"/>
              <a:gd name="connsiteY212" fmla="*/ 1869391 h 3524729"/>
              <a:gd name="connsiteX213" fmla="*/ 2173774 w 2454441"/>
              <a:gd name="connsiteY213" fmla="*/ 1893174 h 3524729"/>
              <a:gd name="connsiteX214" fmla="*/ 2178530 w 2454441"/>
              <a:gd name="connsiteY214" fmla="*/ 1907445 h 3524729"/>
              <a:gd name="connsiteX215" fmla="*/ 2169017 w 2454441"/>
              <a:gd name="connsiteY215" fmla="*/ 1935985 h 3524729"/>
              <a:gd name="connsiteX216" fmla="*/ 2164260 w 2454441"/>
              <a:gd name="connsiteY216" fmla="*/ 1950255 h 3524729"/>
              <a:gd name="connsiteX217" fmla="*/ 2154747 w 2454441"/>
              <a:gd name="connsiteY217" fmla="*/ 1983552 h 3524729"/>
              <a:gd name="connsiteX218" fmla="*/ 2145234 w 2454441"/>
              <a:gd name="connsiteY218" fmla="*/ 1997822 h 3524729"/>
              <a:gd name="connsiteX219" fmla="*/ 2140477 w 2454441"/>
              <a:gd name="connsiteY219" fmla="*/ 2012092 h 3524729"/>
              <a:gd name="connsiteX220" fmla="*/ 2126207 w 2454441"/>
              <a:gd name="connsiteY220" fmla="*/ 2021606 h 3524729"/>
              <a:gd name="connsiteX221" fmla="*/ 2121451 w 2454441"/>
              <a:gd name="connsiteY221" fmla="*/ 2035876 h 3524729"/>
              <a:gd name="connsiteX222" fmla="*/ 2107181 w 2454441"/>
              <a:gd name="connsiteY222" fmla="*/ 2054903 h 3524729"/>
              <a:gd name="connsiteX223" fmla="*/ 2097668 w 2454441"/>
              <a:gd name="connsiteY223" fmla="*/ 2069173 h 3524729"/>
              <a:gd name="connsiteX224" fmla="*/ 2092911 w 2454441"/>
              <a:gd name="connsiteY224" fmla="*/ 2088200 h 3524729"/>
              <a:gd name="connsiteX225" fmla="*/ 2078641 w 2454441"/>
              <a:gd name="connsiteY225" fmla="*/ 2102470 h 3524729"/>
              <a:gd name="connsiteX226" fmla="*/ 2069128 w 2454441"/>
              <a:gd name="connsiteY226" fmla="*/ 2116740 h 3524729"/>
              <a:gd name="connsiteX227" fmla="*/ 2073885 w 2454441"/>
              <a:gd name="connsiteY227" fmla="*/ 2145281 h 3524729"/>
              <a:gd name="connsiteX228" fmla="*/ 2064371 w 2454441"/>
              <a:gd name="connsiteY228" fmla="*/ 2211875 h 3524729"/>
              <a:gd name="connsiteX229" fmla="*/ 2069128 w 2454441"/>
              <a:gd name="connsiteY229" fmla="*/ 2226145 h 3524729"/>
              <a:gd name="connsiteX230" fmla="*/ 2045345 w 2454441"/>
              <a:gd name="connsiteY230" fmla="*/ 2268955 h 3524729"/>
              <a:gd name="connsiteX231" fmla="*/ 2035832 w 2454441"/>
              <a:gd name="connsiteY231" fmla="*/ 2297496 h 3524729"/>
              <a:gd name="connsiteX232" fmla="*/ 2026318 w 2454441"/>
              <a:gd name="connsiteY232" fmla="*/ 2340306 h 3524729"/>
              <a:gd name="connsiteX233" fmla="*/ 1993022 w 2454441"/>
              <a:gd name="connsiteY233" fmla="*/ 2378360 h 3524729"/>
              <a:gd name="connsiteX234" fmla="*/ 1978752 w 2454441"/>
              <a:gd name="connsiteY234" fmla="*/ 2387873 h 3524729"/>
              <a:gd name="connsiteX235" fmla="*/ 1969239 w 2454441"/>
              <a:gd name="connsiteY235" fmla="*/ 2397387 h 3524729"/>
              <a:gd name="connsiteX236" fmla="*/ 1954969 w 2454441"/>
              <a:gd name="connsiteY236" fmla="*/ 2402143 h 3524729"/>
              <a:gd name="connsiteX237" fmla="*/ 1921673 w 2454441"/>
              <a:gd name="connsiteY237" fmla="*/ 2411657 h 3524729"/>
              <a:gd name="connsiteX238" fmla="*/ 1893133 w 2454441"/>
              <a:gd name="connsiteY238" fmla="*/ 2449711 h 3524729"/>
              <a:gd name="connsiteX239" fmla="*/ 1878863 w 2454441"/>
              <a:gd name="connsiteY239" fmla="*/ 2478251 h 3524729"/>
              <a:gd name="connsiteX240" fmla="*/ 1874107 w 2454441"/>
              <a:gd name="connsiteY240" fmla="*/ 2492521 h 3524729"/>
              <a:gd name="connsiteX241" fmla="*/ 1869350 w 2454441"/>
              <a:gd name="connsiteY241" fmla="*/ 2511548 h 3524729"/>
              <a:gd name="connsiteX242" fmla="*/ 1855080 w 2454441"/>
              <a:gd name="connsiteY242" fmla="*/ 2521061 h 3524729"/>
              <a:gd name="connsiteX243" fmla="*/ 1826541 w 2454441"/>
              <a:gd name="connsiteY243" fmla="*/ 2530575 h 3524729"/>
              <a:gd name="connsiteX244" fmla="*/ 1812271 w 2454441"/>
              <a:gd name="connsiteY244" fmla="*/ 2535332 h 3524729"/>
              <a:gd name="connsiteX245" fmla="*/ 1793244 w 2454441"/>
              <a:gd name="connsiteY245" fmla="*/ 2549602 h 3524729"/>
              <a:gd name="connsiteX246" fmla="*/ 1778974 w 2454441"/>
              <a:gd name="connsiteY246" fmla="*/ 2578142 h 3524729"/>
              <a:gd name="connsiteX247" fmla="*/ 1788488 w 2454441"/>
              <a:gd name="connsiteY247" fmla="*/ 2587655 h 3524729"/>
              <a:gd name="connsiteX248" fmla="*/ 1802758 w 2454441"/>
              <a:gd name="connsiteY248" fmla="*/ 2597169 h 3524729"/>
              <a:gd name="connsiteX249" fmla="*/ 1874107 w 2454441"/>
              <a:gd name="connsiteY249" fmla="*/ 2606682 h 3524729"/>
              <a:gd name="connsiteX250" fmla="*/ 1907403 w 2454441"/>
              <a:gd name="connsiteY250" fmla="*/ 2630466 h 3524729"/>
              <a:gd name="connsiteX251" fmla="*/ 1916916 w 2454441"/>
              <a:gd name="connsiteY251" fmla="*/ 2644736 h 3524729"/>
              <a:gd name="connsiteX252" fmla="*/ 1916916 w 2454441"/>
              <a:gd name="connsiteY252" fmla="*/ 2687547 h 3524729"/>
              <a:gd name="connsiteX253" fmla="*/ 1902646 w 2454441"/>
              <a:gd name="connsiteY253" fmla="*/ 2730357 h 3524729"/>
              <a:gd name="connsiteX254" fmla="*/ 1869350 w 2454441"/>
              <a:gd name="connsiteY254" fmla="*/ 2744627 h 3524729"/>
              <a:gd name="connsiteX255" fmla="*/ 1840810 w 2454441"/>
              <a:gd name="connsiteY255" fmla="*/ 2754141 h 3524729"/>
              <a:gd name="connsiteX256" fmla="*/ 1836054 w 2454441"/>
              <a:gd name="connsiteY256" fmla="*/ 2815978 h 3524729"/>
              <a:gd name="connsiteX257" fmla="*/ 1840810 w 2454441"/>
              <a:gd name="connsiteY257" fmla="*/ 2830248 h 3524729"/>
              <a:gd name="connsiteX258" fmla="*/ 1855080 w 2454441"/>
              <a:gd name="connsiteY258" fmla="*/ 2877815 h 3524729"/>
              <a:gd name="connsiteX259" fmla="*/ 1874107 w 2454441"/>
              <a:gd name="connsiteY259" fmla="*/ 2901599 h 3524729"/>
              <a:gd name="connsiteX260" fmla="*/ 1883620 w 2454441"/>
              <a:gd name="connsiteY260" fmla="*/ 2915869 h 3524729"/>
              <a:gd name="connsiteX261" fmla="*/ 1893133 w 2454441"/>
              <a:gd name="connsiteY261" fmla="*/ 2925383 h 3524729"/>
              <a:gd name="connsiteX262" fmla="*/ 1907403 w 2454441"/>
              <a:gd name="connsiteY262" fmla="*/ 2953923 h 3524729"/>
              <a:gd name="connsiteX263" fmla="*/ 1912160 w 2454441"/>
              <a:gd name="connsiteY263" fmla="*/ 2972950 h 3524729"/>
              <a:gd name="connsiteX264" fmla="*/ 1940699 w 2454441"/>
              <a:gd name="connsiteY264" fmla="*/ 3001490 h 3524729"/>
              <a:gd name="connsiteX265" fmla="*/ 1959726 w 2454441"/>
              <a:gd name="connsiteY265" fmla="*/ 3020517 h 3524729"/>
              <a:gd name="connsiteX266" fmla="*/ 1978752 w 2454441"/>
              <a:gd name="connsiteY266" fmla="*/ 3044301 h 3524729"/>
              <a:gd name="connsiteX267" fmla="*/ 2002535 w 2454441"/>
              <a:gd name="connsiteY267" fmla="*/ 3087111 h 3524729"/>
              <a:gd name="connsiteX268" fmla="*/ 2012049 w 2454441"/>
              <a:gd name="connsiteY268" fmla="*/ 3096624 h 3524729"/>
              <a:gd name="connsiteX269" fmla="*/ 2040588 w 2454441"/>
              <a:gd name="connsiteY269" fmla="*/ 3106138 h 3524729"/>
              <a:gd name="connsiteX270" fmla="*/ 2059615 w 2454441"/>
              <a:gd name="connsiteY270" fmla="*/ 3120408 h 3524729"/>
              <a:gd name="connsiteX271" fmla="*/ 2083398 w 2454441"/>
              <a:gd name="connsiteY271" fmla="*/ 3139435 h 3524729"/>
              <a:gd name="connsiteX272" fmla="*/ 2102424 w 2454441"/>
              <a:gd name="connsiteY272" fmla="*/ 3172732 h 3524729"/>
              <a:gd name="connsiteX273" fmla="*/ 2135721 w 2454441"/>
              <a:gd name="connsiteY273" fmla="*/ 3206029 h 3524729"/>
              <a:gd name="connsiteX274" fmla="*/ 2149990 w 2454441"/>
              <a:gd name="connsiteY274" fmla="*/ 3220299 h 3524729"/>
              <a:gd name="connsiteX275" fmla="*/ 2164260 w 2454441"/>
              <a:gd name="connsiteY275" fmla="*/ 3244083 h 3524729"/>
              <a:gd name="connsiteX276" fmla="*/ 2169017 w 2454441"/>
              <a:gd name="connsiteY276" fmla="*/ 3258353 h 3524729"/>
              <a:gd name="connsiteX277" fmla="*/ 2211826 w 2454441"/>
              <a:gd name="connsiteY277" fmla="*/ 3291650 h 3524729"/>
              <a:gd name="connsiteX278" fmla="*/ 2240366 w 2454441"/>
              <a:gd name="connsiteY278" fmla="*/ 3305920 h 3524729"/>
              <a:gd name="connsiteX279" fmla="*/ 2264149 w 2454441"/>
              <a:gd name="connsiteY279" fmla="*/ 3339217 h 3524729"/>
              <a:gd name="connsiteX280" fmla="*/ 2287932 w 2454441"/>
              <a:gd name="connsiteY280" fmla="*/ 3358244 h 3524729"/>
              <a:gd name="connsiteX281" fmla="*/ 2306959 w 2454441"/>
              <a:gd name="connsiteY281" fmla="*/ 3377271 h 3524729"/>
              <a:gd name="connsiteX282" fmla="*/ 2316472 w 2454441"/>
              <a:gd name="connsiteY282" fmla="*/ 3391541 h 3524729"/>
              <a:gd name="connsiteX283" fmla="*/ 2330742 w 2454441"/>
              <a:gd name="connsiteY283" fmla="*/ 3401054 h 3524729"/>
              <a:gd name="connsiteX284" fmla="*/ 2359282 w 2454441"/>
              <a:gd name="connsiteY284" fmla="*/ 3410568 h 3524729"/>
              <a:gd name="connsiteX285" fmla="*/ 2378308 w 2454441"/>
              <a:gd name="connsiteY285" fmla="*/ 3439108 h 3524729"/>
              <a:gd name="connsiteX286" fmla="*/ 2387821 w 2454441"/>
              <a:gd name="connsiteY286" fmla="*/ 3448622 h 3524729"/>
              <a:gd name="connsiteX287" fmla="*/ 2416361 w 2454441"/>
              <a:gd name="connsiteY287" fmla="*/ 3462892 h 3524729"/>
              <a:gd name="connsiteX288" fmla="*/ 2425874 w 2454441"/>
              <a:gd name="connsiteY288" fmla="*/ 3477162 h 3524729"/>
              <a:gd name="connsiteX289" fmla="*/ 2440144 w 2454441"/>
              <a:gd name="connsiteY289" fmla="*/ 3486675 h 3524729"/>
              <a:gd name="connsiteX290" fmla="*/ 2444901 w 2454441"/>
              <a:gd name="connsiteY290" fmla="*/ 3500946 h 3524729"/>
              <a:gd name="connsiteX291" fmla="*/ 2435387 w 2454441"/>
              <a:gd name="connsiteY291" fmla="*/ 3510459 h 3524729"/>
              <a:gd name="connsiteX292" fmla="*/ 2421118 w 2454441"/>
              <a:gd name="connsiteY292" fmla="*/ 3515216 h 3524729"/>
              <a:gd name="connsiteX293" fmla="*/ 2435387 w 2454441"/>
              <a:gd name="connsiteY293" fmla="*/ 3519972 h 3524729"/>
              <a:gd name="connsiteX294" fmla="*/ 2454414 w 2454441"/>
              <a:gd name="connsiteY294" fmla="*/ 3515216 h 352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2454441" h="3524729">
                <a:moveTo>
                  <a:pt x="2454414" y="3515216"/>
                </a:moveTo>
                <a:cubicBezTo>
                  <a:pt x="2453621" y="3516009"/>
                  <a:pt x="2439169" y="3524729"/>
                  <a:pt x="2430631" y="3524729"/>
                </a:cubicBezTo>
                <a:cubicBezTo>
                  <a:pt x="2424914" y="3524729"/>
                  <a:pt x="2421837" y="3516859"/>
                  <a:pt x="2416361" y="3515216"/>
                </a:cubicBezTo>
                <a:cubicBezTo>
                  <a:pt x="2405622" y="3511994"/>
                  <a:pt x="2394164" y="3512045"/>
                  <a:pt x="2383065" y="3510459"/>
                </a:cubicBezTo>
                <a:lnTo>
                  <a:pt x="2340255" y="3496189"/>
                </a:lnTo>
                <a:lnTo>
                  <a:pt x="2325985" y="3491432"/>
                </a:lnTo>
                <a:cubicBezTo>
                  <a:pt x="2315465" y="3480912"/>
                  <a:pt x="2308824" y="3476137"/>
                  <a:pt x="2302202" y="3462892"/>
                </a:cubicBezTo>
                <a:cubicBezTo>
                  <a:pt x="2299960" y="3458407"/>
                  <a:pt x="2300026" y="3452921"/>
                  <a:pt x="2297446" y="3448622"/>
                </a:cubicBezTo>
                <a:cubicBezTo>
                  <a:pt x="2291911" y="3439396"/>
                  <a:pt x="2281440" y="3436076"/>
                  <a:pt x="2273663" y="3429595"/>
                </a:cubicBezTo>
                <a:cubicBezTo>
                  <a:pt x="2268495" y="3425288"/>
                  <a:pt x="2265273" y="3418592"/>
                  <a:pt x="2259393" y="3415325"/>
                </a:cubicBezTo>
                <a:cubicBezTo>
                  <a:pt x="2250627" y="3410455"/>
                  <a:pt x="2240366" y="3408982"/>
                  <a:pt x="2230853" y="3405811"/>
                </a:cubicBezTo>
                <a:cubicBezTo>
                  <a:pt x="2226096" y="3404225"/>
                  <a:pt x="2220755" y="3403835"/>
                  <a:pt x="2216583" y="3401054"/>
                </a:cubicBezTo>
                <a:cubicBezTo>
                  <a:pt x="2198141" y="3388760"/>
                  <a:pt x="2207736" y="3393349"/>
                  <a:pt x="2188043" y="3386784"/>
                </a:cubicBezTo>
                <a:cubicBezTo>
                  <a:pt x="2181701" y="3382027"/>
                  <a:pt x="2175468" y="3377122"/>
                  <a:pt x="2169017" y="3372514"/>
                </a:cubicBezTo>
                <a:cubicBezTo>
                  <a:pt x="2164365" y="3369191"/>
                  <a:pt x="2159211" y="3366572"/>
                  <a:pt x="2154747" y="3363001"/>
                </a:cubicBezTo>
                <a:cubicBezTo>
                  <a:pt x="2151245" y="3360199"/>
                  <a:pt x="2148736" y="3356289"/>
                  <a:pt x="2145234" y="3353487"/>
                </a:cubicBezTo>
                <a:cubicBezTo>
                  <a:pt x="2132063" y="3342950"/>
                  <a:pt x="2131764" y="3344241"/>
                  <a:pt x="2116694" y="3339217"/>
                </a:cubicBezTo>
                <a:cubicBezTo>
                  <a:pt x="2106638" y="3324132"/>
                  <a:pt x="2100092" y="3312292"/>
                  <a:pt x="2083398" y="3301163"/>
                </a:cubicBezTo>
                <a:cubicBezTo>
                  <a:pt x="2078641" y="3297992"/>
                  <a:pt x="2073592" y="3295221"/>
                  <a:pt x="2069128" y="3291650"/>
                </a:cubicBezTo>
                <a:cubicBezTo>
                  <a:pt x="2054410" y="3279875"/>
                  <a:pt x="2063585" y="3283596"/>
                  <a:pt x="2050102" y="3267866"/>
                </a:cubicBezTo>
                <a:cubicBezTo>
                  <a:pt x="2044265" y="3261056"/>
                  <a:pt x="2036050" y="3256302"/>
                  <a:pt x="2031075" y="3248839"/>
                </a:cubicBezTo>
                <a:cubicBezTo>
                  <a:pt x="2014099" y="3223375"/>
                  <a:pt x="2025604" y="3238611"/>
                  <a:pt x="1993022" y="3206029"/>
                </a:cubicBezTo>
                <a:lnTo>
                  <a:pt x="1978752" y="3191759"/>
                </a:lnTo>
                <a:cubicBezTo>
                  <a:pt x="1975581" y="3188588"/>
                  <a:pt x="1973250" y="3184251"/>
                  <a:pt x="1969239" y="3182245"/>
                </a:cubicBezTo>
                <a:cubicBezTo>
                  <a:pt x="1962897" y="3179074"/>
                  <a:pt x="1956730" y="3175525"/>
                  <a:pt x="1950213" y="3172732"/>
                </a:cubicBezTo>
                <a:cubicBezTo>
                  <a:pt x="1945604" y="3170757"/>
                  <a:pt x="1940326" y="3170410"/>
                  <a:pt x="1935943" y="3167975"/>
                </a:cubicBezTo>
                <a:cubicBezTo>
                  <a:pt x="1925948" y="3162422"/>
                  <a:pt x="1916916" y="3155290"/>
                  <a:pt x="1907403" y="3148948"/>
                </a:cubicBezTo>
                <a:cubicBezTo>
                  <a:pt x="1902646" y="3145777"/>
                  <a:pt x="1897175" y="3143478"/>
                  <a:pt x="1893133" y="3139435"/>
                </a:cubicBezTo>
                <a:cubicBezTo>
                  <a:pt x="1889962" y="3136264"/>
                  <a:pt x="1886421" y="3133423"/>
                  <a:pt x="1883620" y="3129921"/>
                </a:cubicBezTo>
                <a:cubicBezTo>
                  <a:pt x="1880049" y="3125457"/>
                  <a:pt x="1877430" y="3120303"/>
                  <a:pt x="1874107" y="3115651"/>
                </a:cubicBezTo>
                <a:cubicBezTo>
                  <a:pt x="1869499" y="3109200"/>
                  <a:pt x="1864445" y="3103075"/>
                  <a:pt x="1859837" y="3096624"/>
                </a:cubicBezTo>
                <a:cubicBezTo>
                  <a:pt x="1856514" y="3091972"/>
                  <a:pt x="1854366" y="3086396"/>
                  <a:pt x="1850324" y="3082354"/>
                </a:cubicBezTo>
                <a:cubicBezTo>
                  <a:pt x="1846282" y="3078312"/>
                  <a:pt x="1840394" y="3076561"/>
                  <a:pt x="1836054" y="3072841"/>
                </a:cubicBezTo>
                <a:cubicBezTo>
                  <a:pt x="1836042" y="3072830"/>
                  <a:pt x="1805542" y="3042328"/>
                  <a:pt x="1802758" y="3039544"/>
                </a:cubicBezTo>
                <a:cubicBezTo>
                  <a:pt x="1799587" y="3036373"/>
                  <a:pt x="1796832" y="3032721"/>
                  <a:pt x="1793244" y="3030030"/>
                </a:cubicBezTo>
                <a:cubicBezTo>
                  <a:pt x="1781843" y="3021479"/>
                  <a:pt x="1752812" y="3002508"/>
                  <a:pt x="1740921" y="2987220"/>
                </a:cubicBezTo>
                <a:cubicBezTo>
                  <a:pt x="1733902" y="2978195"/>
                  <a:pt x="1728237" y="2968193"/>
                  <a:pt x="1721895" y="2958680"/>
                </a:cubicBezTo>
                <a:cubicBezTo>
                  <a:pt x="1718724" y="2953923"/>
                  <a:pt x="1716425" y="2948452"/>
                  <a:pt x="1712382" y="2944409"/>
                </a:cubicBezTo>
                <a:cubicBezTo>
                  <a:pt x="1702869" y="2934896"/>
                  <a:pt x="1694348" y="2924274"/>
                  <a:pt x="1683842" y="2915869"/>
                </a:cubicBezTo>
                <a:cubicBezTo>
                  <a:pt x="1675914" y="2909527"/>
                  <a:pt x="1668181" y="2902934"/>
                  <a:pt x="1660059" y="2896842"/>
                </a:cubicBezTo>
                <a:cubicBezTo>
                  <a:pt x="1655486" y="2893412"/>
                  <a:pt x="1650253" y="2890900"/>
                  <a:pt x="1645789" y="2887329"/>
                </a:cubicBezTo>
                <a:cubicBezTo>
                  <a:pt x="1642287" y="2884527"/>
                  <a:pt x="1639864" y="2880506"/>
                  <a:pt x="1636276" y="2877815"/>
                </a:cubicBezTo>
                <a:cubicBezTo>
                  <a:pt x="1627129" y="2870955"/>
                  <a:pt x="1615821" y="2866873"/>
                  <a:pt x="1607736" y="2858788"/>
                </a:cubicBezTo>
                <a:cubicBezTo>
                  <a:pt x="1602979" y="2854031"/>
                  <a:pt x="1597772" y="2849686"/>
                  <a:pt x="1593466" y="2844518"/>
                </a:cubicBezTo>
                <a:cubicBezTo>
                  <a:pt x="1589806" y="2840126"/>
                  <a:pt x="1588255" y="2834013"/>
                  <a:pt x="1583953" y="2830248"/>
                </a:cubicBezTo>
                <a:cubicBezTo>
                  <a:pt x="1575348" y="2822719"/>
                  <a:pt x="1564926" y="2817563"/>
                  <a:pt x="1555413" y="2811221"/>
                </a:cubicBezTo>
                <a:cubicBezTo>
                  <a:pt x="1550657" y="2808050"/>
                  <a:pt x="1546749" y="2802829"/>
                  <a:pt x="1541144" y="2801708"/>
                </a:cubicBezTo>
                <a:cubicBezTo>
                  <a:pt x="1498442" y="2793167"/>
                  <a:pt x="1525347" y="2798282"/>
                  <a:pt x="1460281" y="2787438"/>
                </a:cubicBezTo>
                <a:cubicBezTo>
                  <a:pt x="1450768" y="2785852"/>
                  <a:pt x="1441346" y="2783554"/>
                  <a:pt x="1431741" y="2782681"/>
                </a:cubicBezTo>
                <a:lnTo>
                  <a:pt x="1379419" y="2777924"/>
                </a:lnTo>
                <a:cubicBezTo>
                  <a:pt x="1292093" y="2807035"/>
                  <a:pt x="1359889" y="2786208"/>
                  <a:pt x="1132075" y="2777924"/>
                </a:cubicBezTo>
                <a:cubicBezTo>
                  <a:pt x="1122437" y="2777574"/>
                  <a:pt x="1113067" y="2774634"/>
                  <a:pt x="1103535" y="2773168"/>
                </a:cubicBezTo>
                <a:cubicBezTo>
                  <a:pt x="1092454" y="2771463"/>
                  <a:pt x="1081233" y="2770610"/>
                  <a:pt x="1070239" y="2768411"/>
                </a:cubicBezTo>
                <a:cubicBezTo>
                  <a:pt x="1057418" y="2765847"/>
                  <a:pt x="1045083" y="2761046"/>
                  <a:pt x="1032186" y="2758897"/>
                </a:cubicBezTo>
                <a:cubicBezTo>
                  <a:pt x="1013159" y="2755726"/>
                  <a:pt x="994020" y="2753167"/>
                  <a:pt x="975106" y="2749384"/>
                </a:cubicBezTo>
                <a:cubicBezTo>
                  <a:pt x="967178" y="2747798"/>
                  <a:pt x="959166" y="2746588"/>
                  <a:pt x="951323" y="2744627"/>
                </a:cubicBezTo>
                <a:cubicBezTo>
                  <a:pt x="946459" y="2743411"/>
                  <a:pt x="941986" y="2740767"/>
                  <a:pt x="937053" y="2739870"/>
                </a:cubicBezTo>
                <a:cubicBezTo>
                  <a:pt x="924476" y="2737583"/>
                  <a:pt x="911684" y="2736699"/>
                  <a:pt x="899000" y="2735114"/>
                </a:cubicBezTo>
                <a:cubicBezTo>
                  <a:pt x="886316" y="2731943"/>
                  <a:pt x="873845" y="2727749"/>
                  <a:pt x="860948" y="2725600"/>
                </a:cubicBezTo>
                <a:cubicBezTo>
                  <a:pt x="851435" y="2724015"/>
                  <a:pt x="841865" y="2722735"/>
                  <a:pt x="832408" y="2720844"/>
                </a:cubicBezTo>
                <a:cubicBezTo>
                  <a:pt x="814297" y="2717222"/>
                  <a:pt x="783901" y="2707149"/>
                  <a:pt x="770572" y="2701817"/>
                </a:cubicBezTo>
                <a:cubicBezTo>
                  <a:pt x="762644" y="2698646"/>
                  <a:pt x="754813" y="2695221"/>
                  <a:pt x="746789" y="2692303"/>
                </a:cubicBezTo>
                <a:cubicBezTo>
                  <a:pt x="737365" y="2688876"/>
                  <a:pt x="727218" y="2687275"/>
                  <a:pt x="718249" y="2682790"/>
                </a:cubicBezTo>
                <a:cubicBezTo>
                  <a:pt x="704629" y="2675980"/>
                  <a:pt x="698956" y="2672021"/>
                  <a:pt x="684953" y="2668520"/>
                </a:cubicBezTo>
                <a:cubicBezTo>
                  <a:pt x="677110" y="2666559"/>
                  <a:pt x="669062" y="2665517"/>
                  <a:pt x="661170" y="2663763"/>
                </a:cubicBezTo>
                <a:cubicBezTo>
                  <a:pt x="626807" y="2656126"/>
                  <a:pt x="657820" y="2661424"/>
                  <a:pt x="618360" y="2654250"/>
                </a:cubicBezTo>
                <a:cubicBezTo>
                  <a:pt x="608871" y="2652525"/>
                  <a:pt x="599277" y="2651385"/>
                  <a:pt x="589820" y="2649493"/>
                </a:cubicBezTo>
                <a:cubicBezTo>
                  <a:pt x="583410" y="2648211"/>
                  <a:pt x="577176" y="2646154"/>
                  <a:pt x="570794" y="2644736"/>
                </a:cubicBezTo>
                <a:cubicBezTo>
                  <a:pt x="516389" y="2632645"/>
                  <a:pt x="574432" y="2646833"/>
                  <a:pt x="527984" y="2635223"/>
                </a:cubicBezTo>
                <a:cubicBezTo>
                  <a:pt x="523228" y="2632052"/>
                  <a:pt x="518828" y="2628266"/>
                  <a:pt x="513715" y="2625709"/>
                </a:cubicBezTo>
                <a:cubicBezTo>
                  <a:pt x="509230" y="2623466"/>
                  <a:pt x="504054" y="2622927"/>
                  <a:pt x="499445" y="2620952"/>
                </a:cubicBezTo>
                <a:cubicBezTo>
                  <a:pt x="488929" y="2616445"/>
                  <a:pt x="475334" y="2609275"/>
                  <a:pt x="466148" y="2601926"/>
                </a:cubicBezTo>
                <a:cubicBezTo>
                  <a:pt x="462646" y="2599124"/>
                  <a:pt x="459123" y="2596144"/>
                  <a:pt x="456635" y="2592412"/>
                </a:cubicBezTo>
                <a:cubicBezTo>
                  <a:pt x="452702" y="2586512"/>
                  <a:pt x="450640" y="2579542"/>
                  <a:pt x="447122" y="2573385"/>
                </a:cubicBezTo>
                <a:cubicBezTo>
                  <a:pt x="444286" y="2568421"/>
                  <a:pt x="440346" y="2564134"/>
                  <a:pt x="437609" y="2559115"/>
                </a:cubicBezTo>
                <a:cubicBezTo>
                  <a:pt x="430818" y="2546665"/>
                  <a:pt x="427091" y="2532406"/>
                  <a:pt x="418582" y="2521061"/>
                </a:cubicBezTo>
                <a:cubicBezTo>
                  <a:pt x="413825" y="2514719"/>
                  <a:pt x="408514" y="2508758"/>
                  <a:pt x="404312" y="2502035"/>
                </a:cubicBezTo>
                <a:cubicBezTo>
                  <a:pt x="376444" y="2457446"/>
                  <a:pt x="411469" y="2505394"/>
                  <a:pt x="385286" y="2468737"/>
                </a:cubicBezTo>
                <a:cubicBezTo>
                  <a:pt x="373318" y="2451981"/>
                  <a:pt x="367929" y="2444631"/>
                  <a:pt x="351990" y="2430684"/>
                </a:cubicBezTo>
                <a:cubicBezTo>
                  <a:pt x="346230" y="2425643"/>
                  <a:pt x="329034" y="2415277"/>
                  <a:pt x="323450" y="2406900"/>
                </a:cubicBezTo>
                <a:cubicBezTo>
                  <a:pt x="319517" y="2401000"/>
                  <a:pt x="317455" y="2394030"/>
                  <a:pt x="313937" y="2387873"/>
                </a:cubicBezTo>
                <a:cubicBezTo>
                  <a:pt x="287043" y="2340810"/>
                  <a:pt x="323657" y="2412073"/>
                  <a:pt x="294910" y="2354576"/>
                </a:cubicBezTo>
                <a:cubicBezTo>
                  <a:pt x="296496" y="2245172"/>
                  <a:pt x="299667" y="2135779"/>
                  <a:pt x="299667" y="2026363"/>
                </a:cubicBezTo>
                <a:cubicBezTo>
                  <a:pt x="299667" y="2010071"/>
                  <a:pt x="293296" y="1994506"/>
                  <a:pt x="290154" y="1978795"/>
                </a:cubicBezTo>
                <a:cubicBezTo>
                  <a:pt x="288263" y="1969338"/>
                  <a:pt x="287489" y="1959670"/>
                  <a:pt x="285397" y="1950255"/>
                </a:cubicBezTo>
                <a:cubicBezTo>
                  <a:pt x="284309" y="1945360"/>
                  <a:pt x="282017" y="1940806"/>
                  <a:pt x="280640" y="1935985"/>
                </a:cubicBezTo>
                <a:cubicBezTo>
                  <a:pt x="278844" y="1929699"/>
                  <a:pt x="277469" y="1923300"/>
                  <a:pt x="275884" y="1916958"/>
                </a:cubicBezTo>
                <a:cubicBezTo>
                  <a:pt x="274298" y="1877319"/>
                  <a:pt x="273527" y="1837638"/>
                  <a:pt x="271127" y="1798040"/>
                </a:cubicBezTo>
                <a:cubicBezTo>
                  <a:pt x="270354" y="1785280"/>
                  <a:pt x="269470" y="1772388"/>
                  <a:pt x="266370" y="1759986"/>
                </a:cubicBezTo>
                <a:cubicBezTo>
                  <a:pt x="264650" y="1753107"/>
                  <a:pt x="260028" y="1747301"/>
                  <a:pt x="256857" y="1740959"/>
                </a:cubicBezTo>
                <a:cubicBezTo>
                  <a:pt x="255272" y="1733031"/>
                  <a:pt x="253855" y="1725068"/>
                  <a:pt x="252101" y="1717176"/>
                </a:cubicBezTo>
                <a:cubicBezTo>
                  <a:pt x="250683" y="1710794"/>
                  <a:pt x="248514" y="1704581"/>
                  <a:pt x="247344" y="1698149"/>
                </a:cubicBezTo>
                <a:cubicBezTo>
                  <a:pt x="245338" y="1687118"/>
                  <a:pt x="244535" y="1675893"/>
                  <a:pt x="242587" y="1664852"/>
                </a:cubicBezTo>
                <a:cubicBezTo>
                  <a:pt x="239777" y="1648928"/>
                  <a:pt x="236245" y="1633141"/>
                  <a:pt x="233074" y="1617285"/>
                </a:cubicBezTo>
                <a:cubicBezTo>
                  <a:pt x="233072" y="1617277"/>
                  <a:pt x="223564" y="1569726"/>
                  <a:pt x="223561" y="1569718"/>
                </a:cubicBezTo>
                <a:lnTo>
                  <a:pt x="214048" y="1545934"/>
                </a:lnTo>
                <a:cubicBezTo>
                  <a:pt x="212462" y="1536421"/>
                  <a:pt x="211312" y="1526824"/>
                  <a:pt x="209291" y="1517394"/>
                </a:cubicBezTo>
                <a:cubicBezTo>
                  <a:pt x="206551" y="1504609"/>
                  <a:pt x="199778" y="1479340"/>
                  <a:pt x="199778" y="1479340"/>
                </a:cubicBezTo>
                <a:cubicBezTo>
                  <a:pt x="195222" y="1429230"/>
                  <a:pt x="196201" y="1433485"/>
                  <a:pt x="190265" y="1388962"/>
                </a:cubicBezTo>
                <a:cubicBezTo>
                  <a:pt x="185407" y="1352526"/>
                  <a:pt x="188782" y="1365485"/>
                  <a:pt x="180751" y="1341395"/>
                </a:cubicBezTo>
                <a:cubicBezTo>
                  <a:pt x="179166" y="1330296"/>
                  <a:pt x="178194" y="1319092"/>
                  <a:pt x="175995" y="1308098"/>
                </a:cubicBezTo>
                <a:cubicBezTo>
                  <a:pt x="173207" y="1294158"/>
                  <a:pt x="167524" y="1288332"/>
                  <a:pt x="161725" y="1274801"/>
                </a:cubicBezTo>
                <a:cubicBezTo>
                  <a:pt x="159750" y="1270192"/>
                  <a:pt x="158554" y="1265288"/>
                  <a:pt x="156968" y="1260531"/>
                </a:cubicBezTo>
                <a:cubicBezTo>
                  <a:pt x="155383" y="1233576"/>
                  <a:pt x="154772" y="1206547"/>
                  <a:pt x="152212" y="1179667"/>
                </a:cubicBezTo>
                <a:cubicBezTo>
                  <a:pt x="151150" y="1168512"/>
                  <a:pt x="145756" y="1157074"/>
                  <a:pt x="142698" y="1146370"/>
                </a:cubicBezTo>
                <a:cubicBezTo>
                  <a:pt x="130750" y="1104551"/>
                  <a:pt x="144593" y="1147295"/>
                  <a:pt x="133185" y="1113072"/>
                </a:cubicBezTo>
                <a:cubicBezTo>
                  <a:pt x="124896" y="1055043"/>
                  <a:pt x="130413" y="1098821"/>
                  <a:pt x="123672" y="1017938"/>
                </a:cubicBezTo>
                <a:cubicBezTo>
                  <a:pt x="122218" y="1000485"/>
                  <a:pt x="120209" y="983079"/>
                  <a:pt x="118915" y="965614"/>
                </a:cubicBezTo>
                <a:cubicBezTo>
                  <a:pt x="115702" y="922235"/>
                  <a:pt x="116135" y="891853"/>
                  <a:pt x="109402" y="851453"/>
                </a:cubicBezTo>
                <a:cubicBezTo>
                  <a:pt x="108327" y="845004"/>
                  <a:pt x="106231" y="838768"/>
                  <a:pt x="104646" y="832426"/>
                </a:cubicBezTo>
                <a:cubicBezTo>
                  <a:pt x="103060" y="803886"/>
                  <a:pt x="102477" y="775272"/>
                  <a:pt x="99889" y="746805"/>
                </a:cubicBezTo>
                <a:cubicBezTo>
                  <a:pt x="99297" y="740294"/>
                  <a:pt x="96550" y="734160"/>
                  <a:pt x="95132" y="727778"/>
                </a:cubicBezTo>
                <a:cubicBezTo>
                  <a:pt x="93378" y="719886"/>
                  <a:pt x="92503" y="711795"/>
                  <a:pt x="90376" y="703995"/>
                </a:cubicBezTo>
                <a:cubicBezTo>
                  <a:pt x="87737" y="694320"/>
                  <a:pt x="84033" y="684968"/>
                  <a:pt x="80862" y="675454"/>
                </a:cubicBezTo>
                <a:cubicBezTo>
                  <a:pt x="79276" y="670697"/>
                  <a:pt x="79114" y="665195"/>
                  <a:pt x="76106" y="661184"/>
                </a:cubicBezTo>
                <a:lnTo>
                  <a:pt x="61836" y="642157"/>
                </a:lnTo>
                <a:cubicBezTo>
                  <a:pt x="51258" y="610424"/>
                  <a:pt x="52109" y="615814"/>
                  <a:pt x="47566" y="561293"/>
                </a:cubicBezTo>
                <a:cubicBezTo>
                  <a:pt x="42921" y="505543"/>
                  <a:pt x="43939" y="511427"/>
                  <a:pt x="38053" y="461402"/>
                </a:cubicBezTo>
                <a:cubicBezTo>
                  <a:pt x="33163" y="419840"/>
                  <a:pt x="37146" y="434900"/>
                  <a:pt x="28540" y="409078"/>
                </a:cubicBezTo>
                <a:cubicBezTo>
                  <a:pt x="26954" y="396393"/>
                  <a:pt x="26883" y="383426"/>
                  <a:pt x="23783" y="371024"/>
                </a:cubicBezTo>
                <a:cubicBezTo>
                  <a:pt x="22063" y="364145"/>
                  <a:pt x="15348" y="359005"/>
                  <a:pt x="14270" y="351997"/>
                </a:cubicBezTo>
                <a:cubicBezTo>
                  <a:pt x="8944" y="317378"/>
                  <a:pt x="7928" y="282232"/>
                  <a:pt x="4757" y="247350"/>
                </a:cubicBezTo>
                <a:cubicBezTo>
                  <a:pt x="3884" y="237745"/>
                  <a:pt x="1586" y="228323"/>
                  <a:pt x="0" y="218809"/>
                </a:cubicBezTo>
                <a:cubicBezTo>
                  <a:pt x="879" y="203862"/>
                  <a:pt x="3600" y="127489"/>
                  <a:pt x="9513" y="99891"/>
                </a:cubicBezTo>
                <a:cubicBezTo>
                  <a:pt x="11614" y="90086"/>
                  <a:pt x="11935" y="78442"/>
                  <a:pt x="19026" y="71351"/>
                </a:cubicBezTo>
                <a:lnTo>
                  <a:pt x="38053" y="52324"/>
                </a:lnTo>
                <a:cubicBezTo>
                  <a:pt x="46314" y="27543"/>
                  <a:pt x="37399" y="47196"/>
                  <a:pt x="52323" y="28540"/>
                </a:cubicBezTo>
                <a:cubicBezTo>
                  <a:pt x="55894" y="24076"/>
                  <a:pt x="56988" y="17300"/>
                  <a:pt x="61836" y="14270"/>
                </a:cubicBezTo>
                <a:cubicBezTo>
                  <a:pt x="70340" y="8955"/>
                  <a:pt x="90376" y="4757"/>
                  <a:pt x="90376" y="4757"/>
                </a:cubicBezTo>
                <a:cubicBezTo>
                  <a:pt x="101475" y="6343"/>
                  <a:pt x="112461" y="9514"/>
                  <a:pt x="123672" y="9514"/>
                </a:cubicBezTo>
                <a:cubicBezTo>
                  <a:pt x="285080" y="9514"/>
                  <a:pt x="254345" y="12591"/>
                  <a:pt x="342476" y="0"/>
                </a:cubicBezTo>
                <a:lnTo>
                  <a:pt x="494688" y="4757"/>
                </a:lnTo>
                <a:cubicBezTo>
                  <a:pt x="515341" y="5675"/>
                  <a:pt x="535887" y="8300"/>
                  <a:pt x="556524" y="9514"/>
                </a:cubicBezTo>
                <a:cubicBezTo>
                  <a:pt x="589801" y="11471"/>
                  <a:pt x="623117" y="12685"/>
                  <a:pt x="656413" y="14270"/>
                </a:cubicBezTo>
                <a:cubicBezTo>
                  <a:pt x="669097" y="12685"/>
                  <a:pt x="681683" y="9514"/>
                  <a:pt x="694466" y="9514"/>
                </a:cubicBezTo>
                <a:cubicBezTo>
                  <a:pt x="767414" y="9514"/>
                  <a:pt x="725699" y="21299"/>
                  <a:pt x="761059" y="9514"/>
                </a:cubicBezTo>
                <a:cubicBezTo>
                  <a:pt x="863809" y="20929"/>
                  <a:pt x="835269" y="19027"/>
                  <a:pt x="1013159" y="19027"/>
                </a:cubicBezTo>
                <a:cubicBezTo>
                  <a:pt x="1019697" y="19027"/>
                  <a:pt x="1025844" y="15856"/>
                  <a:pt x="1032186" y="14270"/>
                </a:cubicBezTo>
                <a:cubicBezTo>
                  <a:pt x="1063897" y="15856"/>
                  <a:pt x="1095568" y="19027"/>
                  <a:pt x="1127318" y="19027"/>
                </a:cubicBezTo>
                <a:cubicBezTo>
                  <a:pt x="1141676" y="19027"/>
                  <a:pt x="1155770" y="14270"/>
                  <a:pt x="1170128" y="14270"/>
                </a:cubicBezTo>
                <a:cubicBezTo>
                  <a:pt x="1209798" y="14270"/>
                  <a:pt x="1249405" y="17441"/>
                  <a:pt x="1289043" y="19027"/>
                </a:cubicBezTo>
                <a:cubicBezTo>
                  <a:pt x="1295385" y="20613"/>
                  <a:pt x="1303149" y="19479"/>
                  <a:pt x="1308069" y="23784"/>
                </a:cubicBezTo>
                <a:cubicBezTo>
                  <a:pt x="1323463" y="37254"/>
                  <a:pt x="1326293" y="49915"/>
                  <a:pt x="1331853" y="66594"/>
                </a:cubicBezTo>
                <a:cubicBezTo>
                  <a:pt x="1341699" y="145374"/>
                  <a:pt x="1338338" y="98180"/>
                  <a:pt x="1327096" y="233079"/>
                </a:cubicBezTo>
                <a:cubicBezTo>
                  <a:pt x="1325510" y="252106"/>
                  <a:pt x="1324527" y="271193"/>
                  <a:pt x="1322339" y="290160"/>
                </a:cubicBezTo>
                <a:cubicBezTo>
                  <a:pt x="1319769" y="312436"/>
                  <a:pt x="1312826" y="356754"/>
                  <a:pt x="1312826" y="356754"/>
                </a:cubicBezTo>
                <a:cubicBezTo>
                  <a:pt x="1311811" y="374015"/>
                  <a:pt x="1305326" y="487831"/>
                  <a:pt x="1303313" y="508969"/>
                </a:cubicBezTo>
                <a:cubicBezTo>
                  <a:pt x="1302399" y="518570"/>
                  <a:pt x="1300142" y="527996"/>
                  <a:pt x="1298556" y="537509"/>
                </a:cubicBezTo>
                <a:cubicBezTo>
                  <a:pt x="1300142" y="561293"/>
                  <a:pt x="1300681" y="585169"/>
                  <a:pt x="1303313" y="608860"/>
                </a:cubicBezTo>
                <a:cubicBezTo>
                  <a:pt x="1303867" y="613843"/>
                  <a:pt x="1305489" y="618831"/>
                  <a:pt x="1308069" y="623130"/>
                </a:cubicBezTo>
                <a:cubicBezTo>
                  <a:pt x="1310376" y="626976"/>
                  <a:pt x="1314081" y="629842"/>
                  <a:pt x="1317583" y="632644"/>
                </a:cubicBezTo>
                <a:cubicBezTo>
                  <a:pt x="1322047" y="636215"/>
                  <a:pt x="1327389" y="638586"/>
                  <a:pt x="1331853" y="642157"/>
                </a:cubicBezTo>
                <a:cubicBezTo>
                  <a:pt x="1335355" y="644959"/>
                  <a:pt x="1337167" y="650096"/>
                  <a:pt x="1341366" y="651671"/>
                </a:cubicBezTo>
                <a:cubicBezTo>
                  <a:pt x="1350396" y="655057"/>
                  <a:pt x="1360392" y="654842"/>
                  <a:pt x="1369905" y="656427"/>
                </a:cubicBezTo>
                <a:lnTo>
                  <a:pt x="1398445" y="651671"/>
                </a:lnTo>
                <a:cubicBezTo>
                  <a:pt x="1409526" y="649966"/>
                  <a:pt x="1420747" y="649113"/>
                  <a:pt x="1431741" y="646914"/>
                </a:cubicBezTo>
                <a:cubicBezTo>
                  <a:pt x="1436658" y="645931"/>
                  <a:pt x="1441254" y="643743"/>
                  <a:pt x="1446011" y="642157"/>
                </a:cubicBezTo>
                <a:cubicBezTo>
                  <a:pt x="1449182" y="638986"/>
                  <a:pt x="1451679" y="634951"/>
                  <a:pt x="1455525" y="632644"/>
                </a:cubicBezTo>
                <a:cubicBezTo>
                  <a:pt x="1459824" y="630064"/>
                  <a:pt x="1464780" y="627887"/>
                  <a:pt x="1469794" y="627887"/>
                </a:cubicBezTo>
                <a:cubicBezTo>
                  <a:pt x="1474808" y="627887"/>
                  <a:pt x="1479579" y="630402"/>
                  <a:pt x="1484064" y="632644"/>
                </a:cubicBezTo>
                <a:cubicBezTo>
                  <a:pt x="1496067" y="638646"/>
                  <a:pt x="1498998" y="642821"/>
                  <a:pt x="1507847" y="651671"/>
                </a:cubicBezTo>
                <a:cubicBezTo>
                  <a:pt x="1509433" y="658013"/>
                  <a:pt x="1510725" y="664436"/>
                  <a:pt x="1512604" y="670698"/>
                </a:cubicBezTo>
                <a:cubicBezTo>
                  <a:pt x="1515485" y="680303"/>
                  <a:pt x="1522117" y="699238"/>
                  <a:pt x="1522117" y="699238"/>
                </a:cubicBezTo>
                <a:cubicBezTo>
                  <a:pt x="1526824" y="736892"/>
                  <a:pt x="1531630" y="769384"/>
                  <a:pt x="1531630" y="808642"/>
                </a:cubicBezTo>
                <a:cubicBezTo>
                  <a:pt x="1531630" y="829264"/>
                  <a:pt x="1526281" y="842226"/>
                  <a:pt x="1522117" y="860966"/>
                </a:cubicBezTo>
                <a:cubicBezTo>
                  <a:pt x="1514463" y="895410"/>
                  <a:pt x="1521105" y="873518"/>
                  <a:pt x="1512604" y="899020"/>
                </a:cubicBezTo>
                <a:cubicBezTo>
                  <a:pt x="1511018" y="911705"/>
                  <a:pt x="1509341" y="924378"/>
                  <a:pt x="1507847" y="937074"/>
                </a:cubicBezTo>
                <a:cubicBezTo>
                  <a:pt x="1506169" y="951333"/>
                  <a:pt x="1505274" y="965693"/>
                  <a:pt x="1503091" y="979884"/>
                </a:cubicBezTo>
                <a:cubicBezTo>
                  <a:pt x="1502097" y="986346"/>
                  <a:pt x="1499920" y="992569"/>
                  <a:pt x="1498334" y="998911"/>
                </a:cubicBezTo>
                <a:cubicBezTo>
                  <a:pt x="1496748" y="1014767"/>
                  <a:pt x="1493577" y="1030543"/>
                  <a:pt x="1493577" y="1046478"/>
                </a:cubicBezTo>
                <a:cubicBezTo>
                  <a:pt x="1493577" y="1087733"/>
                  <a:pt x="1495911" y="1128969"/>
                  <a:pt x="1498334" y="1170153"/>
                </a:cubicBezTo>
                <a:cubicBezTo>
                  <a:pt x="1499085" y="1182914"/>
                  <a:pt x="1498792" y="1196168"/>
                  <a:pt x="1503091" y="1208207"/>
                </a:cubicBezTo>
                <a:cubicBezTo>
                  <a:pt x="1515719" y="1243566"/>
                  <a:pt x="1517389" y="1229373"/>
                  <a:pt x="1536387" y="1246261"/>
                </a:cubicBezTo>
                <a:cubicBezTo>
                  <a:pt x="1546442" y="1255199"/>
                  <a:pt x="1551875" y="1271538"/>
                  <a:pt x="1564927" y="1274801"/>
                </a:cubicBezTo>
                <a:cubicBezTo>
                  <a:pt x="1571269" y="1276387"/>
                  <a:pt x="1577492" y="1278564"/>
                  <a:pt x="1583953" y="1279558"/>
                </a:cubicBezTo>
                <a:cubicBezTo>
                  <a:pt x="1598144" y="1281741"/>
                  <a:pt x="1612516" y="1282533"/>
                  <a:pt x="1626763" y="1284314"/>
                </a:cubicBezTo>
                <a:cubicBezTo>
                  <a:pt x="1637888" y="1285705"/>
                  <a:pt x="1648960" y="1287485"/>
                  <a:pt x="1660059" y="1289071"/>
                </a:cubicBezTo>
                <a:cubicBezTo>
                  <a:pt x="1664816" y="1290657"/>
                  <a:pt x="1669465" y="1292612"/>
                  <a:pt x="1674329" y="1293828"/>
                </a:cubicBezTo>
                <a:lnTo>
                  <a:pt x="1712382" y="1303341"/>
                </a:lnTo>
                <a:cubicBezTo>
                  <a:pt x="1723651" y="1314611"/>
                  <a:pt x="1734298" y="1326504"/>
                  <a:pt x="1750435" y="1331882"/>
                </a:cubicBezTo>
                <a:lnTo>
                  <a:pt x="1764705" y="1336638"/>
                </a:lnTo>
                <a:lnTo>
                  <a:pt x="1793244" y="1365179"/>
                </a:lnTo>
                <a:cubicBezTo>
                  <a:pt x="1796415" y="1368350"/>
                  <a:pt x="1799027" y="1372204"/>
                  <a:pt x="1802758" y="1374692"/>
                </a:cubicBezTo>
                <a:cubicBezTo>
                  <a:pt x="1813353" y="1381756"/>
                  <a:pt x="1818795" y="1384036"/>
                  <a:pt x="1826541" y="1393719"/>
                </a:cubicBezTo>
                <a:cubicBezTo>
                  <a:pt x="1830112" y="1398183"/>
                  <a:pt x="1832483" y="1403525"/>
                  <a:pt x="1836054" y="1407989"/>
                </a:cubicBezTo>
                <a:cubicBezTo>
                  <a:pt x="1838855" y="1411491"/>
                  <a:pt x="1842766" y="1414001"/>
                  <a:pt x="1845567" y="1417503"/>
                </a:cubicBezTo>
                <a:cubicBezTo>
                  <a:pt x="1849138" y="1421967"/>
                  <a:pt x="1850616" y="1428202"/>
                  <a:pt x="1855080" y="1431773"/>
                </a:cubicBezTo>
                <a:cubicBezTo>
                  <a:pt x="1858995" y="1434905"/>
                  <a:pt x="1864593" y="1434944"/>
                  <a:pt x="1869350" y="1436529"/>
                </a:cubicBezTo>
                <a:cubicBezTo>
                  <a:pt x="1870936" y="1441286"/>
                  <a:pt x="1871865" y="1446315"/>
                  <a:pt x="1874107" y="1450800"/>
                </a:cubicBezTo>
                <a:cubicBezTo>
                  <a:pt x="1876664" y="1455913"/>
                  <a:pt x="1881368" y="1459815"/>
                  <a:pt x="1883620" y="1465070"/>
                </a:cubicBezTo>
                <a:cubicBezTo>
                  <a:pt x="1891596" y="1483681"/>
                  <a:pt x="1885103" y="1493456"/>
                  <a:pt x="1897890" y="1512637"/>
                </a:cubicBezTo>
                <a:cubicBezTo>
                  <a:pt x="1901061" y="1517394"/>
                  <a:pt x="1902939" y="1523336"/>
                  <a:pt x="1907403" y="1526907"/>
                </a:cubicBezTo>
                <a:cubicBezTo>
                  <a:pt x="1911318" y="1530039"/>
                  <a:pt x="1916916" y="1530078"/>
                  <a:pt x="1921673" y="1531664"/>
                </a:cubicBezTo>
                <a:cubicBezTo>
                  <a:pt x="1926430" y="1536421"/>
                  <a:pt x="1932212" y="1540337"/>
                  <a:pt x="1935943" y="1545934"/>
                </a:cubicBezTo>
                <a:cubicBezTo>
                  <a:pt x="1938724" y="1550106"/>
                  <a:pt x="1939875" y="1555258"/>
                  <a:pt x="1940699" y="1560204"/>
                </a:cubicBezTo>
                <a:cubicBezTo>
                  <a:pt x="1943059" y="1574367"/>
                  <a:pt x="1943095" y="1588852"/>
                  <a:pt x="1945456" y="1603015"/>
                </a:cubicBezTo>
                <a:cubicBezTo>
                  <a:pt x="1947848" y="1617369"/>
                  <a:pt x="1961069" y="1637655"/>
                  <a:pt x="1969239" y="1645825"/>
                </a:cubicBezTo>
                <a:cubicBezTo>
                  <a:pt x="1973996" y="1650582"/>
                  <a:pt x="1977668" y="1656757"/>
                  <a:pt x="1983509" y="1660095"/>
                </a:cubicBezTo>
                <a:cubicBezTo>
                  <a:pt x="1989185" y="1663338"/>
                  <a:pt x="1996249" y="1663056"/>
                  <a:pt x="2002535" y="1664852"/>
                </a:cubicBezTo>
                <a:cubicBezTo>
                  <a:pt x="2007356" y="1666230"/>
                  <a:pt x="2012048" y="1668023"/>
                  <a:pt x="2016805" y="1669609"/>
                </a:cubicBezTo>
                <a:cubicBezTo>
                  <a:pt x="2021562" y="1674366"/>
                  <a:pt x="2025907" y="1679573"/>
                  <a:pt x="2031075" y="1683879"/>
                </a:cubicBezTo>
                <a:cubicBezTo>
                  <a:pt x="2035467" y="1687539"/>
                  <a:pt x="2041774" y="1688928"/>
                  <a:pt x="2045345" y="1693392"/>
                </a:cubicBezTo>
                <a:cubicBezTo>
                  <a:pt x="2048477" y="1697307"/>
                  <a:pt x="2048725" y="1702841"/>
                  <a:pt x="2050102" y="1707662"/>
                </a:cubicBezTo>
                <a:cubicBezTo>
                  <a:pt x="2062047" y="1749472"/>
                  <a:pt x="2048209" y="1706744"/>
                  <a:pt x="2059615" y="1740959"/>
                </a:cubicBezTo>
                <a:cubicBezTo>
                  <a:pt x="2061200" y="1753644"/>
                  <a:pt x="2060698" y="1766769"/>
                  <a:pt x="2064371" y="1779013"/>
                </a:cubicBezTo>
                <a:cubicBezTo>
                  <a:pt x="2065660" y="1783309"/>
                  <a:pt x="2070383" y="1785725"/>
                  <a:pt x="2073885" y="1788527"/>
                </a:cubicBezTo>
                <a:cubicBezTo>
                  <a:pt x="2078349" y="1792098"/>
                  <a:pt x="2083690" y="1794469"/>
                  <a:pt x="2088154" y="1798040"/>
                </a:cubicBezTo>
                <a:cubicBezTo>
                  <a:pt x="2091656" y="1800842"/>
                  <a:pt x="2093822" y="1805247"/>
                  <a:pt x="2097668" y="1807554"/>
                </a:cubicBezTo>
                <a:cubicBezTo>
                  <a:pt x="2101967" y="1810134"/>
                  <a:pt x="2107181" y="1810725"/>
                  <a:pt x="2111938" y="1812310"/>
                </a:cubicBezTo>
                <a:cubicBezTo>
                  <a:pt x="2115109" y="1817067"/>
                  <a:pt x="2118895" y="1821467"/>
                  <a:pt x="2121451" y="1826580"/>
                </a:cubicBezTo>
                <a:cubicBezTo>
                  <a:pt x="2123693" y="1831065"/>
                  <a:pt x="2123627" y="1836551"/>
                  <a:pt x="2126207" y="1840851"/>
                </a:cubicBezTo>
                <a:cubicBezTo>
                  <a:pt x="2131506" y="1849683"/>
                  <a:pt x="2142515" y="1853897"/>
                  <a:pt x="2149990" y="1859877"/>
                </a:cubicBezTo>
                <a:cubicBezTo>
                  <a:pt x="2153492" y="1862679"/>
                  <a:pt x="2156333" y="1866220"/>
                  <a:pt x="2159504" y="1869391"/>
                </a:cubicBezTo>
                <a:cubicBezTo>
                  <a:pt x="2172978" y="1909818"/>
                  <a:pt x="2154185" y="1860525"/>
                  <a:pt x="2173774" y="1893174"/>
                </a:cubicBezTo>
                <a:cubicBezTo>
                  <a:pt x="2176354" y="1897474"/>
                  <a:pt x="2176945" y="1902688"/>
                  <a:pt x="2178530" y="1907445"/>
                </a:cubicBezTo>
                <a:lnTo>
                  <a:pt x="2169017" y="1935985"/>
                </a:lnTo>
                <a:cubicBezTo>
                  <a:pt x="2167431" y="1940742"/>
                  <a:pt x="2165476" y="1945391"/>
                  <a:pt x="2164260" y="1950255"/>
                </a:cubicBezTo>
                <a:cubicBezTo>
                  <a:pt x="2162735" y="1956357"/>
                  <a:pt x="2158161" y="1976724"/>
                  <a:pt x="2154747" y="1983552"/>
                </a:cubicBezTo>
                <a:cubicBezTo>
                  <a:pt x="2152190" y="1988665"/>
                  <a:pt x="2147791" y="1992709"/>
                  <a:pt x="2145234" y="1997822"/>
                </a:cubicBezTo>
                <a:cubicBezTo>
                  <a:pt x="2142992" y="2002307"/>
                  <a:pt x="2143609" y="2008177"/>
                  <a:pt x="2140477" y="2012092"/>
                </a:cubicBezTo>
                <a:cubicBezTo>
                  <a:pt x="2136906" y="2016556"/>
                  <a:pt x="2130964" y="2018435"/>
                  <a:pt x="2126207" y="2021606"/>
                </a:cubicBezTo>
                <a:cubicBezTo>
                  <a:pt x="2124622" y="2026363"/>
                  <a:pt x="2123939" y="2031523"/>
                  <a:pt x="2121451" y="2035876"/>
                </a:cubicBezTo>
                <a:cubicBezTo>
                  <a:pt x="2117518" y="2042759"/>
                  <a:pt x="2111789" y="2048452"/>
                  <a:pt x="2107181" y="2054903"/>
                </a:cubicBezTo>
                <a:cubicBezTo>
                  <a:pt x="2103858" y="2059555"/>
                  <a:pt x="2100839" y="2064416"/>
                  <a:pt x="2097668" y="2069173"/>
                </a:cubicBezTo>
                <a:cubicBezTo>
                  <a:pt x="2096082" y="2075515"/>
                  <a:pt x="2096155" y="2082524"/>
                  <a:pt x="2092911" y="2088200"/>
                </a:cubicBezTo>
                <a:cubicBezTo>
                  <a:pt x="2089573" y="2094041"/>
                  <a:pt x="2082947" y="2097302"/>
                  <a:pt x="2078641" y="2102470"/>
                </a:cubicBezTo>
                <a:cubicBezTo>
                  <a:pt x="2074981" y="2106862"/>
                  <a:pt x="2072299" y="2111983"/>
                  <a:pt x="2069128" y="2116740"/>
                </a:cubicBezTo>
                <a:cubicBezTo>
                  <a:pt x="2070714" y="2126254"/>
                  <a:pt x="2073885" y="2135636"/>
                  <a:pt x="2073885" y="2145281"/>
                </a:cubicBezTo>
                <a:cubicBezTo>
                  <a:pt x="2073885" y="2157185"/>
                  <a:pt x="2066738" y="2197675"/>
                  <a:pt x="2064371" y="2211875"/>
                </a:cubicBezTo>
                <a:cubicBezTo>
                  <a:pt x="2065957" y="2216632"/>
                  <a:pt x="2069128" y="2221131"/>
                  <a:pt x="2069128" y="2226145"/>
                </a:cubicBezTo>
                <a:cubicBezTo>
                  <a:pt x="2069128" y="2240488"/>
                  <a:pt x="2048060" y="2260811"/>
                  <a:pt x="2045345" y="2268955"/>
                </a:cubicBezTo>
                <a:cubicBezTo>
                  <a:pt x="2042174" y="2278469"/>
                  <a:pt x="2037481" y="2287604"/>
                  <a:pt x="2035832" y="2297496"/>
                </a:cubicBezTo>
                <a:cubicBezTo>
                  <a:pt x="2034667" y="2304486"/>
                  <a:pt x="2031829" y="2330661"/>
                  <a:pt x="2026318" y="2340306"/>
                </a:cubicBezTo>
                <a:cubicBezTo>
                  <a:pt x="2020923" y="2349748"/>
                  <a:pt x="2001526" y="2372691"/>
                  <a:pt x="1993022" y="2378360"/>
                </a:cubicBezTo>
                <a:cubicBezTo>
                  <a:pt x="1988265" y="2381531"/>
                  <a:pt x="1983216" y="2384302"/>
                  <a:pt x="1978752" y="2387873"/>
                </a:cubicBezTo>
                <a:cubicBezTo>
                  <a:pt x="1975250" y="2390675"/>
                  <a:pt x="1973085" y="2395080"/>
                  <a:pt x="1969239" y="2397387"/>
                </a:cubicBezTo>
                <a:cubicBezTo>
                  <a:pt x="1964940" y="2399967"/>
                  <a:pt x="1959790" y="2400766"/>
                  <a:pt x="1954969" y="2402143"/>
                </a:cubicBezTo>
                <a:cubicBezTo>
                  <a:pt x="1913187" y="2414081"/>
                  <a:pt x="1955868" y="2400258"/>
                  <a:pt x="1921673" y="2411657"/>
                </a:cubicBezTo>
                <a:cubicBezTo>
                  <a:pt x="1912160" y="2424342"/>
                  <a:pt x="1898146" y="2434669"/>
                  <a:pt x="1893133" y="2449711"/>
                </a:cubicBezTo>
                <a:cubicBezTo>
                  <a:pt x="1886569" y="2469405"/>
                  <a:pt x="1891158" y="2459809"/>
                  <a:pt x="1878863" y="2478251"/>
                </a:cubicBezTo>
                <a:cubicBezTo>
                  <a:pt x="1877278" y="2483008"/>
                  <a:pt x="1875484" y="2487700"/>
                  <a:pt x="1874107" y="2492521"/>
                </a:cubicBezTo>
                <a:cubicBezTo>
                  <a:pt x="1872311" y="2498807"/>
                  <a:pt x="1872976" y="2506108"/>
                  <a:pt x="1869350" y="2511548"/>
                </a:cubicBezTo>
                <a:cubicBezTo>
                  <a:pt x="1866179" y="2516305"/>
                  <a:pt x="1860304" y="2518739"/>
                  <a:pt x="1855080" y="2521061"/>
                </a:cubicBezTo>
                <a:cubicBezTo>
                  <a:pt x="1845917" y="2525134"/>
                  <a:pt x="1836054" y="2527404"/>
                  <a:pt x="1826541" y="2530575"/>
                </a:cubicBezTo>
                <a:lnTo>
                  <a:pt x="1812271" y="2535332"/>
                </a:lnTo>
                <a:cubicBezTo>
                  <a:pt x="1805929" y="2540089"/>
                  <a:pt x="1798850" y="2543996"/>
                  <a:pt x="1793244" y="2549602"/>
                </a:cubicBezTo>
                <a:cubicBezTo>
                  <a:pt x="1784024" y="2558822"/>
                  <a:pt x="1782843" y="2566537"/>
                  <a:pt x="1778974" y="2578142"/>
                </a:cubicBezTo>
                <a:cubicBezTo>
                  <a:pt x="1782145" y="2581313"/>
                  <a:pt x="1784986" y="2584853"/>
                  <a:pt x="1788488" y="2587655"/>
                </a:cubicBezTo>
                <a:cubicBezTo>
                  <a:pt x="1792952" y="2591226"/>
                  <a:pt x="1797645" y="2594612"/>
                  <a:pt x="1802758" y="2597169"/>
                </a:cubicBezTo>
                <a:cubicBezTo>
                  <a:pt x="1822188" y="2606885"/>
                  <a:pt x="1861350" y="2605619"/>
                  <a:pt x="1874107" y="2606682"/>
                </a:cubicBezTo>
                <a:cubicBezTo>
                  <a:pt x="1916914" y="2620953"/>
                  <a:pt x="1894719" y="2605097"/>
                  <a:pt x="1907403" y="2630466"/>
                </a:cubicBezTo>
                <a:cubicBezTo>
                  <a:pt x="1909960" y="2635579"/>
                  <a:pt x="1913745" y="2639979"/>
                  <a:pt x="1916916" y="2644736"/>
                </a:cubicBezTo>
                <a:cubicBezTo>
                  <a:pt x="1925228" y="2694605"/>
                  <a:pt x="1923303" y="2655609"/>
                  <a:pt x="1916916" y="2687547"/>
                </a:cubicBezTo>
                <a:cubicBezTo>
                  <a:pt x="1911034" y="2716960"/>
                  <a:pt x="1920285" y="2716246"/>
                  <a:pt x="1902646" y="2730357"/>
                </a:cubicBezTo>
                <a:cubicBezTo>
                  <a:pt x="1886043" y="2743639"/>
                  <a:pt x="1890371" y="2738320"/>
                  <a:pt x="1869350" y="2744627"/>
                </a:cubicBezTo>
                <a:cubicBezTo>
                  <a:pt x="1859745" y="2747509"/>
                  <a:pt x="1840810" y="2754141"/>
                  <a:pt x="1840810" y="2754141"/>
                </a:cubicBezTo>
                <a:cubicBezTo>
                  <a:pt x="1829132" y="2789176"/>
                  <a:pt x="1828335" y="2777384"/>
                  <a:pt x="1836054" y="2815978"/>
                </a:cubicBezTo>
                <a:cubicBezTo>
                  <a:pt x="1837037" y="2820895"/>
                  <a:pt x="1839433" y="2825427"/>
                  <a:pt x="1840810" y="2830248"/>
                </a:cubicBezTo>
                <a:cubicBezTo>
                  <a:pt x="1844133" y="2841878"/>
                  <a:pt x="1849431" y="2869341"/>
                  <a:pt x="1855080" y="2877815"/>
                </a:cubicBezTo>
                <a:cubicBezTo>
                  <a:pt x="1884372" y="2921751"/>
                  <a:pt x="1846988" y="2867698"/>
                  <a:pt x="1874107" y="2901599"/>
                </a:cubicBezTo>
                <a:cubicBezTo>
                  <a:pt x="1877678" y="2906063"/>
                  <a:pt x="1880049" y="2911405"/>
                  <a:pt x="1883620" y="2915869"/>
                </a:cubicBezTo>
                <a:cubicBezTo>
                  <a:pt x="1886421" y="2919371"/>
                  <a:pt x="1890332" y="2921881"/>
                  <a:pt x="1893133" y="2925383"/>
                </a:cubicBezTo>
                <a:cubicBezTo>
                  <a:pt x="1902398" y="2936964"/>
                  <a:pt x="1903495" y="2940247"/>
                  <a:pt x="1907403" y="2953923"/>
                </a:cubicBezTo>
                <a:cubicBezTo>
                  <a:pt x="1909199" y="2960209"/>
                  <a:pt x="1908411" y="2967594"/>
                  <a:pt x="1912160" y="2972950"/>
                </a:cubicBezTo>
                <a:cubicBezTo>
                  <a:pt x="1919875" y="2983972"/>
                  <a:pt x="1931186" y="2991977"/>
                  <a:pt x="1940699" y="3001490"/>
                </a:cubicBezTo>
                <a:lnTo>
                  <a:pt x="1959726" y="3020517"/>
                </a:lnTo>
                <a:cubicBezTo>
                  <a:pt x="1971727" y="3038519"/>
                  <a:pt x="1965197" y="3030744"/>
                  <a:pt x="1978752" y="3044301"/>
                </a:cubicBezTo>
                <a:cubicBezTo>
                  <a:pt x="1984733" y="3062243"/>
                  <a:pt x="1986182" y="3070759"/>
                  <a:pt x="2002535" y="3087111"/>
                </a:cubicBezTo>
                <a:cubicBezTo>
                  <a:pt x="2005706" y="3090282"/>
                  <a:pt x="2008038" y="3094618"/>
                  <a:pt x="2012049" y="3096624"/>
                </a:cubicBezTo>
                <a:cubicBezTo>
                  <a:pt x="2021018" y="3101109"/>
                  <a:pt x="2040588" y="3106138"/>
                  <a:pt x="2040588" y="3106138"/>
                </a:cubicBezTo>
                <a:cubicBezTo>
                  <a:pt x="2046930" y="3110895"/>
                  <a:pt x="2053164" y="3115800"/>
                  <a:pt x="2059615" y="3120408"/>
                </a:cubicBezTo>
                <a:cubicBezTo>
                  <a:pt x="2067714" y="3126193"/>
                  <a:pt x="2077612" y="3130755"/>
                  <a:pt x="2083398" y="3139435"/>
                </a:cubicBezTo>
                <a:cubicBezTo>
                  <a:pt x="2096891" y="3159676"/>
                  <a:pt x="2087830" y="3155706"/>
                  <a:pt x="2102424" y="3172732"/>
                </a:cubicBezTo>
                <a:lnTo>
                  <a:pt x="2135721" y="3206029"/>
                </a:lnTo>
                <a:lnTo>
                  <a:pt x="2149990" y="3220299"/>
                </a:lnTo>
                <a:cubicBezTo>
                  <a:pt x="2163466" y="3260723"/>
                  <a:pt x="2144672" y="3211435"/>
                  <a:pt x="2164260" y="3244083"/>
                </a:cubicBezTo>
                <a:cubicBezTo>
                  <a:pt x="2166840" y="3248383"/>
                  <a:pt x="2166236" y="3254181"/>
                  <a:pt x="2169017" y="3258353"/>
                </a:cubicBezTo>
                <a:cubicBezTo>
                  <a:pt x="2177958" y="3271765"/>
                  <a:pt x="2200488" y="3284091"/>
                  <a:pt x="2211826" y="3291650"/>
                </a:cubicBezTo>
                <a:cubicBezTo>
                  <a:pt x="2230266" y="3303943"/>
                  <a:pt x="2220675" y="3299356"/>
                  <a:pt x="2240366" y="3305920"/>
                </a:cubicBezTo>
                <a:cubicBezTo>
                  <a:pt x="2290107" y="3355661"/>
                  <a:pt x="2241370" y="3301251"/>
                  <a:pt x="2264149" y="3339217"/>
                </a:cubicBezTo>
                <a:cubicBezTo>
                  <a:pt x="2269864" y="3348742"/>
                  <a:pt x="2279926" y="3351382"/>
                  <a:pt x="2287932" y="3358244"/>
                </a:cubicBezTo>
                <a:cubicBezTo>
                  <a:pt x="2294742" y="3364081"/>
                  <a:pt x="2301984" y="3369808"/>
                  <a:pt x="2306959" y="3377271"/>
                </a:cubicBezTo>
                <a:cubicBezTo>
                  <a:pt x="2310130" y="3382028"/>
                  <a:pt x="2312430" y="3387499"/>
                  <a:pt x="2316472" y="3391541"/>
                </a:cubicBezTo>
                <a:cubicBezTo>
                  <a:pt x="2320514" y="3395583"/>
                  <a:pt x="2325518" y="3398732"/>
                  <a:pt x="2330742" y="3401054"/>
                </a:cubicBezTo>
                <a:cubicBezTo>
                  <a:pt x="2339906" y="3405127"/>
                  <a:pt x="2359282" y="3410568"/>
                  <a:pt x="2359282" y="3410568"/>
                </a:cubicBezTo>
                <a:cubicBezTo>
                  <a:pt x="2395565" y="3446854"/>
                  <a:pt x="2357657" y="3404689"/>
                  <a:pt x="2378308" y="3439108"/>
                </a:cubicBezTo>
                <a:cubicBezTo>
                  <a:pt x="2380615" y="3442954"/>
                  <a:pt x="2384319" y="3445820"/>
                  <a:pt x="2387821" y="3448622"/>
                </a:cubicBezTo>
                <a:cubicBezTo>
                  <a:pt x="2400992" y="3459159"/>
                  <a:pt x="2401291" y="3457868"/>
                  <a:pt x="2416361" y="3462892"/>
                </a:cubicBezTo>
                <a:cubicBezTo>
                  <a:pt x="2419532" y="3467649"/>
                  <a:pt x="2421832" y="3473120"/>
                  <a:pt x="2425874" y="3477162"/>
                </a:cubicBezTo>
                <a:cubicBezTo>
                  <a:pt x="2429916" y="3481204"/>
                  <a:pt x="2436573" y="3482211"/>
                  <a:pt x="2440144" y="3486675"/>
                </a:cubicBezTo>
                <a:cubicBezTo>
                  <a:pt x="2443276" y="3490591"/>
                  <a:pt x="2443315" y="3496189"/>
                  <a:pt x="2444901" y="3500946"/>
                </a:cubicBezTo>
                <a:cubicBezTo>
                  <a:pt x="2441730" y="3504117"/>
                  <a:pt x="2439233" y="3508152"/>
                  <a:pt x="2435387" y="3510459"/>
                </a:cubicBezTo>
                <a:cubicBezTo>
                  <a:pt x="2431088" y="3513039"/>
                  <a:pt x="2421118" y="3510202"/>
                  <a:pt x="2421118" y="3515216"/>
                </a:cubicBezTo>
                <a:cubicBezTo>
                  <a:pt x="2421118" y="3520230"/>
                  <a:pt x="2430903" y="3522214"/>
                  <a:pt x="2435387" y="3519972"/>
                </a:cubicBezTo>
                <a:cubicBezTo>
                  <a:pt x="2438558" y="3518386"/>
                  <a:pt x="2455207" y="3514423"/>
                  <a:pt x="2454414" y="35152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" name="Figura a mano libera 1">
            <a:extLst>
              <a:ext uri="{FF2B5EF4-FFF2-40B4-BE49-F238E27FC236}">
                <a16:creationId xmlns:a16="http://schemas.microsoft.com/office/drawing/2014/main" id="{A0217B27-7C8A-B047-AEE0-7C3DE7A061FC}"/>
              </a:ext>
            </a:extLst>
          </p:cNvPr>
          <p:cNvSpPr/>
          <p:nvPr/>
        </p:nvSpPr>
        <p:spPr>
          <a:xfrm>
            <a:off x="3548482" y="3157337"/>
            <a:ext cx="990081" cy="1989013"/>
          </a:xfrm>
          <a:custGeom>
            <a:avLst/>
            <a:gdLst>
              <a:gd name="connsiteX0" fmla="*/ 17976 w 990081"/>
              <a:gd name="connsiteY0" fmla="*/ 1114147 h 1989013"/>
              <a:gd name="connsiteX1" fmla="*/ 221 w 990081"/>
              <a:gd name="connsiteY1" fmla="*/ 1087514 h 1989013"/>
              <a:gd name="connsiteX2" fmla="*/ 9099 w 990081"/>
              <a:gd name="connsiteY2" fmla="*/ 1038687 h 1989013"/>
              <a:gd name="connsiteX3" fmla="*/ 13538 w 990081"/>
              <a:gd name="connsiteY3" fmla="*/ 1025371 h 1989013"/>
              <a:gd name="connsiteX4" fmla="*/ 44609 w 990081"/>
              <a:gd name="connsiteY4" fmla="*/ 985421 h 1989013"/>
              <a:gd name="connsiteX5" fmla="*/ 49048 w 990081"/>
              <a:gd name="connsiteY5" fmla="*/ 972104 h 1989013"/>
              <a:gd name="connsiteX6" fmla="*/ 57926 w 990081"/>
              <a:gd name="connsiteY6" fmla="*/ 927716 h 1989013"/>
              <a:gd name="connsiteX7" fmla="*/ 66804 w 990081"/>
              <a:gd name="connsiteY7" fmla="*/ 856695 h 1989013"/>
              <a:gd name="connsiteX8" fmla="*/ 75681 w 990081"/>
              <a:gd name="connsiteY8" fmla="*/ 830062 h 1989013"/>
              <a:gd name="connsiteX9" fmla="*/ 80120 w 990081"/>
              <a:gd name="connsiteY9" fmla="*/ 816745 h 1989013"/>
              <a:gd name="connsiteX10" fmla="*/ 88998 w 990081"/>
              <a:gd name="connsiteY10" fmla="*/ 612559 h 1989013"/>
              <a:gd name="connsiteX11" fmla="*/ 84559 w 990081"/>
              <a:gd name="connsiteY11" fmla="*/ 341790 h 1989013"/>
              <a:gd name="connsiteX12" fmla="*/ 80120 w 990081"/>
              <a:gd name="connsiteY12" fmla="*/ 315157 h 1989013"/>
              <a:gd name="connsiteX13" fmla="*/ 71242 w 990081"/>
              <a:gd name="connsiteY13" fmla="*/ 275207 h 1989013"/>
              <a:gd name="connsiteX14" fmla="*/ 66804 w 990081"/>
              <a:gd name="connsiteY14" fmla="*/ 164237 h 1989013"/>
              <a:gd name="connsiteX15" fmla="*/ 71242 w 990081"/>
              <a:gd name="connsiteY15" fmla="*/ 128726 h 1989013"/>
              <a:gd name="connsiteX16" fmla="*/ 75681 w 990081"/>
              <a:gd name="connsiteY16" fmla="*/ 110971 h 1989013"/>
              <a:gd name="connsiteX17" fmla="*/ 84559 w 990081"/>
              <a:gd name="connsiteY17" fmla="*/ 71021 h 1989013"/>
              <a:gd name="connsiteX18" fmla="*/ 88998 w 990081"/>
              <a:gd name="connsiteY18" fmla="*/ 57704 h 1989013"/>
              <a:gd name="connsiteX19" fmla="*/ 106753 w 990081"/>
              <a:gd name="connsiteY19" fmla="*/ 26633 h 1989013"/>
              <a:gd name="connsiteX20" fmla="*/ 120070 w 990081"/>
              <a:gd name="connsiteY20" fmla="*/ 22194 h 1989013"/>
              <a:gd name="connsiteX21" fmla="*/ 133386 w 990081"/>
              <a:gd name="connsiteY21" fmla="*/ 13316 h 1989013"/>
              <a:gd name="connsiteX22" fmla="*/ 248796 w 990081"/>
              <a:gd name="connsiteY22" fmla="*/ 13316 h 1989013"/>
              <a:gd name="connsiteX23" fmla="*/ 288745 w 990081"/>
              <a:gd name="connsiteY23" fmla="*/ 17755 h 1989013"/>
              <a:gd name="connsiteX24" fmla="*/ 319817 w 990081"/>
              <a:gd name="connsiteY24" fmla="*/ 22194 h 1989013"/>
              <a:gd name="connsiteX25" fmla="*/ 404155 w 990081"/>
              <a:gd name="connsiteY25" fmla="*/ 17755 h 1989013"/>
              <a:gd name="connsiteX26" fmla="*/ 524004 w 990081"/>
              <a:gd name="connsiteY26" fmla="*/ 8877 h 1989013"/>
              <a:gd name="connsiteX27" fmla="*/ 550637 w 990081"/>
              <a:gd name="connsiteY27" fmla="*/ 4438 h 1989013"/>
              <a:gd name="connsiteX28" fmla="*/ 595025 w 990081"/>
              <a:gd name="connsiteY28" fmla="*/ 0 h 1989013"/>
              <a:gd name="connsiteX29" fmla="*/ 634975 w 990081"/>
              <a:gd name="connsiteY29" fmla="*/ 4438 h 1989013"/>
              <a:gd name="connsiteX30" fmla="*/ 737068 w 990081"/>
              <a:gd name="connsiteY30" fmla="*/ 8877 h 1989013"/>
              <a:gd name="connsiteX31" fmla="*/ 785895 w 990081"/>
              <a:gd name="connsiteY31" fmla="*/ 17755 h 1989013"/>
              <a:gd name="connsiteX32" fmla="*/ 856916 w 990081"/>
              <a:gd name="connsiteY32" fmla="*/ 31071 h 1989013"/>
              <a:gd name="connsiteX33" fmla="*/ 883549 w 990081"/>
              <a:gd name="connsiteY33" fmla="*/ 35510 h 1989013"/>
              <a:gd name="connsiteX34" fmla="*/ 892427 w 990081"/>
              <a:gd name="connsiteY34" fmla="*/ 48827 h 1989013"/>
              <a:gd name="connsiteX35" fmla="*/ 901305 w 990081"/>
              <a:gd name="connsiteY35" fmla="*/ 75460 h 1989013"/>
              <a:gd name="connsiteX36" fmla="*/ 905743 w 990081"/>
              <a:gd name="connsiteY36" fmla="*/ 119848 h 1989013"/>
              <a:gd name="connsiteX37" fmla="*/ 901305 w 990081"/>
              <a:gd name="connsiteY37" fmla="*/ 181992 h 1989013"/>
              <a:gd name="connsiteX38" fmla="*/ 887988 w 990081"/>
              <a:gd name="connsiteY38" fmla="*/ 266330 h 1989013"/>
              <a:gd name="connsiteX39" fmla="*/ 879110 w 990081"/>
              <a:gd name="connsiteY39" fmla="*/ 292963 h 1989013"/>
              <a:gd name="connsiteX40" fmla="*/ 874672 w 990081"/>
              <a:gd name="connsiteY40" fmla="*/ 306279 h 1989013"/>
              <a:gd name="connsiteX41" fmla="*/ 865794 w 990081"/>
              <a:gd name="connsiteY41" fmla="*/ 341790 h 1989013"/>
              <a:gd name="connsiteX42" fmla="*/ 856916 w 990081"/>
              <a:gd name="connsiteY42" fmla="*/ 359545 h 1989013"/>
              <a:gd name="connsiteX43" fmla="*/ 848039 w 990081"/>
              <a:gd name="connsiteY43" fmla="*/ 386178 h 1989013"/>
              <a:gd name="connsiteX44" fmla="*/ 852477 w 990081"/>
              <a:gd name="connsiteY44" fmla="*/ 488271 h 1989013"/>
              <a:gd name="connsiteX45" fmla="*/ 856916 w 990081"/>
              <a:gd name="connsiteY45" fmla="*/ 625875 h 1989013"/>
              <a:gd name="connsiteX46" fmla="*/ 870233 w 990081"/>
              <a:gd name="connsiteY46" fmla="*/ 634753 h 1989013"/>
              <a:gd name="connsiteX47" fmla="*/ 879110 w 990081"/>
              <a:gd name="connsiteY47" fmla="*/ 648070 h 1989013"/>
              <a:gd name="connsiteX48" fmla="*/ 883549 w 990081"/>
              <a:gd name="connsiteY48" fmla="*/ 661386 h 1989013"/>
              <a:gd name="connsiteX49" fmla="*/ 892427 w 990081"/>
              <a:gd name="connsiteY49" fmla="*/ 701336 h 1989013"/>
              <a:gd name="connsiteX50" fmla="*/ 896866 w 990081"/>
              <a:gd name="connsiteY50" fmla="*/ 714652 h 1989013"/>
              <a:gd name="connsiteX51" fmla="*/ 901305 w 990081"/>
              <a:gd name="connsiteY51" fmla="*/ 732407 h 1989013"/>
              <a:gd name="connsiteX52" fmla="*/ 910182 w 990081"/>
              <a:gd name="connsiteY52" fmla="*/ 759040 h 1989013"/>
              <a:gd name="connsiteX53" fmla="*/ 914621 w 990081"/>
              <a:gd name="connsiteY53" fmla="*/ 794551 h 1989013"/>
              <a:gd name="connsiteX54" fmla="*/ 910182 w 990081"/>
              <a:gd name="connsiteY54" fmla="*/ 834501 h 1989013"/>
              <a:gd name="connsiteX55" fmla="*/ 914621 w 990081"/>
              <a:gd name="connsiteY55" fmla="*/ 958788 h 1989013"/>
              <a:gd name="connsiteX56" fmla="*/ 919060 w 990081"/>
              <a:gd name="connsiteY56" fmla="*/ 972104 h 1989013"/>
              <a:gd name="connsiteX57" fmla="*/ 932376 w 990081"/>
              <a:gd name="connsiteY57" fmla="*/ 985421 h 1989013"/>
              <a:gd name="connsiteX58" fmla="*/ 963448 w 990081"/>
              <a:gd name="connsiteY58" fmla="*/ 1003176 h 1989013"/>
              <a:gd name="connsiteX59" fmla="*/ 976765 w 990081"/>
              <a:gd name="connsiteY59" fmla="*/ 1020932 h 1989013"/>
              <a:gd name="connsiteX60" fmla="*/ 985642 w 990081"/>
              <a:gd name="connsiteY60" fmla="*/ 1078637 h 1989013"/>
              <a:gd name="connsiteX61" fmla="*/ 990081 w 990081"/>
              <a:gd name="connsiteY61" fmla="*/ 1096392 h 1989013"/>
              <a:gd name="connsiteX62" fmla="*/ 976765 w 990081"/>
              <a:gd name="connsiteY62" fmla="*/ 1167413 h 1989013"/>
              <a:gd name="connsiteX63" fmla="*/ 972326 w 990081"/>
              <a:gd name="connsiteY63" fmla="*/ 1180730 h 1989013"/>
              <a:gd name="connsiteX64" fmla="*/ 941254 w 990081"/>
              <a:gd name="connsiteY64" fmla="*/ 1194046 h 1989013"/>
              <a:gd name="connsiteX65" fmla="*/ 927938 w 990081"/>
              <a:gd name="connsiteY65" fmla="*/ 1198485 h 1989013"/>
              <a:gd name="connsiteX66" fmla="*/ 905743 w 990081"/>
              <a:gd name="connsiteY66" fmla="*/ 1202924 h 1989013"/>
              <a:gd name="connsiteX67" fmla="*/ 874672 w 990081"/>
              <a:gd name="connsiteY67" fmla="*/ 1211802 h 1989013"/>
              <a:gd name="connsiteX68" fmla="*/ 799211 w 990081"/>
              <a:gd name="connsiteY68" fmla="*/ 1216240 h 1989013"/>
              <a:gd name="connsiteX69" fmla="*/ 759262 w 990081"/>
              <a:gd name="connsiteY69" fmla="*/ 1225118 h 1989013"/>
              <a:gd name="connsiteX70" fmla="*/ 688241 w 990081"/>
              <a:gd name="connsiteY70" fmla="*/ 1238435 h 1989013"/>
              <a:gd name="connsiteX71" fmla="*/ 648291 w 990081"/>
              <a:gd name="connsiteY71" fmla="*/ 1273945 h 1989013"/>
              <a:gd name="connsiteX72" fmla="*/ 630536 w 990081"/>
              <a:gd name="connsiteY72" fmla="*/ 1300578 h 1989013"/>
              <a:gd name="connsiteX73" fmla="*/ 621658 w 990081"/>
              <a:gd name="connsiteY73" fmla="*/ 1327211 h 1989013"/>
              <a:gd name="connsiteX74" fmla="*/ 617219 w 990081"/>
              <a:gd name="connsiteY74" fmla="*/ 1340528 h 1989013"/>
              <a:gd name="connsiteX75" fmla="*/ 612780 w 990081"/>
              <a:gd name="connsiteY75" fmla="*/ 1495887 h 1989013"/>
              <a:gd name="connsiteX76" fmla="*/ 599464 w 990081"/>
              <a:gd name="connsiteY76" fmla="*/ 1500326 h 1989013"/>
              <a:gd name="connsiteX77" fmla="*/ 595025 w 990081"/>
              <a:gd name="connsiteY77" fmla="*/ 1513642 h 1989013"/>
              <a:gd name="connsiteX78" fmla="*/ 572831 w 990081"/>
              <a:gd name="connsiteY78" fmla="*/ 1540275 h 1989013"/>
              <a:gd name="connsiteX79" fmla="*/ 546198 w 990081"/>
              <a:gd name="connsiteY79" fmla="*/ 1558031 h 1989013"/>
              <a:gd name="connsiteX80" fmla="*/ 528442 w 990081"/>
              <a:gd name="connsiteY80" fmla="*/ 1584664 h 1989013"/>
              <a:gd name="connsiteX81" fmla="*/ 524004 w 990081"/>
              <a:gd name="connsiteY81" fmla="*/ 1606858 h 1989013"/>
              <a:gd name="connsiteX82" fmla="*/ 519565 w 990081"/>
              <a:gd name="connsiteY82" fmla="*/ 1633491 h 1989013"/>
              <a:gd name="connsiteX83" fmla="*/ 510687 w 990081"/>
              <a:gd name="connsiteY83" fmla="*/ 1660124 h 1989013"/>
              <a:gd name="connsiteX84" fmla="*/ 506248 w 990081"/>
              <a:gd name="connsiteY84" fmla="*/ 1682318 h 1989013"/>
              <a:gd name="connsiteX85" fmla="*/ 461860 w 990081"/>
              <a:gd name="connsiteY85" fmla="*/ 1726706 h 1989013"/>
              <a:gd name="connsiteX86" fmla="*/ 435227 w 990081"/>
              <a:gd name="connsiteY86" fmla="*/ 1748901 h 1989013"/>
              <a:gd name="connsiteX87" fmla="*/ 421910 w 990081"/>
              <a:gd name="connsiteY87" fmla="*/ 1819922 h 1989013"/>
              <a:gd name="connsiteX88" fmla="*/ 426349 w 990081"/>
              <a:gd name="connsiteY88" fmla="*/ 1850994 h 1989013"/>
              <a:gd name="connsiteX89" fmla="*/ 435227 w 990081"/>
              <a:gd name="connsiteY89" fmla="*/ 1904260 h 1989013"/>
              <a:gd name="connsiteX90" fmla="*/ 426349 w 990081"/>
              <a:gd name="connsiteY90" fmla="*/ 1935332 h 1989013"/>
              <a:gd name="connsiteX91" fmla="*/ 417472 w 990081"/>
              <a:gd name="connsiteY91" fmla="*/ 1961965 h 1989013"/>
              <a:gd name="connsiteX92" fmla="*/ 390839 w 990081"/>
              <a:gd name="connsiteY92" fmla="*/ 1984159 h 1989013"/>
              <a:gd name="connsiteX93" fmla="*/ 377522 w 990081"/>
              <a:gd name="connsiteY93" fmla="*/ 1988598 h 1989013"/>
              <a:gd name="connsiteX94" fmla="*/ 310940 w 990081"/>
              <a:gd name="connsiteY94" fmla="*/ 1984159 h 1989013"/>
              <a:gd name="connsiteX95" fmla="*/ 302062 w 990081"/>
              <a:gd name="connsiteY95" fmla="*/ 1957526 h 1989013"/>
              <a:gd name="connsiteX96" fmla="*/ 288745 w 990081"/>
              <a:gd name="connsiteY96" fmla="*/ 1930893 h 1989013"/>
              <a:gd name="connsiteX97" fmla="*/ 302062 w 990081"/>
              <a:gd name="connsiteY97" fmla="*/ 1922015 h 1989013"/>
              <a:gd name="connsiteX98" fmla="*/ 279868 w 990081"/>
              <a:gd name="connsiteY98" fmla="*/ 1882066 h 1989013"/>
              <a:gd name="connsiteX99" fmla="*/ 239918 w 990081"/>
              <a:gd name="connsiteY99" fmla="*/ 1877627 h 1989013"/>
              <a:gd name="connsiteX100" fmla="*/ 231041 w 990081"/>
              <a:gd name="connsiteY100" fmla="*/ 1850994 h 1989013"/>
              <a:gd name="connsiteX101" fmla="*/ 226602 w 990081"/>
              <a:gd name="connsiteY101" fmla="*/ 1837677 h 1989013"/>
              <a:gd name="connsiteX102" fmla="*/ 213285 w 990081"/>
              <a:gd name="connsiteY102" fmla="*/ 1828800 h 1989013"/>
              <a:gd name="connsiteX103" fmla="*/ 195530 w 990081"/>
              <a:gd name="connsiteY103" fmla="*/ 1797728 h 1989013"/>
              <a:gd name="connsiteX104" fmla="*/ 164458 w 990081"/>
              <a:gd name="connsiteY104" fmla="*/ 1757778 h 1989013"/>
              <a:gd name="connsiteX105" fmla="*/ 151142 w 990081"/>
              <a:gd name="connsiteY105" fmla="*/ 1753339 h 1989013"/>
              <a:gd name="connsiteX106" fmla="*/ 142264 w 990081"/>
              <a:gd name="connsiteY106" fmla="*/ 1726706 h 1989013"/>
              <a:gd name="connsiteX107" fmla="*/ 137825 w 990081"/>
              <a:gd name="connsiteY107" fmla="*/ 1713390 h 1989013"/>
              <a:gd name="connsiteX108" fmla="*/ 133386 w 990081"/>
              <a:gd name="connsiteY108" fmla="*/ 1686757 h 1989013"/>
              <a:gd name="connsiteX109" fmla="*/ 115631 w 990081"/>
              <a:gd name="connsiteY109" fmla="*/ 1642369 h 1989013"/>
              <a:gd name="connsiteX110" fmla="*/ 88998 w 990081"/>
              <a:gd name="connsiteY110" fmla="*/ 1606858 h 1989013"/>
              <a:gd name="connsiteX111" fmla="*/ 80120 w 990081"/>
              <a:gd name="connsiteY111" fmla="*/ 1593541 h 1989013"/>
              <a:gd name="connsiteX112" fmla="*/ 75681 w 990081"/>
              <a:gd name="connsiteY112" fmla="*/ 1580225 h 1989013"/>
              <a:gd name="connsiteX113" fmla="*/ 66804 w 990081"/>
              <a:gd name="connsiteY113" fmla="*/ 1562470 h 1989013"/>
              <a:gd name="connsiteX114" fmla="*/ 53487 w 990081"/>
              <a:gd name="connsiteY114" fmla="*/ 1535837 h 1989013"/>
              <a:gd name="connsiteX115" fmla="*/ 44609 w 990081"/>
              <a:gd name="connsiteY115" fmla="*/ 1504765 h 1989013"/>
              <a:gd name="connsiteX116" fmla="*/ 49048 w 990081"/>
              <a:gd name="connsiteY116" fmla="*/ 1487009 h 1989013"/>
              <a:gd name="connsiteX117" fmla="*/ 44609 w 990081"/>
              <a:gd name="connsiteY117" fmla="*/ 1380477 h 1989013"/>
              <a:gd name="connsiteX118" fmla="*/ 35732 w 990081"/>
              <a:gd name="connsiteY118" fmla="*/ 1367161 h 1989013"/>
              <a:gd name="connsiteX119" fmla="*/ 26854 w 990081"/>
              <a:gd name="connsiteY119" fmla="*/ 1340528 h 1989013"/>
              <a:gd name="connsiteX120" fmla="*/ 22415 w 990081"/>
              <a:gd name="connsiteY120" fmla="*/ 1256190 h 1989013"/>
              <a:gd name="connsiteX121" fmla="*/ 31293 w 990081"/>
              <a:gd name="connsiteY121" fmla="*/ 1185169 h 1989013"/>
              <a:gd name="connsiteX122" fmla="*/ 26854 w 990081"/>
              <a:gd name="connsiteY122" fmla="*/ 1140780 h 1989013"/>
              <a:gd name="connsiteX123" fmla="*/ 13538 w 990081"/>
              <a:gd name="connsiteY123" fmla="*/ 1131903 h 1989013"/>
              <a:gd name="connsiteX124" fmla="*/ 17976 w 990081"/>
              <a:gd name="connsiteY124" fmla="*/ 1114147 h 1989013"/>
              <a:gd name="connsiteX0" fmla="*/ 17976 w 990081"/>
              <a:gd name="connsiteY0" fmla="*/ 1114147 h 1989013"/>
              <a:gd name="connsiteX1" fmla="*/ 221 w 990081"/>
              <a:gd name="connsiteY1" fmla="*/ 1087514 h 1989013"/>
              <a:gd name="connsiteX2" fmla="*/ 9099 w 990081"/>
              <a:gd name="connsiteY2" fmla="*/ 1038687 h 1989013"/>
              <a:gd name="connsiteX3" fmla="*/ 13538 w 990081"/>
              <a:gd name="connsiteY3" fmla="*/ 1025371 h 1989013"/>
              <a:gd name="connsiteX4" fmla="*/ 44609 w 990081"/>
              <a:gd name="connsiteY4" fmla="*/ 985421 h 1989013"/>
              <a:gd name="connsiteX5" fmla="*/ 49048 w 990081"/>
              <a:gd name="connsiteY5" fmla="*/ 972104 h 1989013"/>
              <a:gd name="connsiteX6" fmla="*/ 57926 w 990081"/>
              <a:gd name="connsiteY6" fmla="*/ 927716 h 1989013"/>
              <a:gd name="connsiteX7" fmla="*/ 66804 w 990081"/>
              <a:gd name="connsiteY7" fmla="*/ 856695 h 1989013"/>
              <a:gd name="connsiteX8" fmla="*/ 75681 w 990081"/>
              <a:gd name="connsiteY8" fmla="*/ 830062 h 1989013"/>
              <a:gd name="connsiteX9" fmla="*/ 80120 w 990081"/>
              <a:gd name="connsiteY9" fmla="*/ 816745 h 1989013"/>
              <a:gd name="connsiteX10" fmla="*/ 88998 w 990081"/>
              <a:gd name="connsiteY10" fmla="*/ 612559 h 1989013"/>
              <a:gd name="connsiteX11" fmla="*/ 84559 w 990081"/>
              <a:gd name="connsiteY11" fmla="*/ 341790 h 1989013"/>
              <a:gd name="connsiteX12" fmla="*/ 80120 w 990081"/>
              <a:gd name="connsiteY12" fmla="*/ 315157 h 1989013"/>
              <a:gd name="connsiteX13" fmla="*/ 71242 w 990081"/>
              <a:gd name="connsiteY13" fmla="*/ 275207 h 1989013"/>
              <a:gd name="connsiteX14" fmla="*/ 66804 w 990081"/>
              <a:gd name="connsiteY14" fmla="*/ 164237 h 1989013"/>
              <a:gd name="connsiteX15" fmla="*/ 71242 w 990081"/>
              <a:gd name="connsiteY15" fmla="*/ 128726 h 1989013"/>
              <a:gd name="connsiteX16" fmla="*/ 75681 w 990081"/>
              <a:gd name="connsiteY16" fmla="*/ 110971 h 1989013"/>
              <a:gd name="connsiteX17" fmla="*/ 84559 w 990081"/>
              <a:gd name="connsiteY17" fmla="*/ 71021 h 1989013"/>
              <a:gd name="connsiteX18" fmla="*/ 88998 w 990081"/>
              <a:gd name="connsiteY18" fmla="*/ 57704 h 1989013"/>
              <a:gd name="connsiteX19" fmla="*/ 106753 w 990081"/>
              <a:gd name="connsiteY19" fmla="*/ 26633 h 1989013"/>
              <a:gd name="connsiteX20" fmla="*/ 120070 w 990081"/>
              <a:gd name="connsiteY20" fmla="*/ 22194 h 1989013"/>
              <a:gd name="connsiteX21" fmla="*/ 133386 w 990081"/>
              <a:gd name="connsiteY21" fmla="*/ 13316 h 1989013"/>
              <a:gd name="connsiteX22" fmla="*/ 248796 w 990081"/>
              <a:gd name="connsiteY22" fmla="*/ 13316 h 1989013"/>
              <a:gd name="connsiteX23" fmla="*/ 288745 w 990081"/>
              <a:gd name="connsiteY23" fmla="*/ 17755 h 1989013"/>
              <a:gd name="connsiteX24" fmla="*/ 319817 w 990081"/>
              <a:gd name="connsiteY24" fmla="*/ 22194 h 1989013"/>
              <a:gd name="connsiteX25" fmla="*/ 404155 w 990081"/>
              <a:gd name="connsiteY25" fmla="*/ 17755 h 1989013"/>
              <a:gd name="connsiteX26" fmla="*/ 524004 w 990081"/>
              <a:gd name="connsiteY26" fmla="*/ 8877 h 1989013"/>
              <a:gd name="connsiteX27" fmla="*/ 550637 w 990081"/>
              <a:gd name="connsiteY27" fmla="*/ 4438 h 1989013"/>
              <a:gd name="connsiteX28" fmla="*/ 595025 w 990081"/>
              <a:gd name="connsiteY28" fmla="*/ 0 h 1989013"/>
              <a:gd name="connsiteX29" fmla="*/ 634975 w 990081"/>
              <a:gd name="connsiteY29" fmla="*/ 4438 h 1989013"/>
              <a:gd name="connsiteX30" fmla="*/ 737068 w 990081"/>
              <a:gd name="connsiteY30" fmla="*/ 8877 h 1989013"/>
              <a:gd name="connsiteX31" fmla="*/ 785895 w 990081"/>
              <a:gd name="connsiteY31" fmla="*/ 17755 h 1989013"/>
              <a:gd name="connsiteX32" fmla="*/ 856916 w 990081"/>
              <a:gd name="connsiteY32" fmla="*/ 31071 h 1989013"/>
              <a:gd name="connsiteX33" fmla="*/ 883549 w 990081"/>
              <a:gd name="connsiteY33" fmla="*/ 35510 h 1989013"/>
              <a:gd name="connsiteX34" fmla="*/ 892427 w 990081"/>
              <a:gd name="connsiteY34" fmla="*/ 48827 h 1989013"/>
              <a:gd name="connsiteX35" fmla="*/ 901305 w 990081"/>
              <a:gd name="connsiteY35" fmla="*/ 75460 h 1989013"/>
              <a:gd name="connsiteX36" fmla="*/ 905743 w 990081"/>
              <a:gd name="connsiteY36" fmla="*/ 119848 h 1989013"/>
              <a:gd name="connsiteX37" fmla="*/ 901305 w 990081"/>
              <a:gd name="connsiteY37" fmla="*/ 181992 h 1989013"/>
              <a:gd name="connsiteX38" fmla="*/ 887988 w 990081"/>
              <a:gd name="connsiteY38" fmla="*/ 266330 h 1989013"/>
              <a:gd name="connsiteX39" fmla="*/ 879110 w 990081"/>
              <a:gd name="connsiteY39" fmla="*/ 292963 h 1989013"/>
              <a:gd name="connsiteX40" fmla="*/ 874672 w 990081"/>
              <a:gd name="connsiteY40" fmla="*/ 306279 h 1989013"/>
              <a:gd name="connsiteX41" fmla="*/ 865794 w 990081"/>
              <a:gd name="connsiteY41" fmla="*/ 341790 h 1989013"/>
              <a:gd name="connsiteX42" fmla="*/ 856916 w 990081"/>
              <a:gd name="connsiteY42" fmla="*/ 359545 h 1989013"/>
              <a:gd name="connsiteX43" fmla="*/ 848039 w 990081"/>
              <a:gd name="connsiteY43" fmla="*/ 386178 h 1989013"/>
              <a:gd name="connsiteX44" fmla="*/ 852477 w 990081"/>
              <a:gd name="connsiteY44" fmla="*/ 488271 h 1989013"/>
              <a:gd name="connsiteX45" fmla="*/ 856916 w 990081"/>
              <a:gd name="connsiteY45" fmla="*/ 625875 h 1989013"/>
              <a:gd name="connsiteX46" fmla="*/ 870233 w 990081"/>
              <a:gd name="connsiteY46" fmla="*/ 634753 h 1989013"/>
              <a:gd name="connsiteX47" fmla="*/ 879110 w 990081"/>
              <a:gd name="connsiteY47" fmla="*/ 648070 h 1989013"/>
              <a:gd name="connsiteX48" fmla="*/ 883549 w 990081"/>
              <a:gd name="connsiteY48" fmla="*/ 661386 h 1989013"/>
              <a:gd name="connsiteX49" fmla="*/ 892427 w 990081"/>
              <a:gd name="connsiteY49" fmla="*/ 701336 h 1989013"/>
              <a:gd name="connsiteX50" fmla="*/ 896866 w 990081"/>
              <a:gd name="connsiteY50" fmla="*/ 714652 h 1989013"/>
              <a:gd name="connsiteX51" fmla="*/ 901305 w 990081"/>
              <a:gd name="connsiteY51" fmla="*/ 732407 h 1989013"/>
              <a:gd name="connsiteX52" fmla="*/ 910182 w 990081"/>
              <a:gd name="connsiteY52" fmla="*/ 759040 h 1989013"/>
              <a:gd name="connsiteX53" fmla="*/ 914621 w 990081"/>
              <a:gd name="connsiteY53" fmla="*/ 794551 h 1989013"/>
              <a:gd name="connsiteX54" fmla="*/ 910182 w 990081"/>
              <a:gd name="connsiteY54" fmla="*/ 834501 h 1989013"/>
              <a:gd name="connsiteX55" fmla="*/ 914621 w 990081"/>
              <a:gd name="connsiteY55" fmla="*/ 958788 h 1989013"/>
              <a:gd name="connsiteX56" fmla="*/ 919060 w 990081"/>
              <a:gd name="connsiteY56" fmla="*/ 972104 h 1989013"/>
              <a:gd name="connsiteX57" fmla="*/ 932376 w 990081"/>
              <a:gd name="connsiteY57" fmla="*/ 985421 h 1989013"/>
              <a:gd name="connsiteX58" fmla="*/ 963448 w 990081"/>
              <a:gd name="connsiteY58" fmla="*/ 1003176 h 1989013"/>
              <a:gd name="connsiteX59" fmla="*/ 976765 w 990081"/>
              <a:gd name="connsiteY59" fmla="*/ 1020932 h 1989013"/>
              <a:gd name="connsiteX60" fmla="*/ 985642 w 990081"/>
              <a:gd name="connsiteY60" fmla="*/ 1078637 h 1989013"/>
              <a:gd name="connsiteX61" fmla="*/ 990081 w 990081"/>
              <a:gd name="connsiteY61" fmla="*/ 1096392 h 1989013"/>
              <a:gd name="connsiteX62" fmla="*/ 976765 w 990081"/>
              <a:gd name="connsiteY62" fmla="*/ 1167413 h 1989013"/>
              <a:gd name="connsiteX63" fmla="*/ 972326 w 990081"/>
              <a:gd name="connsiteY63" fmla="*/ 1180730 h 1989013"/>
              <a:gd name="connsiteX64" fmla="*/ 941254 w 990081"/>
              <a:gd name="connsiteY64" fmla="*/ 1194046 h 1989013"/>
              <a:gd name="connsiteX65" fmla="*/ 927938 w 990081"/>
              <a:gd name="connsiteY65" fmla="*/ 1198485 h 1989013"/>
              <a:gd name="connsiteX66" fmla="*/ 905743 w 990081"/>
              <a:gd name="connsiteY66" fmla="*/ 1202924 h 1989013"/>
              <a:gd name="connsiteX67" fmla="*/ 874672 w 990081"/>
              <a:gd name="connsiteY67" fmla="*/ 1211802 h 1989013"/>
              <a:gd name="connsiteX68" fmla="*/ 799211 w 990081"/>
              <a:gd name="connsiteY68" fmla="*/ 1216240 h 1989013"/>
              <a:gd name="connsiteX69" fmla="*/ 759262 w 990081"/>
              <a:gd name="connsiteY69" fmla="*/ 1225118 h 1989013"/>
              <a:gd name="connsiteX70" fmla="*/ 688241 w 990081"/>
              <a:gd name="connsiteY70" fmla="*/ 1238435 h 1989013"/>
              <a:gd name="connsiteX71" fmla="*/ 648291 w 990081"/>
              <a:gd name="connsiteY71" fmla="*/ 1273945 h 1989013"/>
              <a:gd name="connsiteX72" fmla="*/ 630536 w 990081"/>
              <a:gd name="connsiteY72" fmla="*/ 1300578 h 1989013"/>
              <a:gd name="connsiteX73" fmla="*/ 621658 w 990081"/>
              <a:gd name="connsiteY73" fmla="*/ 1327211 h 1989013"/>
              <a:gd name="connsiteX74" fmla="*/ 617219 w 990081"/>
              <a:gd name="connsiteY74" fmla="*/ 1340528 h 1989013"/>
              <a:gd name="connsiteX75" fmla="*/ 612780 w 990081"/>
              <a:gd name="connsiteY75" fmla="*/ 1495887 h 1989013"/>
              <a:gd name="connsiteX76" fmla="*/ 599464 w 990081"/>
              <a:gd name="connsiteY76" fmla="*/ 1500326 h 1989013"/>
              <a:gd name="connsiteX77" fmla="*/ 595025 w 990081"/>
              <a:gd name="connsiteY77" fmla="*/ 1513642 h 1989013"/>
              <a:gd name="connsiteX78" fmla="*/ 572831 w 990081"/>
              <a:gd name="connsiteY78" fmla="*/ 1540275 h 1989013"/>
              <a:gd name="connsiteX79" fmla="*/ 546198 w 990081"/>
              <a:gd name="connsiteY79" fmla="*/ 1558031 h 1989013"/>
              <a:gd name="connsiteX80" fmla="*/ 528442 w 990081"/>
              <a:gd name="connsiteY80" fmla="*/ 1584664 h 1989013"/>
              <a:gd name="connsiteX81" fmla="*/ 524004 w 990081"/>
              <a:gd name="connsiteY81" fmla="*/ 1606858 h 1989013"/>
              <a:gd name="connsiteX82" fmla="*/ 519565 w 990081"/>
              <a:gd name="connsiteY82" fmla="*/ 1633491 h 1989013"/>
              <a:gd name="connsiteX83" fmla="*/ 510687 w 990081"/>
              <a:gd name="connsiteY83" fmla="*/ 1660124 h 1989013"/>
              <a:gd name="connsiteX84" fmla="*/ 506248 w 990081"/>
              <a:gd name="connsiteY84" fmla="*/ 1682318 h 1989013"/>
              <a:gd name="connsiteX85" fmla="*/ 461860 w 990081"/>
              <a:gd name="connsiteY85" fmla="*/ 1726706 h 1989013"/>
              <a:gd name="connsiteX86" fmla="*/ 435227 w 990081"/>
              <a:gd name="connsiteY86" fmla="*/ 1748901 h 1989013"/>
              <a:gd name="connsiteX87" fmla="*/ 421910 w 990081"/>
              <a:gd name="connsiteY87" fmla="*/ 1819922 h 1989013"/>
              <a:gd name="connsiteX88" fmla="*/ 426349 w 990081"/>
              <a:gd name="connsiteY88" fmla="*/ 1850994 h 1989013"/>
              <a:gd name="connsiteX89" fmla="*/ 435227 w 990081"/>
              <a:gd name="connsiteY89" fmla="*/ 1904260 h 1989013"/>
              <a:gd name="connsiteX90" fmla="*/ 426349 w 990081"/>
              <a:gd name="connsiteY90" fmla="*/ 1935332 h 1989013"/>
              <a:gd name="connsiteX91" fmla="*/ 417472 w 990081"/>
              <a:gd name="connsiteY91" fmla="*/ 1961965 h 1989013"/>
              <a:gd name="connsiteX92" fmla="*/ 390839 w 990081"/>
              <a:gd name="connsiteY92" fmla="*/ 1984159 h 1989013"/>
              <a:gd name="connsiteX93" fmla="*/ 377522 w 990081"/>
              <a:gd name="connsiteY93" fmla="*/ 1988598 h 1989013"/>
              <a:gd name="connsiteX94" fmla="*/ 310940 w 990081"/>
              <a:gd name="connsiteY94" fmla="*/ 1984159 h 1989013"/>
              <a:gd name="connsiteX95" fmla="*/ 302062 w 990081"/>
              <a:gd name="connsiteY95" fmla="*/ 1957526 h 1989013"/>
              <a:gd name="connsiteX96" fmla="*/ 288745 w 990081"/>
              <a:gd name="connsiteY96" fmla="*/ 1930893 h 1989013"/>
              <a:gd name="connsiteX97" fmla="*/ 302062 w 990081"/>
              <a:gd name="connsiteY97" fmla="*/ 1922015 h 1989013"/>
              <a:gd name="connsiteX98" fmla="*/ 279868 w 990081"/>
              <a:gd name="connsiteY98" fmla="*/ 1882066 h 1989013"/>
              <a:gd name="connsiteX99" fmla="*/ 239918 w 990081"/>
              <a:gd name="connsiteY99" fmla="*/ 1877627 h 1989013"/>
              <a:gd name="connsiteX100" fmla="*/ 231041 w 990081"/>
              <a:gd name="connsiteY100" fmla="*/ 1850994 h 1989013"/>
              <a:gd name="connsiteX101" fmla="*/ 226602 w 990081"/>
              <a:gd name="connsiteY101" fmla="*/ 1837677 h 1989013"/>
              <a:gd name="connsiteX102" fmla="*/ 213285 w 990081"/>
              <a:gd name="connsiteY102" fmla="*/ 1828800 h 1989013"/>
              <a:gd name="connsiteX103" fmla="*/ 177775 w 990081"/>
              <a:gd name="connsiteY103" fmla="*/ 1802167 h 1989013"/>
              <a:gd name="connsiteX104" fmla="*/ 164458 w 990081"/>
              <a:gd name="connsiteY104" fmla="*/ 1757778 h 1989013"/>
              <a:gd name="connsiteX105" fmla="*/ 151142 w 990081"/>
              <a:gd name="connsiteY105" fmla="*/ 1753339 h 1989013"/>
              <a:gd name="connsiteX106" fmla="*/ 142264 w 990081"/>
              <a:gd name="connsiteY106" fmla="*/ 1726706 h 1989013"/>
              <a:gd name="connsiteX107" fmla="*/ 137825 w 990081"/>
              <a:gd name="connsiteY107" fmla="*/ 1713390 h 1989013"/>
              <a:gd name="connsiteX108" fmla="*/ 133386 w 990081"/>
              <a:gd name="connsiteY108" fmla="*/ 1686757 h 1989013"/>
              <a:gd name="connsiteX109" fmla="*/ 115631 w 990081"/>
              <a:gd name="connsiteY109" fmla="*/ 1642369 h 1989013"/>
              <a:gd name="connsiteX110" fmla="*/ 88998 w 990081"/>
              <a:gd name="connsiteY110" fmla="*/ 1606858 h 1989013"/>
              <a:gd name="connsiteX111" fmla="*/ 80120 w 990081"/>
              <a:gd name="connsiteY111" fmla="*/ 1593541 h 1989013"/>
              <a:gd name="connsiteX112" fmla="*/ 75681 w 990081"/>
              <a:gd name="connsiteY112" fmla="*/ 1580225 h 1989013"/>
              <a:gd name="connsiteX113" fmla="*/ 66804 w 990081"/>
              <a:gd name="connsiteY113" fmla="*/ 1562470 h 1989013"/>
              <a:gd name="connsiteX114" fmla="*/ 53487 w 990081"/>
              <a:gd name="connsiteY114" fmla="*/ 1535837 h 1989013"/>
              <a:gd name="connsiteX115" fmla="*/ 44609 w 990081"/>
              <a:gd name="connsiteY115" fmla="*/ 1504765 h 1989013"/>
              <a:gd name="connsiteX116" fmla="*/ 49048 w 990081"/>
              <a:gd name="connsiteY116" fmla="*/ 1487009 h 1989013"/>
              <a:gd name="connsiteX117" fmla="*/ 44609 w 990081"/>
              <a:gd name="connsiteY117" fmla="*/ 1380477 h 1989013"/>
              <a:gd name="connsiteX118" fmla="*/ 35732 w 990081"/>
              <a:gd name="connsiteY118" fmla="*/ 1367161 h 1989013"/>
              <a:gd name="connsiteX119" fmla="*/ 26854 w 990081"/>
              <a:gd name="connsiteY119" fmla="*/ 1340528 h 1989013"/>
              <a:gd name="connsiteX120" fmla="*/ 22415 w 990081"/>
              <a:gd name="connsiteY120" fmla="*/ 1256190 h 1989013"/>
              <a:gd name="connsiteX121" fmla="*/ 31293 w 990081"/>
              <a:gd name="connsiteY121" fmla="*/ 1185169 h 1989013"/>
              <a:gd name="connsiteX122" fmla="*/ 26854 w 990081"/>
              <a:gd name="connsiteY122" fmla="*/ 1140780 h 1989013"/>
              <a:gd name="connsiteX123" fmla="*/ 13538 w 990081"/>
              <a:gd name="connsiteY123" fmla="*/ 1131903 h 1989013"/>
              <a:gd name="connsiteX124" fmla="*/ 17976 w 990081"/>
              <a:gd name="connsiteY124" fmla="*/ 1114147 h 198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990081" h="1989013">
                <a:moveTo>
                  <a:pt x="17976" y="1114147"/>
                </a:moveTo>
                <a:cubicBezTo>
                  <a:pt x="15757" y="1106749"/>
                  <a:pt x="2620" y="1097910"/>
                  <a:pt x="221" y="1087514"/>
                </a:cubicBezTo>
                <a:cubicBezTo>
                  <a:pt x="-1384" y="1080558"/>
                  <a:pt x="6150" y="1049009"/>
                  <a:pt x="9099" y="1038687"/>
                </a:cubicBezTo>
                <a:cubicBezTo>
                  <a:pt x="10384" y="1034188"/>
                  <a:pt x="10943" y="1029264"/>
                  <a:pt x="13538" y="1025371"/>
                </a:cubicBezTo>
                <a:cubicBezTo>
                  <a:pt x="28856" y="1002393"/>
                  <a:pt x="32791" y="1020874"/>
                  <a:pt x="44609" y="985421"/>
                </a:cubicBezTo>
                <a:cubicBezTo>
                  <a:pt x="46089" y="980982"/>
                  <a:pt x="47763" y="976603"/>
                  <a:pt x="49048" y="972104"/>
                </a:cubicBezTo>
                <a:cubicBezTo>
                  <a:pt x="53459" y="956666"/>
                  <a:pt x="55746" y="944067"/>
                  <a:pt x="57926" y="927716"/>
                </a:cubicBezTo>
                <a:cubicBezTo>
                  <a:pt x="59340" y="917110"/>
                  <a:pt x="63734" y="869997"/>
                  <a:pt x="66804" y="856695"/>
                </a:cubicBezTo>
                <a:cubicBezTo>
                  <a:pt x="68908" y="847577"/>
                  <a:pt x="72722" y="838940"/>
                  <a:pt x="75681" y="830062"/>
                </a:cubicBezTo>
                <a:lnTo>
                  <a:pt x="80120" y="816745"/>
                </a:lnTo>
                <a:cubicBezTo>
                  <a:pt x="86982" y="734406"/>
                  <a:pt x="88998" y="721737"/>
                  <a:pt x="88998" y="612559"/>
                </a:cubicBezTo>
                <a:cubicBezTo>
                  <a:pt x="88998" y="522291"/>
                  <a:pt x="87252" y="432018"/>
                  <a:pt x="84559" y="341790"/>
                </a:cubicBezTo>
                <a:cubicBezTo>
                  <a:pt x="84290" y="332794"/>
                  <a:pt x="81730" y="324012"/>
                  <a:pt x="80120" y="315157"/>
                </a:cubicBezTo>
                <a:cubicBezTo>
                  <a:pt x="76363" y="294496"/>
                  <a:pt x="75992" y="294205"/>
                  <a:pt x="71242" y="275207"/>
                </a:cubicBezTo>
                <a:cubicBezTo>
                  <a:pt x="69763" y="238217"/>
                  <a:pt x="66804" y="201257"/>
                  <a:pt x="66804" y="164237"/>
                </a:cubicBezTo>
                <a:cubicBezTo>
                  <a:pt x="66804" y="152308"/>
                  <a:pt x="69281" y="140493"/>
                  <a:pt x="71242" y="128726"/>
                </a:cubicBezTo>
                <a:cubicBezTo>
                  <a:pt x="72245" y="122708"/>
                  <a:pt x="74358" y="116926"/>
                  <a:pt x="75681" y="110971"/>
                </a:cubicBezTo>
                <a:cubicBezTo>
                  <a:pt x="80259" y="90371"/>
                  <a:pt x="79145" y="89969"/>
                  <a:pt x="84559" y="71021"/>
                </a:cubicBezTo>
                <a:cubicBezTo>
                  <a:pt x="85844" y="66522"/>
                  <a:pt x="87155" y="62005"/>
                  <a:pt x="88998" y="57704"/>
                </a:cubicBezTo>
                <a:cubicBezTo>
                  <a:pt x="90708" y="53713"/>
                  <a:pt x="101906" y="30511"/>
                  <a:pt x="106753" y="26633"/>
                </a:cubicBezTo>
                <a:cubicBezTo>
                  <a:pt x="110407" y="23710"/>
                  <a:pt x="115631" y="23674"/>
                  <a:pt x="120070" y="22194"/>
                </a:cubicBezTo>
                <a:cubicBezTo>
                  <a:pt x="124509" y="19235"/>
                  <a:pt x="128615" y="15702"/>
                  <a:pt x="133386" y="13316"/>
                </a:cubicBezTo>
                <a:cubicBezTo>
                  <a:pt x="165023" y="-2503"/>
                  <a:pt x="243909" y="13104"/>
                  <a:pt x="248796" y="13316"/>
                </a:cubicBezTo>
                <a:lnTo>
                  <a:pt x="288745" y="17755"/>
                </a:lnTo>
                <a:cubicBezTo>
                  <a:pt x="299127" y="19053"/>
                  <a:pt x="309355" y="22194"/>
                  <a:pt x="319817" y="22194"/>
                </a:cubicBezTo>
                <a:cubicBezTo>
                  <a:pt x="347969" y="22194"/>
                  <a:pt x="376042" y="19235"/>
                  <a:pt x="404155" y="17755"/>
                </a:cubicBezTo>
                <a:cubicBezTo>
                  <a:pt x="517472" y="5164"/>
                  <a:pt x="337445" y="24424"/>
                  <a:pt x="524004" y="8877"/>
                </a:cubicBezTo>
                <a:cubicBezTo>
                  <a:pt x="532973" y="8130"/>
                  <a:pt x="541706" y="5554"/>
                  <a:pt x="550637" y="4438"/>
                </a:cubicBezTo>
                <a:cubicBezTo>
                  <a:pt x="565392" y="2594"/>
                  <a:pt x="580229" y="1479"/>
                  <a:pt x="595025" y="0"/>
                </a:cubicBezTo>
                <a:cubicBezTo>
                  <a:pt x="608342" y="1479"/>
                  <a:pt x="621603" y="3602"/>
                  <a:pt x="634975" y="4438"/>
                </a:cubicBezTo>
                <a:cubicBezTo>
                  <a:pt x="668972" y="6563"/>
                  <a:pt x="703086" y="6533"/>
                  <a:pt x="737068" y="8877"/>
                </a:cubicBezTo>
                <a:cubicBezTo>
                  <a:pt x="744055" y="9359"/>
                  <a:pt x="777583" y="15908"/>
                  <a:pt x="785895" y="17755"/>
                </a:cubicBezTo>
                <a:cubicBezTo>
                  <a:pt x="838720" y="29495"/>
                  <a:pt x="745680" y="12532"/>
                  <a:pt x="856916" y="31071"/>
                </a:cubicBezTo>
                <a:lnTo>
                  <a:pt x="883549" y="35510"/>
                </a:lnTo>
                <a:cubicBezTo>
                  <a:pt x="886508" y="39949"/>
                  <a:pt x="890260" y="43952"/>
                  <a:pt x="892427" y="48827"/>
                </a:cubicBezTo>
                <a:cubicBezTo>
                  <a:pt x="896228" y="57378"/>
                  <a:pt x="901305" y="75460"/>
                  <a:pt x="901305" y="75460"/>
                </a:cubicBezTo>
                <a:cubicBezTo>
                  <a:pt x="902784" y="90256"/>
                  <a:pt x="905743" y="104978"/>
                  <a:pt x="905743" y="119848"/>
                </a:cubicBezTo>
                <a:cubicBezTo>
                  <a:pt x="905743" y="140615"/>
                  <a:pt x="903517" y="161343"/>
                  <a:pt x="901305" y="181992"/>
                </a:cubicBezTo>
                <a:cubicBezTo>
                  <a:pt x="901030" y="184560"/>
                  <a:pt x="893044" y="247791"/>
                  <a:pt x="887988" y="266330"/>
                </a:cubicBezTo>
                <a:cubicBezTo>
                  <a:pt x="885526" y="275358"/>
                  <a:pt x="882069" y="284085"/>
                  <a:pt x="879110" y="292963"/>
                </a:cubicBezTo>
                <a:cubicBezTo>
                  <a:pt x="877630" y="297402"/>
                  <a:pt x="875807" y="301740"/>
                  <a:pt x="874672" y="306279"/>
                </a:cubicBezTo>
                <a:cubicBezTo>
                  <a:pt x="871713" y="318116"/>
                  <a:pt x="871251" y="330877"/>
                  <a:pt x="865794" y="341790"/>
                </a:cubicBezTo>
                <a:cubicBezTo>
                  <a:pt x="862835" y="347708"/>
                  <a:pt x="859373" y="353401"/>
                  <a:pt x="856916" y="359545"/>
                </a:cubicBezTo>
                <a:cubicBezTo>
                  <a:pt x="853441" y="368234"/>
                  <a:pt x="848039" y="386178"/>
                  <a:pt x="848039" y="386178"/>
                </a:cubicBezTo>
                <a:cubicBezTo>
                  <a:pt x="849518" y="420209"/>
                  <a:pt x="851216" y="454231"/>
                  <a:pt x="852477" y="488271"/>
                </a:cubicBezTo>
                <a:cubicBezTo>
                  <a:pt x="854175" y="534131"/>
                  <a:pt x="851394" y="580317"/>
                  <a:pt x="856916" y="625875"/>
                </a:cubicBezTo>
                <a:cubicBezTo>
                  <a:pt x="857558" y="631171"/>
                  <a:pt x="865794" y="631794"/>
                  <a:pt x="870233" y="634753"/>
                </a:cubicBezTo>
                <a:cubicBezTo>
                  <a:pt x="873192" y="639192"/>
                  <a:pt x="876724" y="643298"/>
                  <a:pt x="879110" y="648070"/>
                </a:cubicBezTo>
                <a:cubicBezTo>
                  <a:pt x="881202" y="652255"/>
                  <a:pt x="882264" y="656887"/>
                  <a:pt x="883549" y="661386"/>
                </a:cubicBezTo>
                <a:cubicBezTo>
                  <a:pt x="892663" y="693281"/>
                  <a:pt x="883274" y="664723"/>
                  <a:pt x="892427" y="701336"/>
                </a:cubicBezTo>
                <a:cubicBezTo>
                  <a:pt x="893562" y="705875"/>
                  <a:pt x="895581" y="710153"/>
                  <a:pt x="896866" y="714652"/>
                </a:cubicBezTo>
                <a:cubicBezTo>
                  <a:pt x="898542" y="720518"/>
                  <a:pt x="899552" y="726564"/>
                  <a:pt x="901305" y="732407"/>
                </a:cubicBezTo>
                <a:cubicBezTo>
                  <a:pt x="903994" y="741370"/>
                  <a:pt x="910182" y="759040"/>
                  <a:pt x="910182" y="759040"/>
                </a:cubicBezTo>
                <a:cubicBezTo>
                  <a:pt x="911662" y="770877"/>
                  <a:pt x="914621" y="782622"/>
                  <a:pt x="914621" y="794551"/>
                </a:cubicBezTo>
                <a:cubicBezTo>
                  <a:pt x="914621" y="807950"/>
                  <a:pt x="910182" y="821102"/>
                  <a:pt x="910182" y="834501"/>
                </a:cubicBezTo>
                <a:cubicBezTo>
                  <a:pt x="910182" y="875956"/>
                  <a:pt x="911952" y="917419"/>
                  <a:pt x="914621" y="958788"/>
                </a:cubicBezTo>
                <a:cubicBezTo>
                  <a:pt x="914922" y="963457"/>
                  <a:pt x="916465" y="968211"/>
                  <a:pt x="919060" y="972104"/>
                </a:cubicBezTo>
                <a:cubicBezTo>
                  <a:pt x="922542" y="977327"/>
                  <a:pt x="927554" y="981402"/>
                  <a:pt x="932376" y="985421"/>
                </a:cubicBezTo>
                <a:cubicBezTo>
                  <a:pt x="941787" y="993264"/>
                  <a:pt x="952594" y="997749"/>
                  <a:pt x="963448" y="1003176"/>
                </a:cubicBezTo>
                <a:cubicBezTo>
                  <a:pt x="967887" y="1009095"/>
                  <a:pt x="973094" y="1014508"/>
                  <a:pt x="976765" y="1020932"/>
                </a:cubicBezTo>
                <a:cubicBezTo>
                  <a:pt x="984613" y="1034665"/>
                  <a:pt x="984851" y="1073102"/>
                  <a:pt x="985642" y="1078637"/>
                </a:cubicBezTo>
                <a:cubicBezTo>
                  <a:pt x="986505" y="1084676"/>
                  <a:pt x="988601" y="1090474"/>
                  <a:pt x="990081" y="1096392"/>
                </a:cubicBezTo>
                <a:cubicBezTo>
                  <a:pt x="986431" y="1125593"/>
                  <a:pt x="986180" y="1139167"/>
                  <a:pt x="976765" y="1167413"/>
                </a:cubicBezTo>
                <a:cubicBezTo>
                  <a:pt x="975285" y="1171852"/>
                  <a:pt x="975249" y="1177076"/>
                  <a:pt x="972326" y="1180730"/>
                </a:cubicBezTo>
                <a:cubicBezTo>
                  <a:pt x="964318" y="1190740"/>
                  <a:pt x="952309" y="1190887"/>
                  <a:pt x="941254" y="1194046"/>
                </a:cubicBezTo>
                <a:cubicBezTo>
                  <a:pt x="936755" y="1195331"/>
                  <a:pt x="932477" y="1197350"/>
                  <a:pt x="927938" y="1198485"/>
                </a:cubicBezTo>
                <a:cubicBezTo>
                  <a:pt x="920618" y="1200315"/>
                  <a:pt x="913063" y="1201094"/>
                  <a:pt x="905743" y="1202924"/>
                </a:cubicBezTo>
                <a:cubicBezTo>
                  <a:pt x="893451" y="1205997"/>
                  <a:pt x="888085" y="1210525"/>
                  <a:pt x="874672" y="1211802"/>
                </a:cubicBezTo>
                <a:cubicBezTo>
                  <a:pt x="849588" y="1214191"/>
                  <a:pt x="824365" y="1214761"/>
                  <a:pt x="799211" y="1216240"/>
                </a:cubicBezTo>
                <a:cubicBezTo>
                  <a:pt x="781427" y="1220686"/>
                  <a:pt x="778422" y="1221737"/>
                  <a:pt x="759262" y="1225118"/>
                </a:cubicBezTo>
                <a:cubicBezTo>
                  <a:pt x="692074" y="1236975"/>
                  <a:pt x="726138" y="1228960"/>
                  <a:pt x="688241" y="1238435"/>
                </a:cubicBezTo>
                <a:cubicBezTo>
                  <a:pt x="672229" y="1249109"/>
                  <a:pt x="660454" y="1255700"/>
                  <a:pt x="648291" y="1273945"/>
                </a:cubicBezTo>
                <a:cubicBezTo>
                  <a:pt x="642373" y="1282823"/>
                  <a:pt x="633910" y="1290456"/>
                  <a:pt x="630536" y="1300578"/>
                </a:cubicBezTo>
                <a:lnTo>
                  <a:pt x="621658" y="1327211"/>
                </a:lnTo>
                <a:lnTo>
                  <a:pt x="617219" y="1340528"/>
                </a:lnTo>
                <a:cubicBezTo>
                  <a:pt x="615739" y="1392314"/>
                  <a:pt x="618501" y="1444396"/>
                  <a:pt x="612780" y="1495887"/>
                </a:cubicBezTo>
                <a:cubicBezTo>
                  <a:pt x="612263" y="1500537"/>
                  <a:pt x="602772" y="1497018"/>
                  <a:pt x="599464" y="1500326"/>
                </a:cubicBezTo>
                <a:cubicBezTo>
                  <a:pt x="596156" y="1503634"/>
                  <a:pt x="597117" y="1509457"/>
                  <a:pt x="595025" y="1513642"/>
                </a:cubicBezTo>
                <a:cubicBezTo>
                  <a:pt x="590362" y="1522968"/>
                  <a:pt x="580864" y="1534027"/>
                  <a:pt x="572831" y="1540275"/>
                </a:cubicBezTo>
                <a:cubicBezTo>
                  <a:pt x="564409" y="1546826"/>
                  <a:pt x="546198" y="1558031"/>
                  <a:pt x="546198" y="1558031"/>
                </a:cubicBezTo>
                <a:cubicBezTo>
                  <a:pt x="540279" y="1566909"/>
                  <a:pt x="530534" y="1574201"/>
                  <a:pt x="528442" y="1584664"/>
                </a:cubicBezTo>
                <a:cubicBezTo>
                  <a:pt x="526963" y="1592062"/>
                  <a:pt x="525353" y="1599435"/>
                  <a:pt x="524004" y="1606858"/>
                </a:cubicBezTo>
                <a:cubicBezTo>
                  <a:pt x="522394" y="1615713"/>
                  <a:pt x="521748" y="1624760"/>
                  <a:pt x="519565" y="1633491"/>
                </a:cubicBezTo>
                <a:cubicBezTo>
                  <a:pt x="517295" y="1642569"/>
                  <a:pt x="512522" y="1650948"/>
                  <a:pt x="510687" y="1660124"/>
                </a:cubicBezTo>
                <a:cubicBezTo>
                  <a:pt x="509207" y="1667522"/>
                  <a:pt x="509370" y="1675450"/>
                  <a:pt x="506248" y="1682318"/>
                </a:cubicBezTo>
                <a:cubicBezTo>
                  <a:pt x="486519" y="1725721"/>
                  <a:pt x="493426" y="1695140"/>
                  <a:pt x="461860" y="1726706"/>
                </a:cubicBezTo>
                <a:cubicBezTo>
                  <a:pt x="444771" y="1743795"/>
                  <a:pt x="453766" y="1736541"/>
                  <a:pt x="435227" y="1748901"/>
                </a:cubicBezTo>
                <a:cubicBezTo>
                  <a:pt x="421647" y="1789641"/>
                  <a:pt x="427280" y="1766223"/>
                  <a:pt x="421910" y="1819922"/>
                </a:cubicBezTo>
                <a:cubicBezTo>
                  <a:pt x="423390" y="1830279"/>
                  <a:pt x="425051" y="1840612"/>
                  <a:pt x="426349" y="1850994"/>
                </a:cubicBezTo>
                <a:cubicBezTo>
                  <a:pt x="432296" y="1898567"/>
                  <a:pt x="426205" y="1877194"/>
                  <a:pt x="435227" y="1904260"/>
                </a:cubicBezTo>
                <a:cubicBezTo>
                  <a:pt x="420322" y="1948972"/>
                  <a:pt x="443054" y="1879646"/>
                  <a:pt x="426349" y="1935332"/>
                </a:cubicBezTo>
                <a:cubicBezTo>
                  <a:pt x="423660" y="1944295"/>
                  <a:pt x="424089" y="1955348"/>
                  <a:pt x="417472" y="1961965"/>
                </a:cubicBezTo>
                <a:cubicBezTo>
                  <a:pt x="407657" y="1971779"/>
                  <a:pt x="403196" y="1977980"/>
                  <a:pt x="390839" y="1984159"/>
                </a:cubicBezTo>
                <a:cubicBezTo>
                  <a:pt x="386654" y="1986252"/>
                  <a:pt x="381961" y="1987118"/>
                  <a:pt x="377522" y="1988598"/>
                </a:cubicBezTo>
                <a:cubicBezTo>
                  <a:pt x="355328" y="1987118"/>
                  <a:pt x="331508" y="1992628"/>
                  <a:pt x="310940" y="1984159"/>
                </a:cubicBezTo>
                <a:cubicBezTo>
                  <a:pt x="302287" y="1980596"/>
                  <a:pt x="307253" y="1965312"/>
                  <a:pt x="302062" y="1957526"/>
                </a:cubicBezTo>
                <a:cubicBezTo>
                  <a:pt x="290589" y="1940316"/>
                  <a:pt x="294871" y="1949270"/>
                  <a:pt x="288745" y="1930893"/>
                </a:cubicBezTo>
                <a:cubicBezTo>
                  <a:pt x="293184" y="1927934"/>
                  <a:pt x="301400" y="1927309"/>
                  <a:pt x="302062" y="1922015"/>
                </a:cubicBezTo>
                <a:cubicBezTo>
                  <a:pt x="303161" y="1913225"/>
                  <a:pt x="291777" y="1886036"/>
                  <a:pt x="279868" y="1882066"/>
                </a:cubicBezTo>
                <a:cubicBezTo>
                  <a:pt x="267157" y="1877829"/>
                  <a:pt x="253235" y="1879107"/>
                  <a:pt x="239918" y="1877627"/>
                </a:cubicBezTo>
                <a:lnTo>
                  <a:pt x="231041" y="1850994"/>
                </a:lnTo>
                <a:cubicBezTo>
                  <a:pt x="229561" y="1846555"/>
                  <a:pt x="230495" y="1840272"/>
                  <a:pt x="226602" y="1837677"/>
                </a:cubicBezTo>
                <a:lnTo>
                  <a:pt x="213285" y="1828800"/>
                </a:lnTo>
                <a:cubicBezTo>
                  <a:pt x="204378" y="1784266"/>
                  <a:pt x="199788" y="1827325"/>
                  <a:pt x="177775" y="1802167"/>
                </a:cubicBezTo>
                <a:cubicBezTo>
                  <a:pt x="165427" y="1788055"/>
                  <a:pt x="168897" y="1765916"/>
                  <a:pt x="164458" y="1757778"/>
                </a:cubicBezTo>
                <a:cubicBezTo>
                  <a:pt x="160019" y="1749640"/>
                  <a:pt x="155581" y="1754819"/>
                  <a:pt x="151142" y="1753339"/>
                </a:cubicBezTo>
                <a:lnTo>
                  <a:pt x="142264" y="1726706"/>
                </a:lnTo>
                <a:lnTo>
                  <a:pt x="137825" y="1713390"/>
                </a:lnTo>
                <a:cubicBezTo>
                  <a:pt x="136345" y="1704512"/>
                  <a:pt x="135569" y="1695488"/>
                  <a:pt x="133386" y="1686757"/>
                </a:cubicBezTo>
                <a:cubicBezTo>
                  <a:pt x="130498" y="1675203"/>
                  <a:pt x="122980" y="1653392"/>
                  <a:pt x="115631" y="1642369"/>
                </a:cubicBezTo>
                <a:cubicBezTo>
                  <a:pt x="107423" y="1630058"/>
                  <a:pt x="97205" y="1619169"/>
                  <a:pt x="88998" y="1606858"/>
                </a:cubicBezTo>
                <a:cubicBezTo>
                  <a:pt x="86039" y="1602419"/>
                  <a:pt x="82506" y="1598313"/>
                  <a:pt x="80120" y="1593541"/>
                </a:cubicBezTo>
                <a:cubicBezTo>
                  <a:pt x="78028" y="1589356"/>
                  <a:pt x="77524" y="1584526"/>
                  <a:pt x="75681" y="1580225"/>
                </a:cubicBezTo>
                <a:cubicBezTo>
                  <a:pt x="73075" y="1574143"/>
                  <a:pt x="69410" y="1568552"/>
                  <a:pt x="66804" y="1562470"/>
                </a:cubicBezTo>
                <a:cubicBezTo>
                  <a:pt x="55779" y="1536744"/>
                  <a:pt x="70546" y="1561423"/>
                  <a:pt x="53487" y="1535837"/>
                </a:cubicBezTo>
                <a:cubicBezTo>
                  <a:pt x="51394" y="1529558"/>
                  <a:pt x="44609" y="1510338"/>
                  <a:pt x="44609" y="1504765"/>
                </a:cubicBezTo>
                <a:cubicBezTo>
                  <a:pt x="44609" y="1498664"/>
                  <a:pt x="47568" y="1492928"/>
                  <a:pt x="49048" y="1487009"/>
                </a:cubicBezTo>
                <a:cubicBezTo>
                  <a:pt x="47568" y="1451498"/>
                  <a:pt x="48534" y="1415801"/>
                  <a:pt x="44609" y="1380477"/>
                </a:cubicBezTo>
                <a:cubicBezTo>
                  <a:pt x="44020" y="1375175"/>
                  <a:pt x="37899" y="1372036"/>
                  <a:pt x="35732" y="1367161"/>
                </a:cubicBezTo>
                <a:cubicBezTo>
                  <a:pt x="31931" y="1358610"/>
                  <a:pt x="26854" y="1340528"/>
                  <a:pt x="26854" y="1340528"/>
                </a:cubicBezTo>
                <a:cubicBezTo>
                  <a:pt x="25374" y="1312415"/>
                  <a:pt x="22415" y="1284342"/>
                  <a:pt x="22415" y="1256190"/>
                </a:cubicBezTo>
                <a:cubicBezTo>
                  <a:pt x="22415" y="1234853"/>
                  <a:pt x="27638" y="1207097"/>
                  <a:pt x="31293" y="1185169"/>
                </a:cubicBezTo>
                <a:cubicBezTo>
                  <a:pt x="29813" y="1170373"/>
                  <a:pt x="31556" y="1154887"/>
                  <a:pt x="26854" y="1140780"/>
                </a:cubicBezTo>
                <a:cubicBezTo>
                  <a:pt x="25167" y="1135719"/>
                  <a:pt x="16870" y="1136069"/>
                  <a:pt x="13538" y="1131903"/>
                </a:cubicBezTo>
                <a:cubicBezTo>
                  <a:pt x="5824" y="1122260"/>
                  <a:pt x="20195" y="1121545"/>
                  <a:pt x="17976" y="111414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 3">
            <a:extLst>
              <a:ext uri="{FF2B5EF4-FFF2-40B4-BE49-F238E27FC236}">
                <a16:creationId xmlns:a16="http://schemas.microsoft.com/office/drawing/2014/main" id="{DCAEDC25-E523-AB4F-9510-2243500464F5}"/>
              </a:ext>
            </a:extLst>
          </p:cNvPr>
          <p:cNvSpPr/>
          <p:nvPr/>
        </p:nvSpPr>
        <p:spPr>
          <a:xfrm>
            <a:off x="1890944" y="4607511"/>
            <a:ext cx="1895408" cy="2121763"/>
          </a:xfrm>
          <a:custGeom>
            <a:avLst/>
            <a:gdLst>
              <a:gd name="connsiteX0" fmla="*/ 1895382 w 1895408"/>
              <a:gd name="connsiteY0" fmla="*/ 399495 h 2121763"/>
              <a:gd name="connsiteX1" fmla="*/ 1882066 w 1895408"/>
              <a:gd name="connsiteY1" fmla="*/ 355106 h 2121763"/>
              <a:gd name="connsiteX2" fmla="*/ 1868749 w 1895408"/>
              <a:gd name="connsiteY2" fmla="*/ 350668 h 2121763"/>
              <a:gd name="connsiteX3" fmla="*/ 1815483 w 1895408"/>
              <a:gd name="connsiteY3" fmla="*/ 324035 h 2121763"/>
              <a:gd name="connsiteX4" fmla="*/ 1802167 w 1895408"/>
              <a:gd name="connsiteY4" fmla="*/ 319596 h 2121763"/>
              <a:gd name="connsiteX5" fmla="*/ 1775534 w 1895408"/>
              <a:gd name="connsiteY5" fmla="*/ 297402 h 2121763"/>
              <a:gd name="connsiteX6" fmla="*/ 1762217 w 1895408"/>
              <a:gd name="connsiteY6" fmla="*/ 284085 h 2121763"/>
              <a:gd name="connsiteX7" fmla="*/ 1726706 w 1895408"/>
              <a:gd name="connsiteY7" fmla="*/ 261891 h 2121763"/>
              <a:gd name="connsiteX8" fmla="*/ 1713390 w 1895408"/>
              <a:gd name="connsiteY8" fmla="*/ 257452 h 2121763"/>
              <a:gd name="connsiteX9" fmla="*/ 1686757 w 1895408"/>
              <a:gd name="connsiteY9" fmla="*/ 244136 h 2121763"/>
              <a:gd name="connsiteX10" fmla="*/ 1673440 w 1895408"/>
              <a:gd name="connsiteY10" fmla="*/ 235258 h 2121763"/>
              <a:gd name="connsiteX11" fmla="*/ 1660124 w 1895408"/>
              <a:gd name="connsiteY11" fmla="*/ 230819 h 2121763"/>
              <a:gd name="connsiteX12" fmla="*/ 1646807 w 1895408"/>
              <a:gd name="connsiteY12" fmla="*/ 221941 h 2121763"/>
              <a:gd name="connsiteX13" fmla="*/ 1615736 w 1895408"/>
              <a:gd name="connsiteY13" fmla="*/ 213064 h 2121763"/>
              <a:gd name="connsiteX14" fmla="*/ 1575786 w 1895408"/>
              <a:gd name="connsiteY14" fmla="*/ 177553 h 2121763"/>
              <a:gd name="connsiteX15" fmla="*/ 1562470 w 1895408"/>
              <a:gd name="connsiteY15" fmla="*/ 164237 h 2121763"/>
              <a:gd name="connsiteX16" fmla="*/ 1549153 w 1895408"/>
              <a:gd name="connsiteY16" fmla="*/ 155359 h 2121763"/>
              <a:gd name="connsiteX17" fmla="*/ 1535837 w 1895408"/>
              <a:gd name="connsiteY17" fmla="*/ 150920 h 2121763"/>
              <a:gd name="connsiteX18" fmla="*/ 1509204 w 1895408"/>
              <a:gd name="connsiteY18" fmla="*/ 133165 h 2121763"/>
              <a:gd name="connsiteX19" fmla="*/ 1495887 w 1895408"/>
              <a:gd name="connsiteY19" fmla="*/ 124287 h 2121763"/>
              <a:gd name="connsiteX20" fmla="*/ 1487009 w 1895408"/>
              <a:gd name="connsiteY20" fmla="*/ 110971 h 2121763"/>
              <a:gd name="connsiteX21" fmla="*/ 1460376 w 1895408"/>
              <a:gd name="connsiteY21" fmla="*/ 93215 h 2121763"/>
              <a:gd name="connsiteX22" fmla="*/ 1424866 w 1895408"/>
              <a:gd name="connsiteY22" fmla="*/ 84338 h 2121763"/>
              <a:gd name="connsiteX23" fmla="*/ 1411549 w 1895408"/>
              <a:gd name="connsiteY23" fmla="*/ 75460 h 2121763"/>
              <a:gd name="connsiteX24" fmla="*/ 1389355 w 1895408"/>
              <a:gd name="connsiteY24" fmla="*/ 48827 h 2121763"/>
              <a:gd name="connsiteX25" fmla="*/ 1371600 w 1895408"/>
              <a:gd name="connsiteY25" fmla="*/ 44388 h 2121763"/>
              <a:gd name="connsiteX26" fmla="*/ 1229557 w 1895408"/>
              <a:gd name="connsiteY26" fmla="*/ 44388 h 2121763"/>
              <a:gd name="connsiteX27" fmla="*/ 1211802 w 1895408"/>
              <a:gd name="connsiteY27" fmla="*/ 39949 h 2121763"/>
              <a:gd name="connsiteX28" fmla="*/ 1189607 w 1895408"/>
              <a:gd name="connsiteY28" fmla="*/ 35510 h 2121763"/>
              <a:gd name="connsiteX29" fmla="*/ 1136341 w 1895408"/>
              <a:gd name="connsiteY29" fmla="*/ 26633 h 2121763"/>
              <a:gd name="connsiteX30" fmla="*/ 1074198 w 1895408"/>
              <a:gd name="connsiteY30" fmla="*/ 13316 h 2121763"/>
              <a:gd name="connsiteX31" fmla="*/ 1056442 w 1895408"/>
              <a:gd name="connsiteY31" fmla="*/ 8877 h 2121763"/>
              <a:gd name="connsiteX32" fmla="*/ 1043126 w 1895408"/>
              <a:gd name="connsiteY32" fmla="*/ 4439 h 2121763"/>
              <a:gd name="connsiteX33" fmla="*/ 998738 w 1895408"/>
              <a:gd name="connsiteY33" fmla="*/ 0 h 2121763"/>
              <a:gd name="connsiteX34" fmla="*/ 887767 w 1895408"/>
              <a:gd name="connsiteY34" fmla="*/ 4439 h 2121763"/>
              <a:gd name="connsiteX35" fmla="*/ 865573 w 1895408"/>
              <a:gd name="connsiteY35" fmla="*/ 8877 h 2121763"/>
              <a:gd name="connsiteX36" fmla="*/ 838939 w 1895408"/>
              <a:gd name="connsiteY36" fmla="*/ 13316 h 2121763"/>
              <a:gd name="connsiteX37" fmla="*/ 794551 w 1895408"/>
              <a:gd name="connsiteY37" fmla="*/ 22194 h 2121763"/>
              <a:gd name="connsiteX38" fmla="*/ 665825 w 1895408"/>
              <a:gd name="connsiteY38" fmla="*/ 31072 h 2121763"/>
              <a:gd name="connsiteX39" fmla="*/ 630314 w 1895408"/>
              <a:gd name="connsiteY39" fmla="*/ 44388 h 2121763"/>
              <a:gd name="connsiteX40" fmla="*/ 603681 w 1895408"/>
              <a:gd name="connsiteY40" fmla="*/ 71021 h 2121763"/>
              <a:gd name="connsiteX41" fmla="*/ 594804 w 1895408"/>
              <a:gd name="connsiteY41" fmla="*/ 93215 h 2121763"/>
              <a:gd name="connsiteX42" fmla="*/ 585926 w 1895408"/>
              <a:gd name="connsiteY42" fmla="*/ 119848 h 2121763"/>
              <a:gd name="connsiteX43" fmla="*/ 577048 w 1895408"/>
              <a:gd name="connsiteY43" fmla="*/ 137604 h 2121763"/>
              <a:gd name="connsiteX44" fmla="*/ 563732 w 1895408"/>
              <a:gd name="connsiteY44" fmla="*/ 177553 h 2121763"/>
              <a:gd name="connsiteX45" fmla="*/ 559293 w 1895408"/>
              <a:gd name="connsiteY45" fmla="*/ 190870 h 2121763"/>
              <a:gd name="connsiteX46" fmla="*/ 550415 w 1895408"/>
              <a:gd name="connsiteY46" fmla="*/ 208625 h 2121763"/>
              <a:gd name="connsiteX47" fmla="*/ 541538 w 1895408"/>
              <a:gd name="connsiteY47" fmla="*/ 235258 h 2121763"/>
              <a:gd name="connsiteX48" fmla="*/ 537099 w 1895408"/>
              <a:gd name="connsiteY48" fmla="*/ 248574 h 2121763"/>
              <a:gd name="connsiteX49" fmla="*/ 532660 w 1895408"/>
              <a:gd name="connsiteY49" fmla="*/ 261891 h 2121763"/>
              <a:gd name="connsiteX50" fmla="*/ 523782 w 1895408"/>
              <a:gd name="connsiteY50" fmla="*/ 279646 h 2121763"/>
              <a:gd name="connsiteX51" fmla="*/ 514905 w 1895408"/>
              <a:gd name="connsiteY51" fmla="*/ 324035 h 2121763"/>
              <a:gd name="connsiteX52" fmla="*/ 506027 w 1895408"/>
              <a:gd name="connsiteY52" fmla="*/ 377301 h 2121763"/>
              <a:gd name="connsiteX53" fmla="*/ 497149 w 1895408"/>
              <a:gd name="connsiteY53" fmla="*/ 390617 h 2121763"/>
              <a:gd name="connsiteX54" fmla="*/ 390617 w 1895408"/>
              <a:gd name="connsiteY54" fmla="*/ 390617 h 2121763"/>
              <a:gd name="connsiteX55" fmla="*/ 377301 w 1895408"/>
              <a:gd name="connsiteY55" fmla="*/ 399495 h 2121763"/>
              <a:gd name="connsiteX56" fmla="*/ 355106 w 1895408"/>
              <a:gd name="connsiteY56" fmla="*/ 426128 h 2121763"/>
              <a:gd name="connsiteX57" fmla="*/ 319596 w 1895408"/>
              <a:gd name="connsiteY57" fmla="*/ 457200 h 2121763"/>
              <a:gd name="connsiteX58" fmla="*/ 301840 w 1895408"/>
              <a:gd name="connsiteY58" fmla="*/ 461639 h 2121763"/>
              <a:gd name="connsiteX59" fmla="*/ 253013 w 1895408"/>
              <a:gd name="connsiteY59" fmla="*/ 497149 h 2121763"/>
              <a:gd name="connsiteX60" fmla="*/ 221941 w 1895408"/>
              <a:gd name="connsiteY60" fmla="*/ 537099 h 2121763"/>
              <a:gd name="connsiteX61" fmla="*/ 204186 w 1895408"/>
              <a:gd name="connsiteY61" fmla="*/ 554854 h 2121763"/>
              <a:gd name="connsiteX62" fmla="*/ 195308 w 1895408"/>
              <a:gd name="connsiteY62" fmla="*/ 568171 h 2121763"/>
              <a:gd name="connsiteX63" fmla="*/ 177553 w 1895408"/>
              <a:gd name="connsiteY63" fmla="*/ 590365 h 2121763"/>
              <a:gd name="connsiteX64" fmla="*/ 164237 w 1895408"/>
              <a:gd name="connsiteY64" fmla="*/ 603681 h 2121763"/>
              <a:gd name="connsiteX65" fmla="*/ 155359 w 1895408"/>
              <a:gd name="connsiteY65" fmla="*/ 616998 h 2121763"/>
              <a:gd name="connsiteX66" fmla="*/ 146481 w 1895408"/>
              <a:gd name="connsiteY66" fmla="*/ 634753 h 2121763"/>
              <a:gd name="connsiteX67" fmla="*/ 119848 w 1895408"/>
              <a:gd name="connsiteY67" fmla="*/ 661386 h 2121763"/>
              <a:gd name="connsiteX68" fmla="*/ 106532 w 1895408"/>
              <a:gd name="connsiteY68" fmla="*/ 674703 h 2121763"/>
              <a:gd name="connsiteX69" fmla="*/ 88776 w 1895408"/>
              <a:gd name="connsiteY69" fmla="*/ 692458 h 2121763"/>
              <a:gd name="connsiteX70" fmla="*/ 75460 w 1895408"/>
              <a:gd name="connsiteY70" fmla="*/ 710213 h 2121763"/>
              <a:gd name="connsiteX71" fmla="*/ 66582 w 1895408"/>
              <a:gd name="connsiteY71" fmla="*/ 723530 h 2121763"/>
              <a:gd name="connsiteX72" fmla="*/ 53266 w 1895408"/>
              <a:gd name="connsiteY72" fmla="*/ 736846 h 2121763"/>
              <a:gd name="connsiteX73" fmla="*/ 39949 w 1895408"/>
              <a:gd name="connsiteY73" fmla="*/ 785673 h 2121763"/>
              <a:gd name="connsiteX74" fmla="*/ 31072 w 1895408"/>
              <a:gd name="connsiteY74" fmla="*/ 847817 h 2121763"/>
              <a:gd name="connsiteX75" fmla="*/ 22194 w 1895408"/>
              <a:gd name="connsiteY75" fmla="*/ 887767 h 2121763"/>
              <a:gd name="connsiteX76" fmla="*/ 13316 w 1895408"/>
              <a:gd name="connsiteY76" fmla="*/ 936594 h 2121763"/>
              <a:gd name="connsiteX77" fmla="*/ 8877 w 1895408"/>
              <a:gd name="connsiteY77" fmla="*/ 1074198 h 2121763"/>
              <a:gd name="connsiteX78" fmla="*/ 4439 w 1895408"/>
              <a:gd name="connsiteY78" fmla="*/ 1087514 h 2121763"/>
              <a:gd name="connsiteX79" fmla="*/ 0 w 1895408"/>
              <a:gd name="connsiteY79" fmla="*/ 1105270 h 2121763"/>
              <a:gd name="connsiteX80" fmla="*/ 4439 w 1895408"/>
              <a:gd name="connsiteY80" fmla="*/ 1118586 h 2121763"/>
              <a:gd name="connsiteX81" fmla="*/ 13316 w 1895408"/>
              <a:gd name="connsiteY81" fmla="*/ 1131903 h 2121763"/>
              <a:gd name="connsiteX82" fmla="*/ 39949 w 1895408"/>
              <a:gd name="connsiteY82" fmla="*/ 1167413 h 2121763"/>
              <a:gd name="connsiteX83" fmla="*/ 48827 w 1895408"/>
              <a:gd name="connsiteY83" fmla="*/ 1180730 h 2121763"/>
              <a:gd name="connsiteX84" fmla="*/ 53266 w 1895408"/>
              <a:gd name="connsiteY84" fmla="*/ 1194046 h 2121763"/>
              <a:gd name="connsiteX85" fmla="*/ 57705 w 1895408"/>
              <a:gd name="connsiteY85" fmla="*/ 1211802 h 2121763"/>
              <a:gd name="connsiteX86" fmla="*/ 62143 w 1895408"/>
              <a:gd name="connsiteY86" fmla="*/ 1225118 h 2121763"/>
              <a:gd name="connsiteX87" fmla="*/ 71021 w 1895408"/>
              <a:gd name="connsiteY87" fmla="*/ 1269506 h 2121763"/>
              <a:gd name="connsiteX88" fmla="*/ 66582 w 1895408"/>
              <a:gd name="connsiteY88" fmla="*/ 1336089 h 2121763"/>
              <a:gd name="connsiteX89" fmla="*/ 62143 w 1895408"/>
              <a:gd name="connsiteY89" fmla="*/ 1393794 h 2121763"/>
              <a:gd name="connsiteX90" fmla="*/ 57705 w 1895408"/>
              <a:gd name="connsiteY90" fmla="*/ 1495887 h 2121763"/>
              <a:gd name="connsiteX91" fmla="*/ 53266 w 1895408"/>
              <a:gd name="connsiteY91" fmla="*/ 1518081 h 2121763"/>
              <a:gd name="connsiteX92" fmla="*/ 44388 w 1895408"/>
              <a:gd name="connsiteY92" fmla="*/ 1580225 h 2121763"/>
              <a:gd name="connsiteX93" fmla="*/ 39949 w 1895408"/>
              <a:gd name="connsiteY93" fmla="*/ 1602419 h 2121763"/>
              <a:gd name="connsiteX94" fmla="*/ 31072 w 1895408"/>
              <a:gd name="connsiteY94" fmla="*/ 1651246 h 2121763"/>
              <a:gd name="connsiteX95" fmla="*/ 22194 w 1895408"/>
              <a:gd name="connsiteY95" fmla="*/ 1669002 h 2121763"/>
              <a:gd name="connsiteX96" fmla="*/ 13316 w 1895408"/>
              <a:gd name="connsiteY96" fmla="*/ 1753339 h 2121763"/>
              <a:gd name="connsiteX97" fmla="*/ 17755 w 1895408"/>
              <a:gd name="connsiteY97" fmla="*/ 1802167 h 2121763"/>
              <a:gd name="connsiteX98" fmla="*/ 39949 w 1895408"/>
              <a:gd name="connsiteY98" fmla="*/ 1828800 h 2121763"/>
              <a:gd name="connsiteX99" fmla="*/ 48827 w 1895408"/>
              <a:gd name="connsiteY99" fmla="*/ 1842116 h 2121763"/>
              <a:gd name="connsiteX100" fmla="*/ 53266 w 1895408"/>
              <a:gd name="connsiteY100" fmla="*/ 1855433 h 2121763"/>
              <a:gd name="connsiteX101" fmla="*/ 62143 w 1895408"/>
              <a:gd name="connsiteY101" fmla="*/ 1886505 h 2121763"/>
              <a:gd name="connsiteX102" fmla="*/ 79899 w 1895408"/>
              <a:gd name="connsiteY102" fmla="*/ 1917576 h 2121763"/>
              <a:gd name="connsiteX103" fmla="*/ 88776 w 1895408"/>
              <a:gd name="connsiteY103" fmla="*/ 1944209 h 2121763"/>
              <a:gd name="connsiteX104" fmla="*/ 97654 w 1895408"/>
              <a:gd name="connsiteY104" fmla="*/ 1975281 h 2121763"/>
              <a:gd name="connsiteX105" fmla="*/ 115409 w 1895408"/>
              <a:gd name="connsiteY105" fmla="*/ 2050741 h 2121763"/>
              <a:gd name="connsiteX106" fmla="*/ 128726 w 1895408"/>
              <a:gd name="connsiteY106" fmla="*/ 2064058 h 2121763"/>
              <a:gd name="connsiteX107" fmla="*/ 142042 w 1895408"/>
              <a:gd name="connsiteY107" fmla="*/ 2068497 h 2121763"/>
              <a:gd name="connsiteX108" fmla="*/ 159798 w 1895408"/>
              <a:gd name="connsiteY108" fmla="*/ 2081813 h 2121763"/>
              <a:gd name="connsiteX109" fmla="*/ 177553 w 1895408"/>
              <a:gd name="connsiteY109" fmla="*/ 2086252 h 2121763"/>
              <a:gd name="connsiteX110" fmla="*/ 199747 w 1895408"/>
              <a:gd name="connsiteY110" fmla="*/ 2095130 h 2121763"/>
              <a:gd name="connsiteX111" fmla="*/ 301840 w 1895408"/>
              <a:gd name="connsiteY111" fmla="*/ 2104007 h 2121763"/>
              <a:gd name="connsiteX112" fmla="*/ 346229 w 1895408"/>
              <a:gd name="connsiteY112" fmla="*/ 2099569 h 2121763"/>
              <a:gd name="connsiteX113" fmla="*/ 372862 w 1895408"/>
              <a:gd name="connsiteY113" fmla="*/ 2095130 h 2121763"/>
              <a:gd name="connsiteX114" fmla="*/ 417250 w 1895408"/>
              <a:gd name="connsiteY114" fmla="*/ 2099569 h 2121763"/>
              <a:gd name="connsiteX115" fmla="*/ 452761 w 1895408"/>
              <a:gd name="connsiteY115" fmla="*/ 2108446 h 2121763"/>
              <a:gd name="connsiteX116" fmla="*/ 497149 w 1895408"/>
              <a:gd name="connsiteY116" fmla="*/ 2121763 h 2121763"/>
              <a:gd name="connsiteX117" fmla="*/ 616998 w 1895408"/>
              <a:gd name="connsiteY117" fmla="*/ 2117324 h 2121763"/>
              <a:gd name="connsiteX118" fmla="*/ 639192 w 1895408"/>
              <a:gd name="connsiteY118" fmla="*/ 2112885 h 2121763"/>
              <a:gd name="connsiteX119" fmla="*/ 705774 w 1895408"/>
              <a:gd name="connsiteY119" fmla="*/ 2108446 h 2121763"/>
              <a:gd name="connsiteX120" fmla="*/ 767918 w 1895408"/>
              <a:gd name="connsiteY120" fmla="*/ 2112885 h 2121763"/>
              <a:gd name="connsiteX121" fmla="*/ 852256 w 1895408"/>
              <a:gd name="connsiteY121" fmla="*/ 2117324 h 2121763"/>
              <a:gd name="connsiteX122" fmla="*/ 905522 w 1895408"/>
              <a:gd name="connsiteY122" fmla="*/ 2121763 h 2121763"/>
              <a:gd name="connsiteX123" fmla="*/ 1003176 w 1895408"/>
              <a:gd name="connsiteY123" fmla="*/ 2117324 h 2121763"/>
              <a:gd name="connsiteX124" fmla="*/ 1020932 w 1895408"/>
              <a:gd name="connsiteY124" fmla="*/ 2112885 h 2121763"/>
              <a:gd name="connsiteX125" fmla="*/ 1136341 w 1895408"/>
              <a:gd name="connsiteY125" fmla="*/ 2117324 h 2121763"/>
              <a:gd name="connsiteX126" fmla="*/ 1189607 w 1895408"/>
              <a:gd name="connsiteY126" fmla="*/ 2112885 h 2121763"/>
              <a:gd name="connsiteX127" fmla="*/ 1202924 w 1895408"/>
              <a:gd name="connsiteY127" fmla="*/ 2108446 h 2121763"/>
              <a:gd name="connsiteX128" fmla="*/ 1238435 w 1895408"/>
              <a:gd name="connsiteY128" fmla="*/ 2095130 h 2121763"/>
              <a:gd name="connsiteX129" fmla="*/ 1256190 w 1895408"/>
              <a:gd name="connsiteY129" fmla="*/ 2077374 h 2121763"/>
              <a:gd name="connsiteX130" fmla="*/ 1282823 w 1895408"/>
              <a:gd name="connsiteY130" fmla="*/ 2055180 h 2121763"/>
              <a:gd name="connsiteX131" fmla="*/ 1291701 w 1895408"/>
              <a:gd name="connsiteY131" fmla="*/ 2041864 h 2121763"/>
              <a:gd name="connsiteX132" fmla="*/ 1305017 w 1895408"/>
              <a:gd name="connsiteY132" fmla="*/ 1993037 h 2121763"/>
              <a:gd name="connsiteX133" fmla="*/ 1309456 w 1895408"/>
              <a:gd name="connsiteY133" fmla="*/ 1913138 h 2121763"/>
              <a:gd name="connsiteX134" fmla="*/ 1313895 w 1895408"/>
              <a:gd name="connsiteY134" fmla="*/ 1895382 h 2121763"/>
              <a:gd name="connsiteX135" fmla="*/ 1322773 w 1895408"/>
              <a:gd name="connsiteY135" fmla="*/ 1868749 h 2121763"/>
              <a:gd name="connsiteX136" fmla="*/ 1327211 w 1895408"/>
              <a:gd name="connsiteY136" fmla="*/ 1842116 h 2121763"/>
              <a:gd name="connsiteX137" fmla="*/ 1318334 w 1895408"/>
              <a:gd name="connsiteY137" fmla="*/ 1740023 h 2121763"/>
              <a:gd name="connsiteX138" fmla="*/ 1313895 w 1895408"/>
              <a:gd name="connsiteY138" fmla="*/ 1722268 h 2121763"/>
              <a:gd name="connsiteX139" fmla="*/ 1309456 w 1895408"/>
              <a:gd name="connsiteY139" fmla="*/ 1602419 h 2121763"/>
              <a:gd name="connsiteX140" fmla="*/ 1305017 w 1895408"/>
              <a:gd name="connsiteY140" fmla="*/ 1580225 h 2121763"/>
              <a:gd name="connsiteX141" fmla="*/ 1300578 w 1895408"/>
              <a:gd name="connsiteY141" fmla="*/ 1553592 h 2121763"/>
              <a:gd name="connsiteX142" fmla="*/ 1305017 w 1895408"/>
              <a:gd name="connsiteY142" fmla="*/ 1482571 h 2121763"/>
              <a:gd name="connsiteX143" fmla="*/ 1300578 w 1895408"/>
              <a:gd name="connsiteY143" fmla="*/ 1460376 h 2121763"/>
              <a:gd name="connsiteX144" fmla="*/ 1305017 w 1895408"/>
              <a:gd name="connsiteY144" fmla="*/ 1340528 h 2121763"/>
              <a:gd name="connsiteX145" fmla="*/ 1309456 w 1895408"/>
              <a:gd name="connsiteY145" fmla="*/ 1305017 h 2121763"/>
              <a:gd name="connsiteX146" fmla="*/ 1318334 w 1895408"/>
              <a:gd name="connsiteY146" fmla="*/ 1291701 h 2121763"/>
              <a:gd name="connsiteX147" fmla="*/ 1353844 w 1895408"/>
              <a:gd name="connsiteY147" fmla="*/ 1251751 h 2121763"/>
              <a:gd name="connsiteX148" fmla="*/ 1371600 w 1895408"/>
              <a:gd name="connsiteY148" fmla="*/ 1189607 h 2121763"/>
              <a:gd name="connsiteX149" fmla="*/ 1376039 w 1895408"/>
              <a:gd name="connsiteY149" fmla="*/ 1154097 h 2121763"/>
              <a:gd name="connsiteX150" fmla="*/ 1384916 w 1895408"/>
              <a:gd name="connsiteY150" fmla="*/ 1091953 h 2121763"/>
              <a:gd name="connsiteX151" fmla="*/ 1376039 w 1895408"/>
              <a:gd name="connsiteY151" fmla="*/ 954349 h 2121763"/>
              <a:gd name="connsiteX152" fmla="*/ 1371600 w 1895408"/>
              <a:gd name="connsiteY152" fmla="*/ 941033 h 2121763"/>
              <a:gd name="connsiteX153" fmla="*/ 1367161 w 1895408"/>
              <a:gd name="connsiteY153" fmla="*/ 923277 h 2121763"/>
              <a:gd name="connsiteX154" fmla="*/ 1362722 w 1895408"/>
              <a:gd name="connsiteY154" fmla="*/ 909961 h 2121763"/>
              <a:gd name="connsiteX155" fmla="*/ 1349406 w 1895408"/>
              <a:gd name="connsiteY155" fmla="*/ 852256 h 2121763"/>
              <a:gd name="connsiteX156" fmla="*/ 1340528 w 1895408"/>
              <a:gd name="connsiteY156" fmla="*/ 803429 h 2121763"/>
              <a:gd name="connsiteX157" fmla="*/ 1331650 w 1895408"/>
              <a:gd name="connsiteY157" fmla="*/ 767918 h 2121763"/>
              <a:gd name="connsiteX158" fmla="*/ 1322773 w 1895408"/>
              <a:gd name="connsiteY158" fmla="*/ 750163 h 2121763"/>
              <a:gd name="connsiteX159" fmla="*/ 1305017 w 1895408"/>
              <a:gd name="connsiteY159" fmla="*/ 723530 h 2121763"/>
              <a:gd name="connsiteX160" fmla="*/ 1309456 w 1895408"/>
              <a:gd name="connsiteY160" fmla="*/ 688019 h 2121763"/>
              <a:gd name="connsiteX161" fmla="*/ 1336089 w 1895408"/>
              <a:gd name="connsiteY161" fmla="*/ 643631 h 2121763"/>
              <a:gd name="connsiteX162" fmla="*/ 1344967 w 1895408"/>
              <a:gd name="connsiteY162" fmla="*/ 625875 h 2121763"/>
              <a:gd name="connsiteX163" fmla="*/ 1349406 w 1895408"/>
              <a:gd name="connsiteY163" fmla="*/ 612559 h 2121763"/>
              <a:gd name="connsiteX164" fmla="*/ 1358283 w 1895408"/>
              <a:gd name="connsiteY164" fmla="*/ 599242 h 2121763"/>
              <a:gd name="connsiteX165" fmla="*/ 1362722 w 1895408"/>
              <a:gd name="connsiteY165" fmla="*/ 585926 h 2121763"/>
              <a:gd name="connsiteX166" fmla="*/ 1380477 w 1895408"/>
              <a:gd name="connsiteY166" fmla="*/ 550415 h 2121763"/>
              <a:gd name="connsiteX167" fmla="*/ 1384916 w 1895408"/>
              <a:gd name="connsiteY167" fmla="*/ 532660 h 2121763"/>
              <a:gd name="connsiteX168" fmla="*/ 1393794 w 1895408"/>
              <a:gd name="connsiteY168" fmla="*/ 506027 h 2121763"/>
              <a:gd name="connsiteX169" fmla="*/ 1411549 w 1895408"/>
              <a:gd name="connsiteY169" fmla="*/ 483833 h 2121763"/>
              <a:gd name="connsiteX170" fmla="*/ 1473693 w 1895408"/>
              <a:gd name="connsiteY170" fmla="*/ 474955 h 2121763"/>
              <a:gd name="connsiteX171" fmla="*/ 1535837 w 1895408"/>
              <a:gd name="connsiteY171" fmla="*/ 461639 h 2121763"/>
              <a:gd name="connsiteX172" fmla="*/ 1558031 w 1895408"/>
              <a:gd name="connsiteY172" fmla="*/ 457200 h 2121763"/>
              <a:gd name="connsiteX173" fmla="*/ 1580225 w 1895408"/>
              <a:gd name="connsiteY173" fmla="*/ 452761 h 2121763"/>
              <a:gd name="connsiteX174" fmla="*/ 1606858 w 1895408"/>
              <a:gd name="connsiteY174" fmla="*/ 443883 h 2121763"/>
              <a:gd name="connsiteX175" fmla="*/ 1624613 w 1895408"/>
              <a:gd name="connsiteY175" fmla="*/ 439444 h 2121763"/>
              <a:gd name="connsiteX176" fmla="*/ 1637930 w 1895408"/>
              <a:gd name="connsiteY176" fmla="*/ 435006 h 2121763"/>
              <a:gd name="connsiteX177" fmla="*/ 1779973 w 1895408"/>
              <a:gd name="connsiteY177" fmla="*/ 426128 h 2121763"/>
              <a:gd name="connsiteX178" fmla="*/ 1846555 w 1895408"/>
              <a:gd name="connsiteY178" fmla="*/ 421689 h 2121763"/>
              <a:gd name="connsiteX179" fmla="*/ 1873188 w 1895408"/>
              <a:gd name="connsiteY179" fmla="*/ 412811 h 2121763"/>
              <a:gd name="connsiteX180" fmla="*/ 1886505 w 1895408"/>
              <a:gd name="connsiteY180" fmla="*/ 408372 h 2121763"/>
              <a:gd name="connsiteX181" fmla="*/ 1895382 w 1895408"/>
              <a:gd name="connsiteY181" fmla="*/ 399495 h 212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895408" h="2121763">
                <a:moveTo>
                  <a:pt x="1895382" y="399495"/>
                </a:moveTo>
                <a:cubicBezTo>
                  <a:pt x="1894642" y="390617"/>
                  <a:pt x="1895088" y="365524"/>
                  <a:pt x="1882066" y="355106"/>
                </a:cubicBezTo>
                <a:cubicBezTo>
                  <a:pt x="1878412" y="352183"/>
                  <a:pt x="1873188" y="352147"/>
                  <a:pt x="1868749" y="350668"/>
                </a:cubicBezTo>
                <a:cubicBezTo>
                  <a:pt x="1834328" y="327720"/>
                  <a:pt x="1852240" y="336287"/>
                  <a:pt x="1815483" y="324035"/>
                </a:cubicBezTo>
                <a:lnTo>
                  <a:pt x="1802167" y="319596"/>
                </a:lnTo>
                <a:cubicBezTo>
                  <a:pt x="1763259" y="280688"/>
                  <a:pt x="1812614" y="328302"/>
                  <a:pt x="1775534" y="297402"/>
                </a:cubicBezTo>
                <a:cubicBezTo>
                  <a:pt x="1770711" y="293383"/>
                  <a:pt x="1767040" y="288104"/>
                  <a:pt x="1762217" y="284085"/>
                </a:cubicBezTo>
                <a:cubicBezTo>
                  <a:pt x="1756931" y="279680"/>
                  <a:pt x="1728880" y="262978"/>
                  <a:pt x="1726706" y="261891"/>
                </a:cubicBezTo>
                <a:cubicBezTo>
                  <a:pt x="1722521" y="259799"/>
                  <a:pt x="1717666" y="259352"/>
                  <a:pt x="1713390" y="257452"/>
                </a:cubicBezTo>
                <a:cubicBezTo>
                  <a:pt x="1704320" y="253421"/>
                  <a:pt x="1695433" y="248956"/>
                  <a:pt x="1686757" y="244136"/>
                </a:cubicBezTo>
                <a:cubicBezTo>
                  <a:pt x="1682093" y="241545"/>
                  <a:pt x="1678212" y="237644"/>
                  <a:pt x="1673440" y="235258"/>
                </a:cubicBezTo>
                <a:cubicBezTo>
                  <a:pt x="1669255" y="233166"/>
                  <a:pt x="1664309" y="232911"/>
                  <a:pt x="1660124" y="230819"/>
                </a:cubicBezTo>
                <a:cubicBezTo>
                  <a:pt x="1655352" y="228433"/>
                  <a:pt x="1651579" y="224327"/>
                  <a:pt x="1646807" y="221941"/>
                </a:cubicBezTo>
                <a:cubicBezTo>
                  <a:pt x="1640443" y="218759"/>
                  <a:pt x="1621419" y="214485"/>
                  <a:pt x="1615736" y="213064"/>
                </a:cubicBezTo>
                <a:cubicBezTo>
                  <a:pt x="1591973" y="197222"/>
                  <a:pt x="1606191" y="207958"/>
                  <a:pt x="1575786" y="177553"/>
                </a:cubicBezTo>
                <a:cubicBezTo>
                  <a:pt x="1571347" y="173114"/>
                  <a:pt x="1567693" y="167719"/>
                  <a:pt x="1562470" y="164237"/>
                </a:cubicBezTo>
                <a:cubicBezTo>
                  <a:pt x="1558031" y="161278"/>
                  <a:pt x="1553925" y="157745"/>
                  <a:pt x="1549153" y="155359"/>
                </a:cubicBezTo>
                <a:cubicBezTo>
                  <a:pt x="1544968" y="153267"/>
                  <a:pt x="1539927" y="153192"/>
                  <a:pt x="1535837" y="150920"/>
                </a:cubicBezTo>
                <a:cubicBezTo>
                  <a:pt x="1526510" y="145738"/>
                  <a:pt x="1518082" y="139083"/>
                  <a:pt x="1509204" y="133165"/>
                </a:cubicBezTo>
                <a:lnTo>
                  <a:pt x="1495887" y="124287"/>
                </a:lnTo>
                <a:cubicBezTo>
                  <a:pt x="1492928" y="119848"/>
                  <a:pt x="1491024" y="114484"/>
                  <a:pt x="1487009" y="110971"/>
                </a:cubicBezTo>
                <a:cubicBezTo>
                  <a:pt x="1478979" y="103945"/>
                  <a:pt x="1470839" y="95308"/>
                  <a:pt x="1460376" y="93215"/>
                </a:cubicBezTo>
                <a:cubicBezTo>
                  <a:pt x="1433594" y="87858"/>
                  <a:pt x="1445339" y="91161"/>
                  <a:pt x="1424866" y="84338"/>
                </a:cubicBezTo>
                <a:cubicBezTo>
                  <a:pt x="1420427" y="81379"/>
                  <a:pt x="1415321" y="79233"/>
                  <a:pt x="1411549" y="75460"/>
                </a:cubicBezTo>
                <a:cubicBezTo>
                  <a:pt x="1399289" y="63200"/>
                  <a:pt x="1406328" y="58526"/>
                  <a:pt x="1389355" y="48827"/>
                </a:cubicBezTo>
                <a:cubicBezTo>
                  <a:pt x="1384058" y="45800"/>
                  <a:pt x="1377518" y="45868"/>
                  <a:pt x="1371600" y="44388"/>
                </a:cubicBezTo>
                <a:cubicBezTo>
                  <a:pt x="1305300" y="51755"/>
                  <a:pt x="1325957" y="51529"/>
                  <a:pt x="1229557" y="44388"/>
                </a:cubicBezTo>
                <a:cubicBezTo>
                  <a:pt x="1223473" y="43937"/>
                  <a:pt x="1217757" y="41272"/>
                  <a:pt x="1211802" y="39949"/>
                </a:cubicBezTo>
                <a:cubicBezTo>
                  <a:pt x="1204437" y="38312"/>
                  <a:pt x="1197037" y="36821"/>
                  <a:pt x="1189607" y="35510"/>
                </a:cubicBezTo>
                <a:lnTo>
                  <a:pt x="1136341" y="26633"/>
                </a:lnTo>
                <a:cubicBezTo>
                  <a:pt x="1096765" y="10802"/>
                  <a:pt x="1130376" y="21959"/>
                  <a:pt x="1074198" y="13316"/>
                </a:cubicBezTo>
                <a:cubicBezTo>
                  <a:pt x="1068168" y="12388"/>
                  <a:pt x="1062308" y="10553"/>
                  <a:pt x="1056442" y="8877"/>
                </a:cubicBezTo>
                <a:cubicBezTo>
                  <a:pt x="1051943" y="7592"/>
                  <a:pt x="1047750" y="5150"/>
                  <a:pt x="1043126" y="4439"/>
                </a:cubicBezTo>
                <a:cubicBezTo>
                  <a:pt x="1028429" y="2178"/>
                  <a:pt x="1013534" y="1480"/>
                  <a:pt x="998738" y="0"/>
                </a:cubicBezTo>
                <a:cubicBezTo>
                  <a:pt x="961748" y="1480"/>
                  <a:pt x="924705" y="1977"/>
                  <a:pt x="887767" y="4439"/>
                </a:cubicBezTo>
                <a:cubicBezTo>
                  <a:pt x="880239" y="4941"/>
                  <a:pt x="872996" y="7528"/>
                  <a:pt x="865573" y="8877"/>
                </a:cubicBezTo>
                <a:cubicBezTo>
                  <a:pt x="856718" y="10487"/>
                  <a:pt x="847785" y="11657"/>
                  <a:pt x="838939" y="13316"/>
                </a:cubicBezTo>
                <a:cubicBezTo>
                  <a:pt x="824108" y="16097"/>
                  <a:pt x="809578" y="20828"/>
                  <a:pt x="794551" y="22194"/>
                </a:cubicBezTo>
                <a:cubicBezTo>
                  <a:pt x="719159" y="29048"/>
                  <a:pt x="762042" y="25726"/>
                  <a:pt x="665825" y="31072"/>
                </a:cubicBezTo>
                <a:cubicBezTo>
                  <a:pt x="647337" y="34769"/>
                  <a:pt x="643588" y="32589"/>
                  <a:pt x="630314" y="44388"/>
                </a:cubicBezTo>
                <a:cubicBezTo>
                  <a:pt x="620930" y="52729"/>
                  <a:pt x="603681" y="71021"/>
                  <a:pt x="603681" y="71021"/>
                </a:cubicBezTo>
                <a:cubicBezTo>
                  <a:pt x="600722" y="78419"/>
                  <a:pt x="597527" y="85727"/>
                  <a:pt x="594804" y="93215"/>
                </a:cubicBezTo>
                <a:cubicBezTo>
                  <a:pt x="591606" y="102010"/>
                  <a:pt x="590111" y="111478"/>
                  <a:pt x="585926" y="119848"/>
                </a:cubicBezTo>
                <a:cubicBezTo>
                  <a:pt x="582967" y="125767"/>
                  <a:pt x="579423" y="131428"/>
                  <a:pt x="577048" y="137604"/>
                </a:cubicBezTo>
                <a:cubicBezTo>
                  <a:pt x="572009" y="150705"/>
                  <a:pt x="568171" y="164237"/>
                  <a:pt x="563732" y="177553"/>
                </a:cubicBezTo>
                <a:cubicBezTo>
                  <a:pt x="562252" y="181992"/>
                  <a:pt x="561386" y="186685"/>
                  <a:pt x="559293" y="190870"/>
                </a:cubicBezTo>
                <a:cubicBezTo>
                  <a:pt x="556334" y="196788"/>
                  <a:pt x="552872" y="202481"/>
                  <a:pt x="550415" y="208625"/>
                </a:cubicBezTo>
                <a:cubicBezTo>
                  <a:pt x="546940" y="217314"/>
                  <a:pt x="544497" y="226380"/>
                  <a:pt x="541538" y="235258"/>
                </a:cubicBezTo>
                <a:lnTo>
                  <a:pt x="537099" y="248574"/>
                </a:lnTo>
                <a:cubicBezTo>
                  <a:pt x="535619" y="253013"/>
                  <a:pt x="534753" y="257706"/>
                  <a:pt x="532660" y="261891"/>
                </a:cubicBezTo>
                <a:lnTo>
                  <a:pt x="523782" y="279646"/>
                </a:lnTo>
                <a:cubicBezTo>
                  <a:pt x="517897" y="303188"/>
                  <a:pt x="519259" y="295730"/>
                  <a:pt x="514905" y="324035"/>
                </a:cubicBezTo>
                <a:cubicBezTo>
                  <a:pt x="514160" y="328877"/>
                  <a:pt x="509084" y="369149"/>
                  <a:pt x="506027" y="377301"/>
                </a:cubicBezTo>
                <a:cubicBezTo>
                  <a:pt x="504154" y="382296"/>
                  <a:pt x="500108" y="386178"/>
                  <a:pt x="497149" y="390617"/>
                </a:cubicBezTo>
                <a:cubicBezTo>
                  <a:pt x="453479" y="381883"/>
                  <a:pt x="459619" y="381207"/>
                  <a:pt x="390617" y="390617"/>
                </a:cubicBezTo>
                <a:cubicBezTo>
                  <a:pt x="385331" y="391338"/>
                  <a:pt x="381740" y="396536"/>
                  <a:pt x="377301" y="399495"/>
                </a:cubicBezTo>
                <a:cubicBezTo>
                  <a:pt x="355255" y="432562"/>
                  <a:pt x="383593" y="391943"/>
                  <a:pt x="355106" y="426128"/>
                </a:cubicBezTo>
                <a:cubicBezTo>
                  <a:pt x="342452" y="441313"/>
                  <a:pt x="346385" y="450503"/>
                  <a:pt x="319596" y="457200"/>
                </a:cubicBezTo>
                <a:lnTo>
                  <a:pt x="301840" y="461639"/>
                </a:lnTo>
                <a:cubicBezTo>
                  <a:pt x="290701" y="469065"/>
                  <a:pt x="262781" y="486567"/>
                  <a:pt x="253013" y="497149"/>
                </a:cubicBezTo>
                <a:cubicBezTo>
                  <a:pt x="241570" y="509545"/>
                  <a:pt x="233870" y="525170"/>
                  <a:pt x="221941" y="537099"/>
                </a:cubicBezTo>
                <a:cubicBezTo>
                  <a:pt x="216023" y="543017"/>
                  <a:pt x="209633" y="548499"/>
                  <a:pt x="204186" y="554854"/>
                </a:cubicBezTo>
                <a:cubicBezTo>
                  <a:pt x="200714" y="558905"/>
                  <a:pt x="198509" y="563903"/>
                  <a:pt x="195308" y="568171"/>
                </a:cubicBezTo>
                <a:cubicBezTo>
                  <a:pt x="189624" y="575750"/>
                  <a:pt x="183792" y="583235"/>
                  <a:pt x="177553" y="590365"/>
                </a:cubicBezTo>
                <a:cubicBezTo>
                  <a:pt x="173419" y="595089"/>
                  <a:pt x="168256" y="598859"/>
                  <a:pt x="164237" y="603681"/>
                </a:cubicBezTo>
                <a:cubicBezTo>
                  <a:pt x="160822" y="607779"/>
                  <a:pt x="158006" y="612366"/>
                  <a:pt x="155359" y="616998"/>
                </a:cubicBezTo>
                <a:cubicBezTo>
                  <a:pt x="152076" y="622743"/>
                  <a:pt x="150615" y="629586"/>
                  <a:pt x="146481" y="634753"/>
                </a:cubicBezTo>
                <a:cubicBezTo>
                  <a:pt x="138638" y="644557"/>
                  <a:pt x="128726" y="652508"/>
                  <a:pt x="119848" y="661386"/>
                </a:cubicBezTo>
                <a:lnTo>
                  <a:pt x="106532" y="674703"/>
                </a:lnTo>
                <a:cubicBezTo>
                  <a:pt x="100613" y="680622"/>
                  <a:pt x="93798" y="685762"/>
                  <a:pt x="88776" y="692458"/>
                </a:cubicBezTo>
                <a:cubicBezTo>
                  <a:pt x="84337" y="698376"/>
                  <a:pt x="79760" y="704193"/>
                  <a:pt x="75460" y="710213"/>
                </a:cubicBezTo>
                <a:cubicBezTo>
                  <a:pt x="72359" y="714554"/>
                  <a:pt x="69997" y="719432"/>
                  <a:pt x="66582" y="723530"/>
                </a:cubicBezTo>
                <a:cubicBezTo>
                  <a:pt x="62563" y="728352"/>
                  <a:pt x="57705" y="732407"/>
                  <a:pt x="53266" y="736846"/>
                </a:cubicBezTo>
                <a:cubicBezTo>
                  <a:pt x="45116" y="761295"/>
                  <a:pt x="43713" y="761834"/>
                  <a:pt x="39949" y="785673"/>
                </a:cubicBezTo>
                <a:cubicBezTo>
                  <a:pt x="36686" y="806342"/>
                  <a:pt x="35176" y="827298"/>
                  <a:pt x="31072" y="847817"/>
                </a:cubicBezTo>
                <a:cubicBezTo>
                  <a:pt x="17684" y="914753"/>
                  <a:pt x="34732" y="831349"/>
                  <a:pt x="22194" y="887767"/>
                </a:cubicBezTo>
                <a:cubicBezTo>
                  <a:pt x="18058" y="906380"/>
                  <a:pt x="16529" y="917319"/>
                  <a:pt x="13316" y="936594"/>
                </a:cubicBezTo>
                <a:cubicBezTo>
                  <a:pt x="11836" y="982462"/>
                  <a:pt x="11572" y="1028385"/>
                  <a:pt x="8877" y="1074198"/>
                </a:cubicBezTo>
                <a:cubicBezTo>
                  <a:pt x="8602" y="1078869"/>
                  <a:pt x="5724" y="1083015"/>
                  <a:pt x="4439" y="1087514"/>
                </a:cubicBezTo>
                <a:cubicBezTo>
                  <a:pt x="2763" y="1093380"/>
                  <a:pt x="1480" y="1099351"/>
                  <a:pt x="0" y="1105270"/>
                </a:cubicBezTo>
                <a:cubicBezTo>
                  <a:pt x="1480" y="1109709"/>
                  <a:pt x="2347" y="1114401"/>
                  <a:pt x="4439" y="1118586"/>
                </a:cubicBezTo>
                <a:cubicBezTo>
                  <a:pt x="6825" y="1123358"/>
                  <a:pt x="10178" y="1127589"/>
                  <a:pt x="13316" y="1131903"/>
                </a:cubicBezTo>
                <a:cubicBezTo>
                  <a:pt x="22018" y="1143869"/>
                  <a:pt x="31742" y="1155102"/>
                  <a:pt x="39949" y="1167413"/>
                </a:cubicBezTo>
                <a:cubicBezTo>
                  <a:pt x="42908" y="1171852"/>
                  <a:pt x="46441" y="1175958"/>
                  <a:pt x="48827" y="1180730"/>
                </a:cubicBezTo>
                <a:cubicBezTo>
                  <a:pt x="50919" y="1184915"/>
                  <a:pt x="51981" y="1189547"/>
                  <a:pt x="53266" y="1194046"/>
                </a:cubicBezTo>
                <a:cubicBezTo>
                  <a:pt x="54942" y="1199912"/>
                  <a:pt x="56029" y="1205936"/>
                  <a:pt x="57705" y="1211802"/>
                </a:cubicBezTo>
                <a:cubicBezTo>
                  <a:pt x="58990" y="1216301"/>
                  <a:pt x="61091" y="1220559"/>
                  <a:pt x="62143" y="1225118"/>
                </a:cubicBezTo>
                <a:cubicBezTo>
                  <a:pt x="65536" y="1239821"/>
                  <a:pt x="71021" y="1269506"/>
                  <a:pt x="71021" y="1269506"/>
                </a:cubicBezTo>
                <a:cubicBezTo>
                  <a:pt x="69541" y="1291700"/>
                  <a:pt x="68167" y="1313902"/>
                  <a:pt x="66582" y="1336089"/>
                </a:cubicBezTo>
                <a:cubicBezTo>
                  <a:pt x="65207" y="1355332"/>
                  <a:pt x="63213" y="1374532"/>
                  <a:pt x="62143" y="1393794"/>
                </a:cubicBezTo>
                <a:cubicBezTo>
                  <a:pt x="60254" y="1427805"/>
                  <a:pt x="60132" y="1461910"/>
                  <a:pt x="57705" y="1495887"/>
                </a:cubicBezTo>
                <a:cubicBezTo>
                  <a:pt x="57168" y="1503412"/>
                  <a:pt x="54443" y="1510629"/>
                  <a:pt x="53266" y="1518081"/>
                </a:cubicBezTo>
                <a:cubicBezTo>
                  <a:pt x="50002" y="1538750"/>
                  <a:pt x="48492" y="1559706"/>
                  <a:pt x="44388" y="1580225"/>
                </a:cubicBezTo>
                <a:cubicBezTo>
                  <a:pt x="42908" y="1587623"/>
                  <a:pt x="41299" y="1594996"/>
                  <a:pt x="39949" y="1602419"/>
                </a:cubicBezTo>
                <a:cubicBezTo>
                  <a:pt x="39056" y="1607328"/>
                  <a:pt x="33262" y="1644675"/>
                  <a:pt x="31072" y="1651246"/>
                </a:cubicBezTo>
                <a:cubicBezTo>
                  <a:pt x="28980" y="1657524"/>
                  <a:pt x="25153" y="1663083"/>
                  <a:pt x="22194" y="1669002"/>
                </a:cubicBezTo>
                <a:cubicBezTo>
                  <a:pt x="15490" y="1702521"/>
                  <a:pt x="13316" y="1708552"/>
                  <a:pt x="13316" y="1753339"/>
                </a:cubicBezTo>
                <a:cubicBezTo>
                  <a:pt x="13316" y="1769682"/>
                  <a:pt x="14331" y="1786187"/>
                  <a:pt x="17755" y="1802167"/>
                </a:cubicBezTo>
                <a:cubicBezTo>
                  <a:pt x="19662" y="1811065"/>
                  <a:pt x="35162" y="1823055"/>
                  <a:pt x="39949" y="1828800"/>
                </a:cubicBezTo>
                <a:cubicBezTo>
                  <a:pt x="43364" y="1832898"/>
                  <a:pt x="45868" y="1837677"/>
                  <a:pt x="48827" y="1842116"/>
                </a:cubicBezTo>
                <a:cubicBezTo>
                  <a:pt x="50307" y="1846555"/>
                  <a:pt x="51981" y="1850934"/>
                  <a:pt x="53266" y="1855433"/>
                </a:cubicBezTo>
                <a:cubicBezTo>
                  <a:pt x="55160" y="1862061"/>
                  <a:pt x="58599" y="1879417"/>
                  <a:pt x="62143" y="1886505"/>
                </a:cubicBezTo>
                <a:cubicBezTo>
                  <a:pt x="78162" y="1918543"/>
                  <a:pt x="64331" y="1878656"/>
                  <a:pt x="79899" y="1917576"/>
                </a:cubicBezTo>
                <a:cubicBezTo>
                  <a:pt x="83374" y="1926265"/>
                  <a:pt x="85817" y="1935331"/>
                  <a:pt x="88776" y="1944209"/>
                </a:cubicBezTo>
                <a:cubicBezTo>
                  <a:pt x="92294" y="1954763"/>
                  <a:pt x="95796" y="1964134"/>
                  <a:pt x="97654" y="1975281"/>
                </a:cubicBezTo>
                <a:cubicBezTo>
                  <a:pt x="104270" y="2014978"/>
                  <a:pt x="95694" y="2027083"/>
                  <a:pt x="115409" y="2050741"/>
                </a:cubicBezTo>
                <a:cubicBezTo>
                  <a:pt x="119428" y="2055564"/>
                  <a:pt x="123503" y="2060576"/>
                  <a:pt x="128726" y="2064058"/>
                </a:cubicBezTo>
                <a:cubicBezTo>
                  <a:pt x="132619" y="2066653"/>
                  <a:pt x="137603" y="2067017"/>
                  <a:pt x="142042" y="2068497"/>
                </a:cubicBezTo>
                <a:cubicBezTo>
                  <a:pt x="147961" y="2072936"/>
                  <a:pt x="153181" y="2078505"/>
                  <a:pt x="159798" y="2081813"/>
                </a:cubicBezTo>
                <a:cubicBezTo>
                  <a:pt x="165254" y="2084541"/>
                  <a:pt x="171766" y="2084323"/>
                  <a:pt x="177553" y="2086252"/>
                </a:cubicBezTo>
                <a:cubicBezTo>
                  <a:pt x="185112" y="2088772"/>
                  <a:pt x="192017" y="2093197"/>
                  <a:pt x="199747" y="2095130"/>
                </a:cubicBezTo>
                <a:cubicBezTo>
                  <a:pt x="223129" y="2100976"/>
                  <a:pt x="291046" y="2103333"/>
                  <a:pt x="301840" y="2104007"/>
                </a:cubicBezTo>
                <a:cubicBezTo>
                  <a:pt x="316636" y="2102528"/>
                  <a:pt x="331474" y="2101413"/>
                  <a:pt x="346229" y="2099569"/>
                </a:cubicBezTo>
                <a:cubicBezTo>
                  <a:pt x="355160" y="2098453"/>
                  <a:pt x="363862" y="2095130"/>
                  <a:pt x="372862" y="2095130"/>
                </a:cubicBezTo>
                <a:cubicBezTo>
                  <a:pt x="387732" y="2095130"/>
                  <a:pt x="402454" y="2098089"/>
                  <a:pt x="417250" y="2099569"/>
                </a:cubicBezTo>
                <a:cubicBezTo>
                  <a:pt x="429087" y="2102528"/>
                  <a:pt x="441186" y="2104587"/>
                  <a:pt x="452761" y="2108446"/>
                </a:cubicBezTo>
                <a:cubicBezTo>
                  <a:pt x="485181" y="2119253"/>
                  <a:pt x="470316" y="2115054"/>
                  <a:pt x="497149" y="2121763"/>
                </a:cubicBezTo>
                <a:cubicBezTo>
                  <a:pt x="537099" y="2120283"/>
                  <a:pt x="577099" y="2119818"/>
                  <a:pt x="616998" y="2117324"/>
                </a:cubicBezTo>
                <a:cubicBezTo>
                  <a:pt x="624528" y="2116853"/>
                  <a:pt x="631685" y="2113636"/>
                  <a:pt x="639192" y="2112885"/>
                </a:cubicBezTo>
                <a:cubicBezTo>
                  <a:pt x="661325" y="2110672"/>
                  <a:pt x="683580" y="2109926"/>
                  <a:pt x="705774" y="2108446"/>
                </a:cubicBezTo>
                <a:lnTo>
                  <a:pt x="767918" y="2112885"/>
                </a:lnTo>
                <a:lnTo>
                  <a:pt x="852256" y="2117324"/>
                </a:lnTo>
                <a:cubicBezTo>
                  <a:pt x="870036" y="2118471"/>
                  <a:pt x="887767" y="2120283"/>
                  <a:pt x="905522" y="2121763"/>
                </a:cubicBezTo>
                <a:cubicBezTo>
                  <a:pt x="938073" y="2120283"/>
                  <a:pt x="970687" y="2119823"/>
                  <a:pt x="1003176" y="2117324"/>
                </a:cubicBezTo>
                <a:cubicBezTo>
                  <a:pt x="1009259" y="2116856"/>
                  <a:pt x="1014831" y="2112885"/>
                  <a:pt x="1020932" y="2112885"/>
                </a:cubicBezTo>
                <a:cubicBezTo>
                  <a:pt x="1059430" y="2112885"/>
                  <a:pt x="1097871" y="2115844"/>
                  <a:pt x="1136341" y="2117324"/>
                </a:cubicBezTo>
                <a:cubicBezTo>
                  <a:pt x="1154096" y="2115844"/>
                  <a:pt x="1171946" y="2115240"/>
                  <a:pt x="1189607" y="2112885"/>
                </a:cubicBezTo>
                <a:cubicBezTo>
                  <a:pt x="1194245" y="2112267"/>
                  <a:pt x="1198425" y="2109731"/>
                  <a:pt x="1202924" y="2108446"/>
                </a:cubicBezTo>
                <a:cubicBezTo>
                  <a:pt x="1231128" y="2100387"/>
                  <a:pt x="1210851" y="2108920"/>
                  <a:pt x="1238435" y="2095130"/>
                </a:cubicBezTo>
                <a:cubicBezTo>
                  <a:pt x="1244353" y="2089211"/>
                  <a:pt x="1249835" y="2082821"/>
                  <a:pt x="1256190" y="2077374"/>
                </a:cubicBezTo>
                <a:cubicBezTo>
                  <a:pt x="1276563" y="2059911"/>
                  <a:pt x="1263576" y="2078275"/>
                  <a:pt x="1282823" y="2055180"/>
                </a:cubicBezTo>
                <a:cubicBezTo>
                  <a:pt x="1286238" y="2051082"/>
                  <a:pt x="1288742" y="2046303"/>
                  <a:pt x="1291701" y="2041864"/>
                </a:cubicBezTo>
                <a:cubicBezTo>
                  <a:pt x="1302964" y="2008074"/>
                  <a:pt x="1298743" y="2024407"/>
                  <a:pt x="1305017" y="1993037"/>
                </a:cubicBezTo>
                <a:cubicBezTo>
                  <a:pt x="1306497" y="1966404"/>
                  <a:pt x="1307041" y="1939703"/>
                  <a:pt x="1309456" y="1913138"/>
                </a:cubicBezTo>
                <a:cubicBezTo>
                  <a:pt x="1310008" y="1907062"/>
                  <a:pt x="1312142" y="1901226"/>
                  <a:pt x="1313895" y="1895382"/>
                </a:cubicBezTo>
                <a:cubicBezTo>
                  <a:pt x="1316584" y="1886419"/>
                  <a:pt x="1322773" y="1868749"/>
                  <a:pt x="1322773" y="1868749"/>
                </a:cubicBezTo>
                <a:cubicBezTo>
                  <a:pt x="1324252" y="1859871"/>
                  <a:pt x="1327211" y="1851116"/>
                  <a:pt x="1327211" y="1842116"/>
                </a:cubicBezTo>
                <a:cubicBezTo>
                  <a:pt x="1327211" y="1815153"/>
                  <a:pt x="1323882" y="1770537"/>
                  <a:pt x="1318334" y="1740023"/>
                </a:cubicBezTo>
                <a:cubicBezTo>
                  <a:pt x="1317243" y="1734021"/>
                  <a:pt x="1315375" y="1728186"/>
                  <a:pt x="1313895" y="1722268"/>
                </a:cubicBezTo>
                <a:cubicBezTo>
                  <a:pt x="1312415" y="1682318"/>
                  <a:pt x="1311950" y="1642318"/>
                  <a:pt x="1309456" y="1602419"/>
                </a:cubicBezTo>
                <a:cubicBezTo>
                  <a:pt x="1308985" y="1594889"/>
                  <a:pt x="1306367" y="1587648"/>
                  <a:pt x="1305017" y="1580225"/>
                </a:cubicBezTo>
                <a:cubicBezTo>
                  <a:pt x="1303407" y="1571370"/>
                  <a:pt x="1302058" y="1562470"/>
                  <a:pt x="1300578" y="1553592"/>
                </a:cubicBezTo>
                <a:cubicBezTo>
                  <a:pt x="1302058" y="1529918"/>
                  <a:pt x="1305017" y="1506291"/>
                  <a:pt x="1305017" y="1482571"/>
                </a:cubicBezTo>
                <a:cubicBezTo>
                  <a:pt x="1305017" y="1475026"/>
                  <a:pt x="1300578" y="1467921"/>
                  <a:pt x="1300578" y="1460376"/>
                </a:cubicBezTo>
                <a:cubicBezTo>
                  <a:pt x="1300578" y="1420399"/>
                  <a:pt x="1302736" y="1380440"/>
                  <a:pt x="1305017" y="1340528"/>
                </a:cubicBezTo>
                <a:cubicBezTo>
                  <a:pt x="1305698" y="1328618"/>
                  <a:pt x="1306317" y="1316526"/>
                  <a:pt x="1309456" y="1305017"/>
                </a:cubicBezTo>
                <a:cubicBezTo>
                  <a:pt x="1310860" y="1299870"/>
                  <a:pt x="1314790" y="1295688"/>
                  <a:pt x="1318334" y="1291701"/>
                </a:cubicBezTo>
                <a:cubicBezTo>
                  <a:pt x="1327269" y="1281649"/>
                  <a:pt x="1347126" y="1266866"/>
                  <a:pt x="1353844" y="1251751"/>
                </a:cubicBezTo>
                <a:cubicBezTo>
                  <a:pt x="1358972" y="1240213"/>
                  <a:pt x="1370373" y="1199422"/>
                  <a:pt x="1371600" y="1189607"/>
                </a:cubicBezTo>
                <a:cubicBezTo>
                  <a:pt x="1373080" y="1177770"/>
                  <a:pt x="1374427" y="1165916"/>
                  <a:pt x="1376039" y="1154097"/>
                </a:cubicBezTo>
                <a:cubicBezTo>
                  <a:pt x="1378866" y="1133364"/>
                  <a:pt x="1384916" y="1091953"/>
                  <a:pt x="1384916" y="1091953"/>
                </a:cubicBezTo>
                <a:cubicBezTo>
                  <a:pt x="1383575" y="1063798"/>
                  <a:pt x="1381752" y="991489"/>
                  <a:pt x="1376039" y="954349"/>
                </a:cubicBezTo>
                <a:cubicBezTo>
                  <a:pt x="1375328" y="949725"/>
                  <a:pt x="1372885" y="945532"/>
                  <a:pt x="1371600" y="941033"/>
                </a:cubicBezTo>
                <a:cubicBezTo>
                  <a:pt x="1369924" y="935167"/>
                  <a:pt x="1368837" y="929143"/>
                  <a:pt x="1367161" y="923277"/>
                </a:cubicBezTo>
                <a:cubicBezTo>
                  <a:pt x="1365876" y="918778"/>
                  <a:pt x="1363953" y="914475"/>
                  <a:pt x="1362722" y="909961"/>
                </a:cubicBezTo>
                <a:cubicBezTo>
                  <a:pt x="1359119" y="896751"/>
                  <a:pt x="1351843" y="868100"/>
                  <a:pt x="1349406" y="852256"/>
                </a:cubicBezTo>
                <a:cubicBezTo>
                  <a:pt x="1336806" y="770347"/>
                  <a:pt x="1351713" y="844439"/>
                  <a:pt x="1340528" y="803429"/>
                </a:cubicBezTo>
                <a:cubicBezTo>
                  <a:pt x="1337317" y="791658"/>
                  <a:pt x="1337106" y="778831"/>
                  <a:pt x="1331650" y="767918"/>
                </a:cubicBezTo>
                <a:cubicBezTo>
                  <a:pt x="1328691" y="762000"/>
                  <a:pt x="1326177" y="755837"/>
                  <a:pt x="1322773" y="750163"/>
                </a:cubicBezTo>
                <a:cubicBezTo>
                  <a:pt x="1317283" y="741014"/>
                  <a:pt x="1305017" y="723530"/>
                  <a:pt x="1305017" y="723530"/>
                </a:cubicBezTo>
                <a:cubicBezTo>
                  <a:pt x="1306497" y="711693"/>
                  <a:pt x="1306563" y="699592"/>
                  <a:pt x="1309456" y="688019"/>
                </a:cubicBezTo>
                <a:cubicBezTo>
                  <a:pt x="1312777" y="674735"/>
                  <a:pt x="1331318" y="653173"/>
                  <a:pt x="1336089" y="643631"/>
                </a:cubicBezTo>
                <a:cubicBezTo>
                  <a:pt x="1339048" y="637712"/>
                  <a:pt x="1342360" y="631957"/>
                  <a:pt x="1344967" y="625875"/>
                </a:cubicBezTo>
                <a:cubicBezTo>
                  <a:pt x="1346810" y="621575"/>
                  <a:pt x="1347314" y="616744"/>
                  <a:pt x="1349406" y="612559"/>
                </a:cubicBezTo>
                <a:cubicBezTo>
                  <a:pt x="1351792" y="607787"/>
                  <a:pt x="1355897" y="604014"/>
                  <a:pt x="1358283" y="599242"/>
                </a:cubicBezTo>
                <a:cubicBezTo>
                  <a:pt x="1360375" y="595057"/>
                  <a:pt x="1360630" y="590111"/>
                  <a:pt x="1362722" y="585926"/>
                </a:cubicBezTo>
                <a:cubicBezTo>
                  <a:pt x="1379033" y="553306"/>
                  <a:pt x="1365119" y="596490"/>
                  <a:pt x="1380477" y="550415"/>
                </a:cubicBezTo>
                <a:cubicBezTo>
                  <a:pt x="1382406" y="544628"/>
                  <a:pt x="1383163" y="538503"/>
                  <a:pt x="1384916" y="532660"/>
                </a:cubicBezTo>
                <a:cubicBezTo>
                  <a:pt x="1387605" y="523697"/>
                  <a:pt x="1390835" y="514905"/>
                  <a:pt x="1393794" y="506027"/>
                </a:cubicBezTo>
                <a:cubicBezTo>
                  <a:pt x="1397565" y="494715"/>
                  <a:pt x="1397025" y="487250"/>
                  <a:pt x="1411549" y="483833"/>
                </a:cubicBezTo>
                <a:cubicBezTo>
                  <a:pt x="1431918" y="479040"/>
                  <a:pt x="1453393" y="480030"/>
                  <a:pt x="1473693" y="474955"/>
                </a:cubicBezTo>
                <a:cubicBezTo>
                  <a:pt x="1506090" y="466855"/>
                  <a:pt x="1485457" y="471715"/>
                  <a:pt x="1535837" y="461639"/>
                </a:cubicBezTo>
                <a:lnTo>
                  <a:pt x="1558031" y="457200"/>
                </a:lnTo>
                <a:cubicBezTo>
                  <a:pt x="1565429" y="455720"/>
                  <a:pt x="1573068" y="455147"/>
                  <a:pt x="1580225" y="452761"/>
                </a:cubicBezTo>
                <a:cubicBezTo>
                  <a:pt x="1589103" y="449802"/>
                  <a:pt x="1597780" y="446153"/>
                  <a:pt x="1606858" y="443883"/>
                </a:cubicBezTo>
                <a:cubicBezTo>
                  <a:pt x="1612776" y="442403"/>
                  <a:pt x="1618747" y="441120"/>
                  <a:pt x="1624613" y="439444"/>
                </a:cubicBezTo>
                <a:cubicBezTo>
                  <a:pt x="1629112" y="438159"/>
                  <a:pt x="1633268" y="435406"/>
                  <a:pt x="1637930" y="435006"/>
                </a:cubicBezTo>
                <a:cubicBezTo>
                  <a:pt x="1685197" y="430955"/>
                  <a:pt x="1732629" y="429150"/>
                  <a:pt x="1779973" y="426128"/>
                </a:cubicBezTo>
                <a:lnTo>
                  <a:pt x="1846555" y="421689"/>
                </a:lnTo>
                <a:lnTo>
                  <a:pt x="1873188" y="412811"/>
                </a:lnTo>
                <a:lnTo>
                  <a:pt x="1886505" y="408372"/>
                </a:lnTo>
                <a:cubicBezTo>
                  <a:pt x="1881020" y="391917"/>
                  <a:pt x="1896122" y="408373"/>
                  <a:pt x="1895382" y="39949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2369FBA9-126F-1A4C-B880-2B58905E98F9}"/>
              </a:ext>
            </a:extLst>
          </p:cNvPr>
          <p:cNvSpPr/>
          <p:nvPr/>
        </p:nvSpPr>
        <p:spPr>
          <a:xfrm>
            <a:off x="3886200" y="533400"/>
            <a:ext cx="16002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3DC4DB65-E2BB-0840-BC73-1159E331942B}"/>
              </a:ext>
            </a:extLst>
          </p:cNvPr>
          <p:cNvSpPr/>
          <p:nvPr/>
        </p:nvSpPr>
        <p:spPr>
          <a:xfrm rot="686110">
            <a:off x="2039666" y="-36307"/>
            <a:ext cx="1957269" cy="428729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100000">
                <a:srgbClr val="FFC6C3"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058"/>
    </mc:Choice>
    <mc:Fallback xmlns="">
      <p:transition spd="slow" advTm="166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9|31.2|18.1|34.7|30.2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7.3|4.1|9.4|1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857</Words>
  <Application>Microsoft Macintosh PowerPoint</Application>
  <PresentationFormat>Presentazione su schermo (4:3)</PresentationFormat>
  <Paragraphs>146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ArialMT</vt:lpstr>
      <vt:lpstr>Calibri</vt:lpstr>
      <vt:lpstr>Geneva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Mycobacterium tuberculosis Caratteristiche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Sintomi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mxa049000</dc:creator>
  <cp:lastModifiedBy>marco artini</cp:lastModifiedBy>
  <cp:revision>243</cp:revision>
  <dcterms:created xsi:type="dcterms:W3CDTF">2009-11-06T22:52:59Z</dcterms:created>
  <dcterms:modified xsi:type="dcterms:W3CDTF">2025-03-27T15:29:46Z</dcterms:modified>
</cp:coreProperties>
</file>