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91" r:id="rId2"/>
    <p:sldId id="392" r:id="rId3"/>
    <p:sldId id="396" r:id="rId4"/>
    <p:sldId id="398" r:id="rId5"/>
    <p:sldId id="397" r:id="rId6"/>
    <p:sldId id="395" r:id="rId7"/>
    <p:sldId id="393" r:id="rId8"/>
    <p:sldId id="400" r:id="rId9"/>
    <p:sldId id="401" r:id="rId10"/>
    <p:sldId id="394" r:id="rId11"/>
    <p:sldId id="399" r:id="rId1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A1D"/>
    <a:srgbClr val="000524"/>
    <a:srgbClr val="00062E"/>
    <a:srgbClr val="FFFAFA"/>
    <a:srgbClr val="8A0002"/>
    <a:srgbClr val="2751A8"/>
    <a:srgbClr val="FEB9A6"/>
    <a:srgbClr val="003900"/>
    <a:srgbClr val="FEBA40"/>
    <a:srgbClr val="090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7"/>
    <p:restoredTop sz="94670"/>
  </p:normalViewPr>
  <p:slideViewPr>
    <p:cSldViewPr>
      <p:cViewPr>
        <p:scale>
          <a:sx n="140" d="100"/>
          <a:sy n="140" d="100"/>
        </p:scale>
        <p:origin x="149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536"/>
    </p:cViewPr>
  </p:sorter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4DBC9D0-1AB0-7846-BF7C-5CCB0E345672}" type="datetimeFigureOut">
              <a:rPr lang="it-IT"/>
              <a:pPr>
                <a:defRPr/>
              </a:pPr>
              <a:t>02/04/25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7D1EE44-16BC-8E41-9436-E21069CE34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598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1DC0748-6232-4D4D-9EA3-D0C7728B32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390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C0748-6232-4D4D-9EA3-D0C7728B3281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37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338568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76173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156812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357701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219871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74766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407057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294721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308274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181913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25632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524"/>
            </a:gs>
            <a:gs pos="100000">
              <a:srgbClr val="09018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274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FDE590AE-BE88-D59D-2B5D-96A4C78D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937" y="128754"/>
            <a:ext cx="5105400" cy="563562"/>
          </a:xfrm>
        </p:spPr>
        <p:txBody>
          <a:bodyPr/>
          <a:lstStyle/>
          <a:p>
            <a:r>
              <a:rPr lang="it-IT" sz="3200" b="1" i="1" dirty="0">
                <a:solidFill>
                  <a:srgbClr val="C00000"/>
                </a:solidFill>
              </a:rPr>
              <a:t>Rickettsie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DDCDFDD-8831-B17B-0F94-036E98839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60766">
            <a:off x="847299" y="2013339"/>
            <a:ext cx="1238027" cy="113037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96413F8-882B-90DA-7B83-E9CC933A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9034">
            <a:off x="7315585" y="5179324"/>
            <a:ext cx="1295400" cy="121713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234261-C5B0-6125-02E2-F9B56112B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87467">
            <a:off x="6372775" y="5135172"/>
            <a:ext cx="1007572" cy="94669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30F33C2-9E83-A69C-0760-7CEF38BBE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96369">
            <a:off x="6894554" y="2268695"/>
            <a:ext cx="1192690" cy="159836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0D4B59E-99B2-0EFE-A0D6-30D936E88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856128">
            <a:off x="7507444" y="1335768"/>
            <a:ext cx="810811" cy="108659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86922F4-9C1B-D382-35CC-02414DE25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33803">
            <a:off x="6060220" y="824985"/>
            <a:ext cx="1172079" cy="15875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2AECDA8-F6B1-EF36-A09E-4E0B4EC3E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25243" flipH="1">
            <a:off x="5711698" y="1518373"/>
            <a:ext cx="374650" cy="56356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AA90808-96CF-8AE5-CB37-48897E633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83966">
            <a:off x="6261873" y="2334724"/>
            <a:ext cx="324877" cy="56356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DFD9954-C5EC-2C85-FD99-4E6DB8415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23370">
            <a:off x="610314" y="3049656"/>
            <a:ext cx="1234786" cy="122919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21CCAC0-5378-802F-EC16-339173D2B8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50682" flipH="1">
            <a:off x="7769035" y="3122630"/>
            <a:ext cx="338261" cy="50882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C9271A5-62F0-51F4-87E2-AECEB69EFE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782073">
            <a:off x="2577452" y="1927495"/>
            <a:ext cx="965200" cy="10033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6A17A2F-ADC4-C974-099B-F1BCECC0D4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83966">
            <a:off x="6490630" y="2562290"/>
            <a:ext cx="324877" cy="56356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848537B-6652-4B2A-6502-735114E668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597447">
            <a:off x="2185780" y="2860384"/>
            <a:ext cx="781050" cy="84455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6E2EB3D-6A5A-4199-F006-40DABE5D20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6494" y="3769014"/>
            <a:ext cx="2778214" cy="2248654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FB421D70-E915-4B95-D377-25B5D772E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95010">
            <a:off x="5436767" y="5682947"/>
            <a:ext cx="557135" cy="523475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F4871EB-F8E7-3519-D2AF-2D40E6B8A6CF}"/>
              </a:ext>
            </a:extLst>
          </p:cNvPr>
          <p:cNvSpPr txBox="1"/>
          <p:nvPr/>
        </p:nvSpPr>
        <p:spPr>
          <a:xfrm>
            <a:off x="848353" y="4481222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062E"/>
                </a:solidFill>
              </a:rPr>
              <a:t>Zecca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19FA66A-84FB-252C-E386-46FBED1326DA}"/>
              </a:ext>
            </a:extLst>
          </p:cNvPr>
          <p:cNvSpPr txBox="1"/>
          <p:nvPr/>
        </p:nvSpPr>
        <p:spPr>
          <a:xfrm>
            <a:off x="6857631" y="5940505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062E"/>
                </a:solidFill>
              </a:rPr>
              <a:t>pulce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C9D0E83-11D6-15C2-4B9F-AB14FA5EF864}"/>
              </a:ext>
            </a:extLst>
          </p:cNvPr>
          <p:cNvSpPr txBox="1"/>
          <p:nvPr/>
        </p:nvSpPr>
        <p:spPr>
          <a:xfrm>
            <a:off x="6195553" y="3152001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062E"/>
                </a:solidFill>
              </a:rPr>
              <a:t>Pidocchio</a:t>
            </a:r>
          </a:p>
        </p:txBody>
      </p:sp>
    </p:spTree>
    <p:extLst>
      <p:ext uri="{BB962C8B-B14F-4D97-AF65-F5344CB8AC3E}">
        <p14:creationId xmlns:p14="http://schemas.microsoft.com/office/powerpoint/2010/main" val="419495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42E348-A355-B02B-EE7A-5DD6CD27135A}"/>
              </a:ext>
            </a:extLst>
          </p:cNvPr>
          <p:cNvSpPr txBox="1"/>
          <p:nvPr/>
        </p:nvSpPr>
        <p:spPr>
          <a:xfrm>
            <a:off x="3782361" y="136525"/>
            <a:ext cx="1579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FFDA1D"/>
                </a:solidFill>
              </a:rPr>
              <a:t>DIAGNOSI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674837-0F2C-63E3-37D6-E6229FC50FBD}"/>
              </a:ext>
            </a:extLst>
          </p:cNvPr>
          <p:cNvSpPr txBox="1"/>
          <p:nvPr/>
        </p:nvSpPr>
        <p:spPr>
          <a:xfrm>
            <a:off x="457200" y="9144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DA1D"/>
                </a:solidFill>
              </a:rPr>
              <a:t>Prelivo</a:t>
            </a:r>
            <a:r>
              <a:rPr lang="it-IT" dirty="0">
                <a:solidFill>
                  <a:srgbClr val="FFDA1D"/>
                </a:solidFill>
              </a:rPr>
              <a:t> di sangue: il prima possibile, poi:</a:t>
            </a:r>
          </a:p>
          <a:p>
            <a:endParaRPr lang="it-IT" dirty="0">
              <a:solidFill>
                <a:srgbClr val="FFDA1D"/>
              </a:solidFill>
            </a:endParaRPr>
          </a:p>
          <a:p>
            <a:endParaRPr lang="it-IT" dirty="0">
              <a:solidFill>
                <a:srgbClr val="FFDA1D"/>
              </a:solidFill>
            </a:endParaRPr>
          </a:p>
          <a:p>
            <a:pPr marL="342900" indent="-342900">
              <a:buAutoNum type="arabicParenR"/>
            </a:pPr>
            <a:r>
              <a:rPr lang="it-IT" dirty="0">
                <a:solidFill>
                  <a:srgbClr val="FFDA1D"/>
                </a:solidFill>
              </a:rPr>
              <a:t>Inoculo in colture cellulari  (in vitro)</a:t>
            </a:r>
          </a:p>
          <a:p>
            <a:pPr marL="342900" indent="-342900">
              <a:buAutoNum type="arabicParenR"/>
            </a:pPr>
            <a:endParaRPr lang="it-IT" dirty="0">
              <a:solidFill>
                <a:srgbClr val="FFDA1D"/>
              </a:solidFill>
            </a:endParaRPr>
          </a:p>
          <a:p>
            <a:pPr marL="342900" indent="-342900">
              <a:buAutoNum type="arabicParenR"/>
            </a:pPr>
            <a:endParaRPr lang="it-IT" dirty="0">
              <a:solidFill>
                <a:srgbClr val="FFDA1D"/>
              </a:solidFill>
            </a:endParaRPr>
          </a:p>
          <a:p>
            <a:pPr marL="342900" indent="-342900">
              <a:buAutoNum type="arabicParenR"/>
            </a:pPr>
            <a:endParaRPr lang="it-IT" dirty="0">
              <a:solidFill>
                <a:srgbClr val="FFDA1D"/>
              </a:solidFill>
            </a:endParaRPr>
          </a:p>
          <a:p>
            <a:pPr marL="342900" indent="-342900">
              <a:buAutoNum type="arabicParenR"/>
            </a:pPr>
            <a:endParaRPr lang="it-IT" dirty="0">
              <a:solidFill>
                <a:srgbClr val="FFDA1D"/>
              </a:solidFill>
            </a:endParaRPr>
          </a:p>
          <a:p>
            <a:pPr marL="342900" indent="-342900">
              <a:buAutoNum type="arabicParenR"/>
            </a:pPr>
            <a:endParaRPr lang="it-IT" dirty="0">
              <a:solidFill>
                <a:srgbClr val="FFDA1D"/>
              </a:solidFill>
            </a:endParaRPr>
          </a:p>
          <a:p>
            <a:pPr marL="342900" indent="-342900">
              <a:buAutoNum type="arabicParenR"/>
            </a:pPr>
            <a:endParaRPr lang="it-IT" dirty="0">
              <a:solidFill>
                <a:srgbClr val="FFDA1D"/>
              </a:solidFill>
            </a:endParaRPr>
          </a:p>
          <a:p>
            <a:pPr marL="342900" indent="-342900">
              <a:buAutoNum type="arabicParenR"/>
            </a:pPr>
            <a:endParaRPr lang="it-IT" dirty="0">
              <a:solidFill>
                <a:srgbClr val="FFDA1D"/>
              </a:solidFill>
            </a:endParaRPr>
          </a:p>
          <a:p>
            <a:pPr marL="342900" indent="-342900">
              <a:buAutoNum type="arabicParenR"/>
            </a:pPr>
            <a:r>
              <a:rPr lang="it-IT" dirty="0">
                <a:solidFill>
                  <a:srgbClr val="FFDA1D"/>
                </a:solidFill>
              </a:rPr>
              <a:t>Rilevazione diretta del genoma (</a:t>
            </a:r>
            <a:r>
              <a:rPr lang="it-IT" dirty="0" err="1">
                <a:solidFill>
                  <a:srgbClr val="FFDA1D"/>
                </a:solidFill>
              </a:rPr>
              <a:t>Polymerase</a:t>
            </a:r>
            <a:r>
              <a:rPr lang="it-IT" dirty="0">
                <a:solidFill>
                  <a:srgbClr val="FFDA1D"/>
                </a:solidFill>
              </a:rPr>
              <a:t> chain reaction)</a:t>
            </a:r>
          </a:p>
          <a:p>
            <a:pPr marL="342900" indent="-342900">
              <a:buAutoNum type="arabicParenR"/>
            </a:pPr>
            <a:endParaRPr lang="it-IT" dirty="0">
              <a:solidFill>
                <a:srgbClr val="FFDA1D"/>
              </a:solidFill>
            </a:endParaRPr>
          </a:p>
          <a:p>
            <a:endParaRPr lang="it-IT" dirty="0">
              <a:solidFill>
                <a:srgbClr val="FFDA1D"/>
              </a:solidFill>
            </a:endParaRPr>
          </a:p>
          <a:p>
            <a:r>
              <a:rPr lang="it-IT" dirty="0">
                <a:solidFill>
                  <a:srgbClr val="FFDA1D"/>
                </a:solidFill>
              </a:rPr>
              <a:t>3) Test sierologici per determinare titolo anticorpale (base + 1-2 </a:t>
            </a:r>
            <a:r>
              <a:rPr lang="it-IT" dirty="0" err="1">
                <a:solidFill>
                  <a:srgbClr val="FFDA1D"/>
                </a:solidFill>
              </a:rPr>
              <a:t>sett</a:t>
            </a:r>
            <a:r>
              <a:rPr lang="it-IT" dirty="0">
                <a:solidFill>
                  <a:srgbClr val="FFDA1D"/>
                </a:solidFill>
              </a:rPr>
              <a:t> + 3-4 </a:t>
            </a:r>
            <a:r>
              <a:rPr lang="it-IT" dirty="0" err="1">
                <a:solidFill>
                  <a:srgbClr val="FFDA1D"/>
                </a:solidFill>
              </a:rPr>
              <a:t>sett</a:t>
            </a:r>
            <a:r>
              <a:rPr lang="it-IT" dirty="0">
                <a:solidFill>
                  <a:srgbClr val="FFDA1D"/>
                </a:solidFill>
              </a:rPr>
              <a:t>)</a:t>
            </a:r>
          </a:p>
          <a:p>
            <a:endParaRPr lang="it-IT" dirty="0">
              <a:solidFill>
                <a:srgbClr val="FFDA1D"/>
              </a:solidFill>
            </a:endParaRPr>
          </a:p>
          <a:p>
            <a:r>
              <a:rPr lang="it-IT" dirty="0">
                <a:solidFill>
                  <a:srgbClr val="FFDA1D"/>
                </a:solidFill>
              </a:rPr>
              <a:t>4) Test di Weil-Felix (agglutinazione del siero con sospensione proteiche di Proteus)</a:t>
            </a:r>
          </a:p>
          <a:p>
            <a:endParaRPr lang="it-IT" dirty="0">
              <a:solidFill>
                <a:srgbClr val="FFDA1D"/>
              </a:solidFill>
            </a:endParaRPr>
          </a:p>
          <a:p>
            <a:r>
              <a:rPr lang="it-IT" dirty="0">
                <a:solidFill>
                  <a:srgbClr val="FFDA1D"/>
                </a:solidFill>
              </a:rPr>
              <a:t>5) Altri test: </a:t>
            </a:r>
            <a:r>
              <a:rPr lang="it-IT" dirty="0" err="1">
                <a:solidFill>
                  <a:srgbClr val="FFDA1D"/>
                </a:solidFill>
              </a:rPr>
              <a:t>immunoperossidasi</a:t>
            </a:r>
            <a:r>
              <a:rPr lang="it-IT" dirty="0">
                <a:solidFill>
                  <a:srgbClr val="FFDA1D"/>
                </a:solidFill>
              </a:rPr>
              <a:t> indiretta, agglutinazione al lattice...</a:t>
            </a:r>
            <a:r>
              <a:rPr lang="it-IT" dirty="0" err="1">
                <a:solidFill>
                  <a:srgbClr val="FFDA1D"/>
                </a:solidFill>
              </a:rPr>
              <a:t>etc</a:t>
            </a:r>
            <a:endParaRPr lang="it-IT" dirty="0">
              <a:solidFill>
                <a:srgbClr val="FFDA1D"/>
              </a:solidFill>
            </a:endParaRPr>
          </a:p>
          <a:p>
            <a:endParaRPr lang="it-IT" dirty="0">
              <a:solidFill>
                <a:srgbClr val="FFDA1D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DA4F8F1-6707-8FA8-67D1-D6DF7900F95C}"/>
              </a:ext>
            </a:extLst>
          </p:cNvPr>
          <p:cNvSpPr txBox="1"/>
          <p:nvPr/>
        </p:nvSpPr>
        <p:spPr>
          <a:xfrm>
            <a:off x="2296461" y="2362200"/>
            <a:ext cx="297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DA1D"/>
                </a:solidFill>
              </a:rPr>
              <a:t>Identificazione:</a:t>
            </a:r>
          </a:p>
          <a:p>
            <a:pPr algn="ctr"/>
            <a:r>
              <a:rPr lang="it-IT" dirty="0">
                <a:solidFill>
                  <a:srgbClr val="FFDA1D"/>
                </a:solidFill>
              </a:rPr>
              <a:t>immunofluorescenza con anticorpi monoclonali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6021728-618A-052A-67CE-7A2859559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207" y="2174705"/>
            <a:ext cx="1572561" cy="1229911"/>
          </a:xfrm>
          <a:prstGeom prst="rect">
            <a:avLst/>
          </a:prstGeom>
          <a:ln>
            <a:solidFill>
              <a:srgbClr val="000524"/>
            </a:solidFill>
          </a:ln>
          <a:effectLst>
            <a:glow rad="389904">
              <a:srgbClr val="000524"/>
            </a:glow>
          </a:effectLst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42A48B8-A149-BD72-3DE8-72BCBF155C6D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3782361" y="2057400"/>
            <a:ext cx="0" cy="304800"/>
          </a:xfrm>
          <a:prstGeom prst="straightConnector1">
            <a:avLst/>
          </a:prstGeom>
          <a:ln w="38100">
            <a:solidFill>
              <a:srgbClr val="FFDA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02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3BC805A-EAF1-AD39-CF0B-9D7461E0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D9DF6D-122B-A1B3-3344-22261A654A83}"/>
              </a:ext>
            </a:extLst>
          </p:cNvPr>
          <p:cNvSpPr txBox="1"/>
          <p:nvPr/>
        </p:nvSpPr>
        <p:spPr>
          <a:xfrm>
            <a:off x="3782361" y="136525"/>
            <a:ext cx="1422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FFDA1D"/>
                </a:solidFill>
              </a:rPr>
              <a:t>TERAPIA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FC088F-EA39-6B62-210B-B9364788D0DD}"/>
              </a:ext>
            </a:extLst>
          </p:cNvPr>
          <p:cNvSpPr txBox="1"/>
          <p:nvPr/>
        </p:nvSpPr>
        <p:spPr>
          <a:xfrm>
            <a:off x="609600" y="1295400"/>
            <a:ext cx="80771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FFDA1D"/>
                </a:solidFill>
              </a:rPr>
              <a:t>Antibiotici ad ampio spettro (penicilline, cefalosporine, </a:t>
            </a:r>
            <a:r>
              <a:rPr lang="it-IT" sz="2200" dirty="0" err="1">
                <a:solidFill>
                  <a:srgbClr val="FFDA1D"/>
                </a:solidFill>
              </a:rPr>
              <a:t>aminoglicosidi</a:t>
            </a:r>
            <a:r>
              <a:rPr lang="it-IT" sz="2200" dirty="0">
                <a:solidFill>
                  <a:srgbClr val="FFDA1D"/>
                </a:solidFill>
              </a:rPr>
              <a:t>) sono inefficaci perché non entrano nelle cellule eucariotiche</a:t>
            </a:r>
          </a:p>
          <a:p>
            <a:endParaRPr lang="it-IT" sz="2200" dirty="0">
              <a:solidFill>
                <a:srgbClr val="FFDA1D"/>
              </a:solidFill>
            </a:endParaRPr>
          </a:p>
          <a:p>
            <a:endParaRPr lang="it-IT" sz="2200" dirty="0">
              <a:solidFill>
                <a:srgbClr val="FFDA1D"/>
              </a:solidFill>
            </a:endParaRPr>
          </a:p>
          <a:p>
            <a:r>
              <a:rPr lang="it-IT" sz="2200" dirty="0">
                <a:solidFill>
                  <a:srgbClr val="FFDA1D"/>
                </a:solidFill>
              </a:rPr>
              <a:t>I </a:t>
            </a:r>
            <a:r>
              <a:rPr lang="it-IT" sz="2200" b="1" u="sng" dirty="0">
                <a:solidFill>
                  <a:srgbClr val="FFDA1D"/>
                </a:solidFill>
              </a:rPr>
              <a:t>Macrolidi</a:t>
            </a:r>
            <a:r>
              <a:rPr lang="it-IT" sz="2200" dirty="0">
                <a:solidFill>
                  <a:srgbClr val="FFDA1D"/>
                </a:solidFill>
              </a:rPr>
              <a:t> (azitromicina e claritromicina) sono molecole promettenti</a:t>
            </a:r>
          </a:p>
        </p:txBody>
      </p:sp>
    </p:spTree>
    <p:extLst>
      <p:ext uri="{BB962C8B-B14F-4D97-AF65-F5344CB8AC3E}">
        <p14:creationId xmlns:p14="http://schemas.microsoft.com/office/powerpoint/2010/main" val="219489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89DC213-DA2A-09A0-C4AB-DE123569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8BB2C4-16FD-C2EF-2CCF-EA060CC950E4}"/>
              </a:ext>
            </a:extLst>
          </p:cNvPr>
          <p:cNvSpPr txBox="1"/>
          <p:nvPr/>
        </p:nvSpPr>
        <p:spPr>
          <a:xfrm>
            <a:off x="447377" y="136525"/>
            <a:ext cx="838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DA1D"/>
                </a:solidFill>
                <a:sym typeface="Wingdings" pitchFamily="2" charset="2"/>
              </a:rPr>
              <a:t>GENERE: RICKETTSIA</a:t>
            </a:r>
          </a:p>
          <a:p>
            <a:endParaRPr lang="it-IT" dirty="0">
              <a:solidFill>
                <a:srgbClr val="FFDA1D"/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FFDA1D"/>
                </a:solidFill>
                <a:sym typeface="Wingdings" pitchFamily="2" charset="2"/>
              </a:rPr>
              <a:t>Cellule piccole (0,3-1-2 </a:t>
            </a:r>
            <a:r>
              <a:rPr lang="it-IT" dirty="0">
                <a:solidFill>
                  <a:srgbClr val="FFDA1D"/>
                </a:solidFill>
                <a:latin typeface="Symbol" pitchFamily="2" charset="2"/>
                <a:sym typeface="Wingdings" pitchFamily="2" charset="2"/>
              </a:rPr>
              <a:t>m</a:t>
            </a:r>
            <a:r>
              <a:rPr lang="it-IT" dirty="0">
                <a:solidFill>
                  <a:srgbClr val="FFDA1D"/>
                </a:solidFill>
                <a:sym typeface="Wingdings" pitchFamily="2" charset="2"/>
              </a:rPr>
              <a:t>m)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FFDA1D"/>
                </a:solidFill>
                <a:sym typeface="Wingdings" pitchFamily="2" charset="2"/>
              </a:rPr>
              <a:t>Forma </a:t>
            </a:r>
            <a:r>
              <a:rPr lang="it-IT" dirty="0" err="1">
                <a:solidFill>
                  <a:srgbClr val="FFDA1D"/>
                </a:solidFill>
                <a:sym typeface="Wingdings" pitchFamily="2" charset="2"/>
              </a:rPr>
              <a:t>coccoide</a:t>
            </a:r>
            <a:r>
              <a:rPr lang="it-IT" dirty="0">
                <a:solidFill>
                  <a:srgbClr val="FFDA1D"/>
                </a:solidFill>
                <a:sym typeface="Wingdings" pitchFamily="2" charset="2"/>
              </a:rPr>
              <a:t> o </a:t>
            </a:r>
            <a:r>
              <a:rPr lang="it-IT" dirty="0" err="1">
                <a:solidFill>
                  <a:srgbClr val="FFDA1D"/>
                </a:solidFill>
                <a:sym typeface="Wingdings" pitchFamily="2" charset="2"/>
              </a:rPr>
              <a:t>coccobacillare</a:t>
            </a:r>
            <a:r>
              <a:rPr lang="it-IT" dirty="0">
                <a:solidFill>
                  <a:srgbClr val="FFDA1D"/>
                </a:solidFill>
                <a:sym typeface="Wingdings" pitchFamily="2" charset="2"/>
              </a:rPr>
              <a:t> (pleomorfismo)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FFDA1D"/>
                </a:solidFill>
                <a:sym typeface="Wingdings" pitchFamily="2" charset="2"/>
              </a:rPr>
              <a:t>Gram negativi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FFDA1D"/>
                </a:solidFill>
                <a:sym typeface="Wingdings" pitchFamily="2" charset="2"/>
              </a:rPr>
              <a:t>Parassiti intracellulari obbligati  liberi nel citoplasma delle cellule infettate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FFDA1D"/>
                </a:solidFill>
                <a:sym typeface="Wingdings" pitchFamily="2" charset="2"/>
              </a:rPr>
              <a:t>Aerobi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FFDA1D"/>
                </a:solidFill>
                <a:sym typeface="Wingdings" pitchFamily="2" charset="2"/>
              </a:rPr>
              <a:t>Immobili (senza flagelli) </a:t>
            </a:r>
          </a:p>
          <a:p>
            <a:endParaRPr lang="it-IT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B7A9A792-DAD4-7261-B096-42364A3C7837}"/>
              </a:ext>
            </a:extLst>
          </p:cNvPr>
          <p:cNvGrpSpPr/>
          <p:nvPr/>
        </p:nvGrpSpPr>
        <p:grpSpPr>
          <a:xfrm>
            <a:off x="1828800" y="3439633"/>
            <a:ext cx="6103088" cy="3185560"/>
            <a:chOff x="1828800" y="3439633"/>
            <a:chExt cx="6103088" cy="3185560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CE0256A7-D823-8399-0602-699222D50548}"/>
                </a:ext>
              </a:extLst>
            </p:cNvPr>
            <p:cNvGrpSpPr/>
            <p:nvPr/>
          </p:nvGrpSpPr>
          <p:grpSpPr>
            <a:xfrm>
              <a:off x="1828800" y="3455894"/>
              <a:ext cx="6096000" cy="3165094"/>
              <a:chOff x="1676400" y="3508126"/>
              <a:chExt cx="6096000" cy="3165094"/>
            </a:xfrm>
          </p:grpSpPr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28BC5593-CEF4-ACF6-627E-E59F64ACE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6400" y="3508126"/>
                <a:ext cx="6096000" cy="3165093"/>
              </a:xfrm>
              <a:prstGeom prst="rect">
                <a:avLst/>
              </a:prstGeom>
            </p:spPr>
          </p:pic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FEBABE6-518E-778A-88B7-FFE65038020F}"/>
                  </a:ext>
                </a:extLst>
              </p:cNvPr>
              <p:cNvSpPr/>
              <p:nvPr/>
            </p:nvSpPr>
            <p:spPr>
              <a:xfrm>
                <a:off x="7467600" y="6477000"/>
                <a:ext cx="304800" cy="1962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C83E09FE-5742-56A3-B7F9-333EFD538C8A}"/>
                </a:ext>
              </a:extLst>
            </p:cNvPr>
            <p:cNvSpPr/>
            <p:nvPr/>
          </p:nvSpPr>
          <p:spPr>
            <a:xfrm>
              <a:off x="1828800" y="3451687"/>
              <a:ext cx="2510117" cy="3173506"/>
            </a:xfrm>
            <a:custGeom>
              <a:avLst/>
              <a:gdLst>
                <a:gd name="connsiteX0" fmla="*/ 2510117 w 2510117"/>
                <a:gd name="connsiteY0" fmla="*/ 8965 h 3173506"/>
                <a:gd name="connsiteX1" fmla="*/ 2501153 w 2510117"/>
                <a:gd name="connsiteY1" fmla="*/ 224118 h 3173506"/>
                <a:gd name="connsiteX2" fmla="*/ 2474259 w 2510117"/>
                <a:gd name="connsiteY2" fmla="*/ 295835 h 3173506"/>
                <a:gd name="connsiteX3" fmla="*/ 2456329 w 2510117"/>
                <a:gd name="connsiteY3" fmla="*/ 313765 h 3173506"/>
                <a:gd name="connsiteX4" fmla="*/ 2438400 w 2510117"/>
                <a:gd name="connsiteY4" fmla="*/ 367553 h 3173506"/>
                <a:gd name="connsiteX5" fmla="*/ 2429435 w 2510117"/>
                <a:gd name="connsiteY5" fmla="*/ 394447 h 3173506"/>
                <a:gd name="connsiteX6" fmla="*/ 2420470 w 2510117"/>
                <a:gd name="connsiteY6" fmla="*/ 510988 h 3173506"/>
                <a:gd name="connsiteX7" fmla="*/ 2402541 w 2510117"/>
                <a:gd name="connsiteY7" fmla="*/ 564777 h 3173506"/>
                <a:gd name="connsiteX8" fmla="*/ 2393576 w 2510117"/>
                <a:gd name="connsiteY8" fmla="*/ 591671 h 3173506"/>
                <a:gd name="connsiteX9" fmla="*/ 2375647 w 2510117"/>
                <a:gd name="connsiteY9" fmla="*/ 618565 h 3173506"/>
                <a:gd name="connsiteX10" fmla="*/ 2366682 w 2510117"/>
                <a:gd name="connsiteY10" fmla="*/ 645459 h 3173506"/>
                <a:gd name="connsiteX11" fmla="*/ 2330823 w 2510117"/>
                <a:gd name="connsiteY11" fmla="*/ 690282 h 3173506"/>
                <a:gd name="connsiteX12" fmla="*/ 2312894 w 2510117"/>
                <a:gd name="connsiteY12" fmla="*/ 717177 h 3173506"/>
                <a:gd name="connsiteX13" fmla="*/ 2268070 w 2510117"/>
                <a:gd name="connsiteY13" fmla="*/ 753035 h 3173506"/>
                <a:gd name="connsiteX14" fmla="*/ 2250141 w 2510117"/>
                <a:gd name="connsiteY14" fmla="*/ 806824 h 3173506"/>
                <a:gd name="connsiteX15" fmla="*/ 2214282 w 2510117"/>
                <a:gd name="connsiteY15" fmla="*/ 860612 h 3173506"/>
                <a:gd name="connsiteX16" fmla="*/ 2205317 w 2510117"/>
                <a:gd name="connsiteY16" fmla="*/ 887506 h 3173506"/>
                <a:gd name="connsiteX17" fmla="*/ 2178423 w 2510117"/>
                <a:gd name="connsiteY17" fmla="*/ 914400 h 3173506"/>
                <a:gd name="connsiteX18" fmla="*/ 2142564 w 2510117"/>
                <a:gd name="connsiteY18" fmla="*/ 959224 h 3173506"/>
                <a:gd name="connsiteX19" fmla="*/ 2115670 w 2510117"/>
                <a:gd name="connsiteY19" fmla="*/ 968188 h 3173506"/>
                <a:gd name="connsiteX20" fmla="*/ 2106706 w 2510117"/>
                <a:gd name="connsiteY20" fmla="*/ 995082 h 3173506"/>
                <a:gd name="connsiteX21" fmla="*/ 2079811 w 2510117"/>
                <a:gd name="connsiteY21" fmla="*/ 1004047 h 3173506"/>
                <a:gd name="connsiteX22" fmla="*/ 2061882 w 2510117"/>
                <a:gd name="connsiteY22" fmla="*/ 1021977 h 3173506"/>
                <a:gd name="connsiteX23" fmla="*/ 2008094 w 2510117"/>
                <a:gd name="connsiteY23" fmla="*/ 1057835 h 3173506"/>
                <a:gd name="connsiteX24" fmla="*/ 1990164 w 2510117"/>
                <a:gd name="connsiteY24" fmla="*/ 1075765 h 3173506"/>
                <a:gd name="connsiteX25" fmla="*/ 1954306 w 2510117"/>
                <a:gd name="connsiteY25" fmla="*/ 1129553 h 3173506"/>
                <a:gd name="connsiteX26" fmla="*/ 1936376 w 2510117"/>
                <a:gd name="connsiteY26" fmla="*/ 1147482 h 3173506"/>
                <a:gd name="connsiteX27" fmla="*/ 1909482 w 2510117"/>
                <a:gd name="connsiteY27" fmla="*/ 1201271 h 3173506"/>
                <a:gd name="connsiteX28" fmla="*/ 1900517 w 2510117"/>
                <a:gd name="connsiteY28" fmla="*/ 1228165 h 3173506"/>
                <a:gd name="connsiteX29" fmla="*/ 1873623 w 2510117"/>
                <a:gd name="connsiteY29" fmla="*/ 1299882 h 3173506"/>
                <a:gd name="connsiteX30" fmla="*/ 1873623 w 2510117"/>
                <a:gd name="connsiteY30" fmla="*/ 1380565 h 3173506"/>
                <a:gd name="connsiteX31" fmla="*/ 1891553 w 2510117"/>
                <a:gd name="connsiteY31" fmla="*/ 1524000 h 3173506"/>
                <a:gd name="connsiteX32" fmla="*/ 1882588 w 2510117"/>
                <a:gd name="connsiteY32" fmla="*/ 1568824 h 3173506"/>
                <a:gd name="connsiteX33" fmla="*/ 1909482 w 2510117"/>
                <a:gd name="connsiteY33" fmla="*/ 1622612 h 3173506"/>
                <a:gd name="connsiteX34" fmla="*/ 1927411 w 2510117"/>
                <a:gd name="connsiteY34" fmla="*/ 1676400 h 3173506"/>
                <a:gd name="connsiteX35" fmla="*/ 1945341 w 2510117"/>
                <a:gd name="connsiteY35" fmla="*/ 1739153 h 3173506"/>
                <a:gd name="connsiteX36" fmla="*/ 1972235 w 2510117"/>
                <a:gd name="connsiteY36" fmla="*/ 1792941 h 3173506"/>
                <a:gd name="connsiteX37" fmla="*/ 1936376 w 2510117"/>
                <a:gd name="connsiteY37" fmla="*/ 1936377 h 3173506"/>
                <a:gd name="connsiteX38" fmla="*/ 1900517 w 2510117"/>
                <a:gd name="connsiteY38" fmla="*/ 1981200 h 3173506"/>
                <a:gd name="connsiteX39" fmla="*/ 1864659 w 2510117"/>
                <a:gd name="connsiteY39" fmla="*/ 2017059 h 3173506"/>
                <a:gd name="connsiteX40" fmla="*/ 1846729 w 2510117"/>
                <a:gd name="connsiteY40" fmla="*/ 2034988 h 3173506"/>
                <a:gd name="connsiteX41" fmla="*/ 1766047 w 2510117"/>
                <a:gd name="connsiteY41" fmla="*/ 2052918 h 3173506"/>
                <a:gd name="connsiteX42" fmla="*/ 1739153 w 2510117"/>
                <a:gd name="connsiteY42" fmla="*/ 2061882 h 3173506"/>
                <a:gd name="connsiteX43" fmla="*/ 1613647 w 2510117"/>
                <a:gd name="connsiteY43" fmla="*/ 2097741 h 3173506"/>
                <a:gd name="connsiteX44" fmla="*/ 1506070 w 2510117"/>
                <a:gd name="connsiteY44" fmla="*/ 2133600 h 3173506"/>
                <a:gd name="connsiteX45" fmla="*/ 1479176 w 2510117"/>
                <a:gd name="connsiteY45" fmla="*/ 2142565 h 3173506"/>
                <a:gd name="connsiteX46" fmla="*/ 1452282 w 2510117"/>
                <a:gd name="connsiteY46" fmla="*/ 2151529 h 3173506"/>
                <a:gd name="connsiteX47" fmla="*/ 1380564 w 2510117"/>
                <a:gd name="connsiteY47" fmla="*/ 2187388 h 3173506"/>
                <a:gd name="connsiteX48" fmla="*/ 1353670 w 2510117"/>
                <a:gd name="connsiteY48" fmla="*/ 2196353 h 3173506"/>
                <a:gd name="connsiteX49" fmla="*/ 1326776 w 2510117"/>
                <a:gd name="connsiteY49" fmla="*/ 2205318 h 3173506"/>
                <a:gd name="connsiteX50" fmla="*/ 1228164 w 2510117"/>
                <a:gd name="connsiteY50" fmla="*/ 2223247 h 3173506"/>
                <a:gd name="connsiteX51" fmla="*/ 1174376 w 2510117"/>
                <a:gd name="connsiteY51" fmla="*/ 2241177 h 3173506"/>
                <a:gd name="connsiteX52" fmla="*/ 1120588 w 2510117"/>
                <a:gd name="connsiteY52" fmla="*/ 2277035 h 3173506"/>
                <a:gd name="connsiteX53" fmla="*/ 1084729 w 2510117"/>
                <a:gd name="connsiteY53" fmla="*/ 2321859 h 3173506"/>
                <a:gd name="connsiteX54" fmla="*/ 1057835 w 2510117"/>
                <a:gd name="connsiteY54" fmla="*/ 2330824 h 3173506"/>
                <a:gd name="connsiteX55" fmla="*/ 1013011 w 2510117"/>
                <a:gd name="connsiteY55" fmla="*/ 2375647 h 3173506"/>
                <a:gd name="connsiteX56" fmla="*/ 995082 w 2510117"/>
                <a:gd name="connsiteY56" fmla="*/ 2393577 h 3173506"/>
                <a:gd name="connsiteX57" fmla="*/ 959223 w 2510117"/>
                <a:gd name="connsiteY57" fmla="*/ 2447365 h 3173506"/>
                <a:gd name="connsiteX58" fmla="*/ 941294 w 2510117"/>
                <a:gd name="connsiteY58" fmla="*/ 2510118 h 3173506"/>
                <a:gd name="connsiteX59" fmla="*/ 932329 w 2510117"/>
                <a:gd name="connsiteY59" fmla="*/ 2537012 h 3173506"/>
                <a:gd name="connsiteX60" fmla="*/ 923364 w 2510117"/>
                <a:gd name="connsiteY60" fmla="*/ 2662518 h 3173506"/>
                <a:gd name="connsiteX61" fmla="*/ 914400 w 2510117"/>
                <a:gd name="connsiteY61" fmla="*/ 2823882 h 3173506"/>
                <a:gd name="connsiteX62" fmla="*/ 905435 w 2510117"/>
                <a:gd name="connsiteY62" fmla="*/ 2913529 h 3173506"/>
                <a:gd name="connsiteX63" fmla="*/ 914400 w 2510117"/>
                <a:gd name="connsiteY63" fmla="*/ 2949388 h 3173506"/>
                <a:gd name="connsiteX64" fmla="*/ 923364 w 2510117"/>
                <a:gd name="connsiteY64" fmla="*/ 3173506 h 3173506"/>
                <a:gd name="connsiteX65" fmla="*/ 0 w 2510117"/>
                <a:gd name="connsiteY65" fmla="*/ 3164541 h 3173506"/>
                <a:gd name="connsiteX66" fmla="*/ 0 w 2510117"/>
                <a:gd name="connsiteY66" fmla="*/ 0 h 3173506"/>
                <a:gd name="connsiteX67" fmla="*/ 2510117 w 2510117"/>
                <a:gd name="connsiteY67" fmla="*/ 8965 h 3173506"/>
                <a:gd name="connsiteX0" fmla="*/ 2510117 w 2510117"/>
                <a:gd name="connsiteY0" fmla="*/ 8965 h 3173506"/>
                <a:gd name="connsiteX1" fmla="*/ 2501153 w 2510117"/>
                <a:gd name="connsiteY1" fmla="*/ 224118 h 3173506"/>
                <a:gd name="connsiteX2" fmla="*/ 2474259 w 2510117"/>
                <a:gd name="connsiteY2" fmla="*/ 295835 h 3173506"/>
                <a:gd name="connsiteX3" fmla="*/ 2456329 w 2510117"/>
                <a:gd name="connsiteY3" fmla="*/ 313765 h 3173506"/>
                <a:gd name="connsiteX4" fmla="*/ 2438400 w 2510117"/>
                <a:gd name="connsiteY4" fmla="*/ 367553 h 3173506"/>
                <a:gd name="connsiteX5" fmla="*/ 2429435 w 2510117"/>
                <a:gd name="connsiteY5" fmla="*/ 394447 h 3173506"/>
                <a:gd name="connsiteX6" fmla="*/ 2420470 w 2510117"/>
                <a:gd name="connsiteY6" fmla="*/ 510988 h 3173506"/>
                <a:gd name="connsiteX7" fmla="*/ 2402541 w 2510117"/>
                <a:gd name="connsiteY7" fmla="*/ 564777 h 3173506"/>
                <a:gd name="connsiteX8" fmla="*/ 2393576 w 2510117"/>
                <a:gd name="connsiteY8" fmla="*/ 591671 h 3173506"/>
                <a:gd name="connsiteX9" fmla="*/ 2375647 w 2510117"/>
                <a:gd name="connsiteY9" fmla="*/ 618565 h 3173506"/>
                <a:gd name="connsiteX10" fmla="*/ 2366682 w 2510117"/>
                <a:gd name="connsiteY10" fmla="*/ 645459 h 3173506"/>
                <a:gd name="connsiteX11" fmla="*/ 2330823 w 2510117"/>
                <a:gd name="connsiteY11" fmla="*/ 690282 h 3173506"/>
                <a:gd name="connsiteX12" fmla="*/ 2312894 w 2510117"/>
                <a:gd name="connsiteY12" fmla="*/ 717177 h 3173506"/>
                <a:gd name="connsiteX13" fmla="*/ 2268070 w 2510117"/>
                <a:gd name="connsiteY13" fmla="*/ 753035 h 3173506"/>
                <a:gd name="connsiteX14" fmla="*/ 2250141 w 2510117"/>
                <a:gd name="connsiteY14" fmla="*/ 806824 h 3173506"/>
                <a:gd name="connsiteX15" fmla="*/ 2214282 w 2510117"/>
                <a:gd name="connsiteY15" fmla="*/ 860612 h 3173506"/>
                <a:gd name="connsiteX16" fmla="*/ 2205317 w 2510117"/>
                <a:gd name="connsiteY16" fmla="*/ 887506 h 3173506"/>
                <a:gd name="connsiteX17" fmla="*/ 2178423 w 2510117"/>
                <a:gd name="connsiteY17" fmla="*/ 914400 h 3173506"/>
                <a:gd name="connsiteX18" fmla="*/ 2142564 w 2510117"/>
                <a:gd name="connsiteY18" fmla="*/ 959224 h 3173506"/>
                <a:gd name="connsiteX19" fmla="*/ 2115670 w 2510117"/>
                <a:gd name="connsiteY19" fmla="*/ 968188 h 3173506"/>
                <a:gd name="connsiteX20" fmla="*/ 2079811 w 2510117"/>
                <a:gd name="connsiteY20" fmla="*/ 1004047 h 3173506"/>
                <a:gd name="connsiteX21" fmla="*/ 2061882 w 2510117"/>
                <a:gd name="connsiteY21" fmla="*/ 1021977 h 3173506"/>
                <a:gd name="connsiteX22" fmla="*/ 2008094 w 2510117"/>
                <a:gd name="connsiteY22" fmla="*/ 1057835 h 3173506"/>
                <a:gd name="connsiteX23" fmla="*/ 1990164 w 2510117"/>
                <a:gd name="connsiteY23" fmla="*/ 1075765 h 3173506"/>
                <a:gd name="connsiteX24" fmla="*/ 1954306 w 2510117"/>
                <a:gd name="connsiteY24" fmla="*/ 1129553 h 3173506"/>
                <a:gd name="connsiteX25" fmla="*/ 1936376 w 2510117"/>
                <a:gd name="connsiteY25" fmla="*/ 1147482 h 3173506"/>
                <a:gd name="connsiteX26" fmla="*/ 1909482 w 2510117"/>
                <a:gd name="connsiteY26" fmla="*/ 1201271 h 3173506"/>
                <a:gd name="connsiteX27" fmla="*/ 1900517 w 2510117"/>
                <a:gd name="connsiteY27" fmla="*/ 1228165 h 3173506"/>
                <a:gd name="connsiteX28" fmla="*/ 1873623 w 2510117"/>
                <a:gd name="connsiteY28" fmla="*/ 1299882 h 3173506"/>
                <a:gd name="connsiteX29" fmla="*/ 1873623 w 2510117"/>
                <a:gd name="connsiteY29" fmla="*/ 1380565 h 3173506"/>
                <a:gd name="connsiteX30" fmla="*/ 1891553 w 2510117"/>
                <a:gd name="connsiteY30" fmla="*/ 1524000 h 3173506"/>
                <a:gd name="connsiteX31" fmla="*/ 1882588 w 2510117"/>
                <a:gd name="connsiteY31" fmla="*/ 1568824 h 3173506"/>
                <a:gd name="connsiteX32" fmla="*/ 1909482 w 2510117"/>
                <a:gd name="connsiteY32" fmla="*/ 1622612 h 3173506"/>
                <a:gd name="connsiteX33" fmla="*/ 1927411 w 2510117"/>
                <a:gd name="connsiteY33" fmla="*/ 1676400 h 3173506"/>
                <a:gd name="connsiteX34" fmla="*/ 1945341 w 2510117"/>
                <a:gd name="connsiteY34" fmla="*/ 1739153 h 3173506"/>
                <a:gd name="connsiteX35" fmla="*/ 1972235 w 2510117"/>
                <a:gd name="connsiteY35" fmla="*/ 1792941 h 3173506"/>
                <a:gd name="connsiteX36" fmla="*/ 1936376 w 2510117"/>
                <a:gd name="connsiteY36" fmla="*/ 1936377 h 3173506"/>
                <a:gd name="connsiteX37" fmla="*/ 1900517 w 2510117"/>
                <a:gd name="connsiteY37" fmla="*/ 1981200 h 3173506"/>
                <a:gd name="connsiteX38" fmla="*/ 1864659 w 2510117"/>
                <a:gd name="connsiteY38" fmla="*/ 2017059 h 3173506"/>
                <a:gd name="connsiteX39" fmla="*/ 1846729 w 2510117"/>
                <a:gd name="connsiteY39" fmla="*/ 2034988 h 3173506"/>
                <a:gd name="connsiteX40" fmla="*/ 1766047 w 2510117"/>
                <a:gd name="connsiteY40" fmla="*/ 2052918 h 3173506"/>
                <a:gd name="connsiteX41" fmla="*/ 1739153 w 2510117"/>
                <a:gd name="connsiteY41" fmla="*/ 2061882 h 3173506"/>
                <a:gd name="connsiteX42" fmla="*/ 1613647 w 2510117"/>
                <a:gd name="connsiteY42" fmla="*/ 2097741 h 3173506"/>
                <a:gd name="connsiteX43" fmla="*/ 1506070 w 2510117"/>
                <a:gd name="connsiteY43" fmla="*/ 2133600 h 3173506"/>
                <a:gd name="connsiteX44" fmla="*/ 1479176 w 2510117"/>
                <a:gd name="connsiteY44" fmla="*/ 2142565 h 3173506"/>
                <a:gd name="connsiteX45" fmla="*/ 1452282 w 2510117"/>
                <a:gd name="connsiteY45" fmla="*/ 2151529 h 3173506"/>
                <a:gd name="connsiteX46" fmla="*/ 1380564 w 2510117"/>
                <a:gd name="connsiteY46" fmla="*/ 2187388 h 3173506"/>
                <a:gd name="connsiteX47" fmla="*/ 1353670 w 2510117"/>
                <a:gd name="connsiteY47" fmla="*/ 2196353 h 3173506"/>
                <a:gd name="connsiteX48" fmla="*/ 1326776 w 2510117"/>
                <a:gd name="connsiteY48" fmla="*/ 2205318 h 3173506"/>
                <a:gd name="connsiteX49" fmla="*/ 1228164 w 2510117"/>
                <a:gd name="connsiteY49" fmla="*/ 2223247 h 3173506"/>
                <a:gd name="connsiteX50" fmla="*/ 1174376 w 2510117"/>
                <a:gd name="connsiteY50" fmla="*/ 2241177 h 3173506"/>
                <a:gd name="connsiteX51" fmla="*/ 1120588 w 2510117"/>
                <a:gd name="connsiteY51" fmla="*/ 2277035 h 3173506"/>
                <a:gd name="connsiteX52" fmla="*/ 1084729 w 2510117"/>
                <a:gd name="connsiteY52" fmla="*/ 2321859 h 3173506"/>
                <a:gd name="connsiteX53" fmla="*/ 1057835 w 2510117"/>
                <a:gd name="connsiteY53" fmla="*/ 2330824 h 3173506"/>
                <a:gd name="connsiteX54" fmla="*/ 1013011 w 2510117"/>
                <a:gd name="connsiteY54" fmla="*/ 2375647 h 3173506"/>
                <a:gd name="connsiteX55" fmla="*/ 995082 w 2510117"/>
                <a:gd name="connsiteY55" fmla="*/ 2393577 h 3173506"/>
                <a:gd name="connsiteX56" fmla="*/ 959223 w 2510117"/>
                <a:gd name="connsiteY56" fmla="*/ 2447365 h 3173506"/>
                <a:gd name="connsiteX57" fmla="*/ 941294 w 2510117"/>
                <a:gd name="connsiteY57" fmla="*/ 2510118 h 3173506"/>
                <a:gd name="connsiteX58" fmla="*/ 932329 w 2510117"/>
                <a:gd name="connsiteY58" fmla="*/ 2537012 h 3173506"/>
                <a:gd name="connsiteX59" fmla="*/ 923364 w 2510117"/>
                <a:gd name="connsiteY59" fmla="*/ 2662518 h 3173506"/>
                <a:gd name="connsiteX60" fmla="*/ 914400 w 2510117"/>
                <a:gd name="connsiteY60" fmla="*/ 2823882 h 3173506"/>
                <a:gd name="connsiteX61" fmla="*/ 905435 w 2510117"/>
                <a:gd name="connsiteY61" fmla="*/ 2913529 h 3173506"/>
                <a:gd name="connsiteX62" fmla="*/ 914400 w 2510117"/>
                <a:gd name="connsiteY62" fmla="*/ 2949388 h 3173506"/>
                <a:gd name="connsiteX63" fmla="*/ 923364 w 2510117"/>
                <a:gd name="connsiteY63" fmla="*/ 3173506 h 3173506"/>
                <a:gd name="connsiteX64" fmla="*/ 0 w 2510117"/>
                <a:gd name="connsiteY64" fmla="*/ 3164541 h 3173506"/>
                <a:gd name="connsiteX65" fmla="*/ 0 w 2510117"/>
                <a:gd name="connsiteY65" fmla="*/ 0 h 3173506"/>
                <a:gd name="connsiteX66" fmla="*/ 2510117 w 2510117"/>
                <a:gd name="connsiteY66" fmla="*/ 8965 h 3173506"/>
                <a:gd name="connsiteX0" fmla="*/ 2510117 w 2510117"/>
                <a:gd name="connsiteY0" fmla="*/ 8965 h 3173506"/>
                <a:gd name="connsiteX1" fmla="*/ 2501153 w 2510117"/>
                <a:gd name="connsiteY1" fmla="*/ 224118 h 3173506"/>
                <a:gd name="connsiteX2" fmla="*/ 2474259 w 2510117"/>
                <a:gd name="connsiteY2" fmla="*/ 295835 h 3173506"/>
                <a:gd name="connsiteX3" fmla="*/ 2456329 w 2510117"/>
                <a:gd name="connsiteY3" fmla="*/ 313765 h 3173506"/>
                <a:gd name="connsiteX4" fmla="*/ 2438400 w 2510117"/>
                <a:gd name="connsiteY4" fmla="*/ 367553 h 3173506"/>
                <a:gd name="connsiteX5" fmla="*/ 2429435 w 2510117"/>
                <a:gd name="connsiteY5" fmla="*/ 394447 h 3173506"/>
                <a:gd name="connsiteX6" fmla="*/ 2420470 w 2510117"/>
                <a:gd name="connsiteY6" fmla="*/ 510988 h 3173506"/>
                <a:gd name="connsiteX7" fmla="*/ 2402541 w 2510117"/>
                <a:gd name="connsiteY7" fmla="*/ 564777 h 3173506"/>
                <a:gd name="connsiteX8" fmla="*/ 2393576 w 2510117"/>
                <a:gd name="connsiteY8" fmla="*/ 591671 h 3173506"/>
                <a:gd name="connsiteX9" fmla="*/ 2375647 w 2510117"/>
                <a:gd name="connsiteY9" fmla="*/ 618565 h 3173506"/>
                <a:gd name="connsiteX10" fmla="*/ 2366682 w 2510117"/>
                <a:gd name="connsiteY10" fmla="*/ 645459 h 3173506"/>
                <a:gd name="connsiteX11" fmla="*/ 2330823 w 2510117"/>
                <a:gd name="connsiteY11" fmla="*/ 690282 h 3173506"/>
                <a:gd name="connsiteX12" fmla="*/ 2312894 w 2510117"/>
                <a:gd name="connsiteY12" fmla="*/ 717177 h 3173506"/>
                <a:gd name="connsiteX13" fmla="*/ 2268070 w 2510117"/>
                <a:gd name="connsiteY13" fmla="*/ 753035 h 3173506"/>
                <a:gd name="connsiteX14" fmla="*/ 2250141 w 2510117"/>
                <a:gd name="connsiteY14" fmla="*/ 806824 h 3173506"/>
                <a:gd name="connsiteX15" fmla="*/ 2214282 w 2510117"/>
                <a:gd name="connsiteY15" fmla="*/ 860612 h 3173506"/>
                <a:gd name="connsiteX16" fmla="*/ 2205317 w 2510117"/>
                <a:gd name="connsiteY16" fmla="*/ 887506 h 3173506"/>
                <a:gd name="connsiteX17" fmla="*/ 2178423 w 2510117"/>
                <a:gd name="connsiteY17" fmla="*/ 914400 h 3173506"/>
                <a:gd name="connsiteX18" fmla="*/ 2142564 w 2510117"/>
                <a:gd name="connsiteY18" fmla="*/ 959224 h 3173506"/>
                <a:gd name="connsiteX19" fmla="*/ 2115670 w 2510117"/>
                <a:gd name="connsiteY19" fmla="*/ 968188 h 3173506"/>
                <a:gd name="connsiteX20" fmla="*/ 2079811 w 2510117"/>
                <a:gd name="connsiteY20" fmla="*/ 1004047 h 3173506"/>
                <a:gd name="connsiteX21" fmla="*/ 2008094 w 2510117"/>
                <a:gd name="connsiteY21" fmla="*/ 1057835 h 3173506"/>
                <a:gd name="connsiteX22" fmla="*/ 1990164 w 2510117"/>
                <a:gd name="connsiteY22" fmla="*/ 1075765 h 3173506"/>
                <a:gd name="connsiteX23" fmla="*/ 1954306 w 2510117"/>
                <a:gd name="connsiteY23" fmla="*/ 1129553 h 3173506"/>
                <a:gd name="connsiteX24" fmla="*/ 1936376 w 2510117"/>
                <a:gd name="connsiteY24" fmla="*/ 1147482 h 3173506"/>
                <a:gd name="connsiteX25" fmla="*/ 1909482 w 2510117"/>
                <a:gd name="connsiteY25" fmla="*/ 1201271 h 3173506"/>
                <a:gd name="connsiteX26" fmla="*/ 1900517 w 2510117"/>
                <a:gd name="connsiteY26" fmla="*/ 1228165 h 3173506"/>
                <a:gd name="connsiteX27" fmla="*/ 1873623 w 2510117"/>
                <a:gd name="connsiteY27" fmla="*/ 1299882 h 3173506"/>
                <a:gd name="connsiteX28" fmla="*/ 1873623 w 2510117"/>
                <a:gd name="connsiteY28" fmla="*/ 1380565 h 3173506"/>
                <a:gd name="connsiteX29" fmla="*/ 1891553 w 2510117"/>
                <a:gd name="connsiteY29" fmla="*/ 1524000 h 3173506"/>
                <a:gd name="connsiteX30" fmla="*/ 1882588 w 2510117"/>
                <a:gd name="connsiteY30" fmla="*/ 1568824 h 3173506"/>
                <a:gd name="connsiteX31" fmla="*/ 1909482 w 2510117"/>
                <a:gd name="connsiteY31" fmla="*/ 1622612 h 3173506"/>
                <a:gd name="connsiteX32" fmla="*/ 1927411 w 2510117"/>
                <a:gd name="connsiteY32" fmla="*/ 1676400 h 3173506"/>
                <a:gd name="connsiteX33" fmla="*/ 1945341 w 2510117"/>
                <a:gd name="connsiteY33" fmla="*/ 1739153 h 3173506"/>
                <a:gd name="connsiteX34" fmla="*/ 1972235 w 2510117"/>
                <a:gd name="connsiteY34" fmla="*/ 1792941 h 3173506"/>
                <a:gd name="connsiteX35" fmla="*/ 1936376 w 2510117"/>
                <a:gd name="connsiteY35" fmla="*/ 1936377 h 3173506"/>
                <a:gd name="connsiteX36" fmla="*/ 1900517 w 2510117"/>
                <a:gd name="connsiteY36" fmla="*/ 1981200 h 3173506"/>
                <a:gd name="connsiteX37" fmla="*/ 1864659 w 2510117"/>
                <a:gd name="connsiteY37" fmla="*/ 2017059 h 3173506"/>
                <a:gd name="connsiteX38" fmla="*/ 1846729 w 2510117"/>
                <a:gd name="connsiteY38" fmla="*/ 2034988 h 3173506"/>
                <a:gd name="connsiteX39" fmla="*/ 1766047 w 2510117"/>
                <a:gd name="connsiteY39" fmla="*/ 2052918 h 3173506"/>
                <a:gd name="connsiteX40" fmla="*/ 1739153 w 2510117"/>
                <a:gd name="connsiteY40" fmla="*/ 2061882 h 3173506"/>
                <a:gd name="connsiteX41" fmla="*/ 1613647 w 2510117"/>
                <a:gd name="connsiteY41" fmla="*/ 2097741 h 3173506"/>
                <a:gd name="connsiteX42" fmla="*/ 1506070 w 2510117"/>
                <a:gd name="connsiteY42" fmla="*/ 2133600 h 3173506"/>
                <a:gd name="connsiteX43" fmla="*/ 1479176 w 2510117"/>
                <a:gd name="connsiteY43" fmla="*/ 2142565 h 3173506"/>
                <a:gd name="connsiteX44" fmla="*/ 1452282 w 2510117"/>
                <a:gd name="connsiteY44" fmla="*/ 2151529 h 3173506"/>
                <a:gd name="connsiteX45" fmla="*/ 1380564 w 2510117"/>
                <a:gd name="connsiteY45" fmla="*/ 2187388 h 3173506"/>
                <a:gd name="connsiteX46" fmla="*/ 1353670 w 2510117"/>
                <a:gd name="connsiteY46" fmla="*/ 2196353 h 3173506"/>
                <a:gd name="connsiteX47" fmla="*/ 1326776 w 2510117"/>
                <a:gd name="connsiteY47" fmla="*/ 2205318 h 3173506"/>
                <a:gd name="connsiteX48" fmla="*/ 1228164 w 2510117"/>
                <a:gd name="connsiteY48" fmla="*/ 2223247 h 3173506"/>
                <a:gd name="connsiteX49" fmla="*/ 1174376 w 2510117"/>
                <a:gd name="connsiteY49" fmla="*/ 2241177 h 3173506"/>
                <a:gd name="connsiteX50" fmla="*/ 1120588 w 2510117"/>
                <a:gd name="connsiteY50" fmla="*/ 2277035 h 3173506"/>
                <a:gd name="connsiteX51" fmla="*/ 1084729 w 2510117"/>
                <a:gd name="connsiteY51" fmla="*/ 2321859 h 3173506"/>
                <a:gd name="connsiteX52" fmla="*/ 1057835 w 2510117"/>
                <a:gd name="connsiteY52" fmla="*/ 2330824 h 3173506"/>
                <a:gd name="connsiteX53" fmla="*/ 1013011 w 2510117"/>
                <a:gd name="connsiteY53" fmla="*/ 2375647 h 3173506"/>
                <a:gd name="connsiteX54" fmla="*/ 995082 w 2510117"/>
                <a:gd name="connsiteY54" fmla="*/ 2393577 h 3173506"/>
                <a:gd name="connsiteX55" fmla="*/ 959223 w 2510117"/>
                <a:gd name="connsiteY55" fmla="*/ 2447365 h 3173506"/>
                <a:gd name="connsiteX56" fmla="*/ 941294 w 2510117"/>
                <a:gd name="connsiteY56" fmla="*/ 2510118 h 3173506"/>
                <a:gd name="connsiteX57" fmla="*/ 932329 w 2510117"/>
                <a:gd name="connsiteY57" fmla="*/ 2537012 h 3173506"/>
                <a:gd name="connsiteX58" fmla="*/ 923364 w 2510117"/>
                <a:gd name="connsiteY58" fmla="*/ 2662518 h 3173506"/>
                <a:gd name="connsiteX59" fmla="*/ 914400 w 2510117"/>
                <a:gd name="connsiteY59" fmla="*/ 2823882 h 3173506"/>
                <a:gd name="connsiteX60" fmla="*/ 905435 w 2510117"/>
                <a:gd name="connsiteY60" fmla="*/ 2913529 h 3173506"/>
                <a:gd name="connsiteX61" fmla="*/ 914400 w 2510117"/>
                <a:gd name="connsiteY61" fmla="*/ 2949388 h 3173506"/>
                <a:gd name="connsiteX62" fmla="*/ 923364 w 2510117"/>
                <a:gd name="connsiteY62" fmla="*/ 3173506 h 3173506"/>
                <a:gd name="connsiteX63" fmla="*/ 0 w 2510117"/>
                <a:gd name="connsiteY63" fmla="*/ 3164541 h 3173506"/>
                <a:gd name="connsiteX64" fmla="*/ 0 w 2510117"/>
                <a:gd name="connsiteY64" fmla="*/ 0 h 3173506"/>
                <a:gd name="connsiteX65" fmla="*/ 2510117 w 2510117"/>
                <a:gd name="connsiteY65" fmla="*/ 8965 h 3173506"/>
                <a:gd name="connsiteX0" fmla="*/ 2510117 w 2510117"/>
                <a:gd name="connsiteY0" fmla="*/ 8965 h 3173506"/>
                <a:gd name="connsiteX1" fmla="*/ 2501153 w 2510117"/>
                <a:gd name="connsiteY1" fmla="*/ 224118 h 3173506"/>
                <a:gd name="connsiteX2" fmla="*/ 2474259 w 2510117"/>
                <a:gd name="connsiteY2" fmla="*/ 295835 h 3173506"/>
                <a:gd name="connsiteX3" fmla="*/ 2456329 w 2510117"/>
                <a:gd name="connsiteY3" fmla="*/ 313765 h 3173506"/>
                <a:gd name="connsiteX4" fmla="*/ 2438400 w 2510117"/>
                <a:gd name="connsiteY4" fmla="*/ 367553 h 3173506"/>
                <a:gd name="connsiteX5" fmla="*/ 2429435 w 2510117"/>
                <a:gd name="connsiteY5" fmla="*/ 394447 h 3173506"/>
                <a:gd name="connsiteX6" fmla="*/ 2420470 w 2510117"/>
                <a:gd name="connsiteY6" fmla="*/ 510988 h 3173506"/>
                <a:gd name="connsiteX7" fmla="*/ 2402541 w 2510117"/>
                <a:gd name="connsiteY7" fmla="*/ 564777 h 3173506"/>
                <a:gd name="connsiteX8" fmla="*/ 2393576 w 2510117"/>
                <a:gd name="connsiteY8" fmla="*/ 591671 h 3173506"/>
                <a:gd name="connsiteX9" fmla="*/ 2375647 w 2510117"/>
                <a:gd name="connsiteY9" fmla="*/ 618565 h 3173506"/>
                <a:gd name="connsiteX10" fmla="*/ 2366682 w 2510117"/>
                <a:gd name="connsiteY10" fmla="*/ 645459 h 3173506"/>
                <a:gd name="connsiteX11" fmla="*/ 2330823 w 2510117"/>
                <a:gd name="connsiteY11" fmla="*/ 690282 h 3173506"/>
                <a:gd name="connsiteX12" fmla="*/ 2312894 w 2510117"/>
                <a:gd name="connsiteY12" fmla="*/ 717177 h 3173506"/>
                <a:gd name="connsiteX13" fmla="*/ 2268070 w 2510117"/>
                <a:gd name="connsiteY13" fmla="*/ 753035 h 3173506"/>
                <a:gd name="connsiteX14" fmla="*/ 2250141 w 2510117"/>
                <a:gd name="connsiteY14" fmla="*/ 806824 h 3173506"/>
                <a:gd name="connsiteX15" fmla="*/ 2214282 w 2510117"/>
                <a:gd name="connsiteY15" fmla="*/ 860612 h 3173506"/>
                <a:gd name="connsiteX16" fmla="*/ 2205317 w 2510117"/>
                <a:gd name="connsiteY16" fmla="*/ 887506 h 3173506"/>
                <a:gd name="connsiteX17" fmla="*/ 2178423 w 2510117"/>
                <a:gd name="connsiteY17" fmla="*/ 914400 h 3173506"/>
                <a:gd name="connsiteX18" fmla="*/ 2142564 w 2510117"/>
                <a:gd name="connsiteY18" fmla="*/ 959224 h 3173506"/>
                <a:gd name="connsiteX19" fmla="*/ 2079811 w 2510117"/>
                <a:gd name="connsiteY19" fmla="*/ 1004047 h 3173506"/>
                <a:gd name="connsiteX20" fmla="*/ 2008094 w 2510117"/>
                <a:gd name="connsiteY20" fmla="*/ 1057835 h 3173506"/>
                <a:gd name="connsiteX21" fmla="*/ 1990164 w 2510117"/>
                <a:gd name="connsiteY21" fmla="*/ 1075765 h 3173506"/>
                <a:gd name="connsiteX22" fmla="*/ 1954306 w 2510117"/>
                <a:gd name="connsiteY22" fmla="*/ 1129553 h 3173506"/>
                <a:gd name="connsiteX23" fmla="*/ 1936376 w 2510117"/>
                <a:gd name="connsiteY23" fmla="*/ 1147482 h 3173506"/>
                <a:gd name="connsiteX24" fmla="*/ 1909482 w 2510117"/>
                <a:gd name="connsiteY24" fmla="*/ 1201271 h 3173506"/>
                <a:gd name="connsiteX25" fmla="*/ 1900517 w 2510117"/>
                <a:gd name="connsiteY25" fmla="*/ 1228165 h 3173506"/>
                <a:gd name="connsiteX26" fmla="*/ 1873623 w 2510117"/>
                <a:gd name="connsiteY26" fmla="*/ 1299882 h 3173506"/>
                <a:gd name="connsiteX27" fmla="*/ 1873623 w 2510117"/>
                <a:gd name="connsiteY27" fmla="*/ 1380565 h 3173506"/>
                <a:gd name="connsiteX28" fmla="*/ 1891553 w 2510117"/>
                <a:gd name="connsiteY28" fmla="*/ 1524000 h 3173506"/>
                <a:gd name="connsiteX29" fmla="*/ 1882588 w 2510117"/>
                <a:gd name="connsiteY29" fmla="*/ 1568824 h 3173506"/>
                <a:gd name="connsiteX30" fmla="*/ 1909482 w 2510117"/>
                <a:gd name="connsiteY30" fmla="*/ 1622612 h 3173506"/>
                <a:gd name="connsiteX31" fmla="*/ 1927411 w 2510117"/>
                <a:gd name="connsiteY31" fmla="*/ 1676400 h 3173506"/>
                <a:gd name="connsiteX32" fmla="*/ 1945341 w 2510117"/>
                <a:gd name="connsiteY32" fmla="*/ 1739153 h 3173506"/>
                <a:gd name="connsiteX33" fmla="*/ 1972235 w 2510117"/>
                <a:gd name="connsiteY33" fmla="*/ 1792941 h 3173506"/>
                <a:gd name="connsiteX34" fmla="*/ 1936376 w 2510117"/>
                <a:gd name="connsiteY34" fmla="*/ 1936377 h 3173506"/>
                <a:gd name="connsiteX35" fmla="*/ 1900517 w 2510117"/>
                <a:gd name="connsiteY35" fmla="*/ 1981200 h 3173506"/>
                <a:gd name="connsiteX36" fmla="*/ 1864659 w 2510117"/>
                <a:gd name="connsiteY36" fmla="*/ 2017059 h 3173506"/>
                <a:gd name="connsiteX37" fmla="*/ 1846729 w 2510117"/>
                <a:gd name="connsiteY37" fmla="*/ 2034988 h 3173506"/>
                <a:gd name="connsiteX38" fmla="*/ 1766047 w 2510117"/>
                <a:gd name="connsiteY38" fmla="*/ 2052918 h 3173506"/>
                <a:gd name="connsiteX39" fmla="*/ 1739153 w 2510117"/>
                <a:gd name="connsiteY39" fmla="*/ 2061882 h 3173506"/>
                <a:gd name="connsiteX40" fmla="*/ 1613647 w 2510117"/>
                <a:gd name="connsiteY40" fmla="*/ 2097741 h 3173506"/>
                <a:gd name="connsiteX41" fmla="*/ 1506070 w 2510117"/>
                <a:gd name="connsiteY41" fmla="*/ 2133600 h 3173506"/>
                <a:gd name="connsiteX42" fmla="*/ 1479176 w 2510117"/>
                <a:gd name="connsiteY42" fmla="*/ 2142565 h 3173506"/>
                <a:gd name="connsiteX43" fmla="*/ 1452282 w 2510117"/>
                <a:gd name="connsiteY43" fmla="*/ 2151529 h 3173506"/>
                <a:gd name="connsiteX44" fmla="*/ 1380564 w 2510117"/>
                <a:gd name="connsiteY44" fmla="*/ 2187388 h 3173506"/>
                <a:gd name="connsiteX45" fmla="*/ 1353670 w 2510117"/>
                <a:gd name="connsiteY45" fmla="*/ 2196353 h 3173506"/>
                <a:gd name="connsiteX46" fmla="*/ 1326776 w 2510117"/>
                <a:gd name="connsiteY46" fmla="*/ 2205318 h 3173506"/>
                <a:gd name="connsiteX47" fmla="*/ 1228164 w 2510117"/>
                <a:gd name="connsiteY47" fmla="*/ 2223247 h 3173506"/>
                <a:gd name="connsiteX48" fmla="*/ 1174376 w 2510117"/>
                <a:gd name="connsiteY48" fmla="*/ 2241177 h 3173506"/>
                <a:gd name="connsiteX49" fmla="*/ 1120588 w 2510117"/>
                <a:gd name="connsiteY49" fmla="*/ 2277035 h 3173506"/>
                <a:gd name="connsiteX50" fmla="*/ 1084729 w 2510117"/>
                <a:gd name="connsiteY50" fmla="*/ 2321859 h 3173506"/>
                <a:gd name="connsiteX51" fmla="*/ 1057835 w 2510117"/>
                <a:gd name="connsiteY51" fmla="*/ 2330824 h 3173506"/>
                <a:gd name="connsiteX52" fmla="*/ 1013011 w 2510117"/>
                <a:gd name="connsiteY52" fmla="*/ 2375647 h 3173506"/>
                <a:gd name="connsiteX53" fmla="*/ 995082 w 2510117"/>
                <a:gd name="connsiteY53" fmla="*/ 2393577 h 3173506"/>
                <a:gd name="connsiteX54" fmla="*/ 959223 w 2510117"/>
                <a:gd name="connsiteY54" fmla="*/ 2447365 h 3173506"/>
                <a:gd name="connsiteX55" fmla="*/ 941294 w 2510117"/>
                <a:gd name="connsiteY55" fmla="*/ 2510118 h 3173506"/>
                <a:gd name="connsiteX56" fmla="*/ 932329 w 2510117"/>
                <a:gd name="connsiteY56" fmla="*/ 2537012 h 3173506"/>
                <a:gd name="connsiteX57" fmla="*/ 923364 w 2510117"/>
                <a:gd name="connsiteY57" fmla="*/ 2662518 h 3173506"/>
                <a:gd name="connsiteX58" fmla="*/ 914400 w 2510117"/>
                <a:gd name="connsiteY58" fmla="*/ 2823882 h 3173506"/>
                <a:gd name="connsiteX59" fmla="*/ 905435 w 2510117"/>
                <a:gd name="connsiteY59" fmla="*/ 2913529 h 3173506"/>
                <a:gd name="connsiteX60" fmla="*/ 914400 w 2510117"/>
                <a:gd name="connsiteY60" fmla="*/ 2949388 h 3173506"/>
                <a:gd name="connsiteX61" fmla="*/ 923364 w 2510117"/>
                <a:gd name="connsiteY61" fmla="*/ 3173506 h 3173506"/>
                <a:gd name="connsiteX62" fmla="*/ 0 w 2510117"/>
                <a:gd name="connsiteY62" fmla="*/ 3164541 h 3173506"/>
                <a:gd name="connsiteX63" fmla="*/ 0 w 2510117"/>
                <a:gd name="connsiteY63" fmla="*/ 0 h 3173506"/>
                <a:gd name="connsiteX64" fmla="*/ 2510117 w 2510117"/>
                <a:gd name="connsiteY64" fmla="*/ 8965 h 3173506"/>
                <a:gd name="connsiteX0" fmla="*/ 2510117 w 2510117"/>
                <a:gd name="connsiteY0" fmla="*/ 8965 h 3173506"/>
                <a:gd name="connsiteX1" fmla="*/ 2501153 w 2510117"/>
                <a:gd name="connsiteY1" fmla="*/ 224118 h 3173506"/>
                <a:gd name="connsiteX2" fmla="*/ 2474259 w 2510117"/>
                <a:gd name="connsiteY2" fmla="*/ 295835 h 3173506"/>
                <a:gd name="connsiteX3" fmla="*/ 2456329 w 2510117"/>
                <a:gd name="connsiteY3" fmla="*/ 313765 h 3173506"/>
                <a:gd name="connsiteX4" fmla="*/ 2438400 w 2510117"/>
                <a:gd name="connsiteY4" fmla="*/ 367553 h 3173506"/>
                <a:gd name="connsiteX5" fmla="*/ 2429435 w 2510117"/>
                <a:gd name="connsiteY5" fmla="*/ 394447 h 3173506"/>
                <a:gd name="connsiteX6" fmla="*/ 2420470 w 2510117"/>
                <a:gd name="connsiteY6" fmla="*/ 510988 h 3173506"/>
                <a:gd name="connsiteX7" fmla="*/ 2402541 w 2510117"/>
                <a:gd name="connsiteY7" fmla="*/ 564777 h 3173506"/>
                <a:gd name="connsiteX8" fmla="*/ 2393576 w 2510117"/>
                <a:gd name="connsiteY8" fmla="*/ 591671 h 3173506"/>
                <a:gd name="connsiteX9" fmla="*/ 2375647 w 2510117"/>
                <a:gd name="connsiteY9" fmla="*/ 618565 h 3173506"/>
                <a:gd name="connsiteX10" fmla="*/ 2366682 w 2510117"/>
                <a:gd name="connsiteY10" fmla="*/ 645459 h 3173506"/>
                <a:gd name="connsiteX11" fmla="*/ 2330823 w 2510117"/>
                <a:gd name="connsiteY11" fmla="*/ 690282 h 3173506"/>
                <a:gd name="connsiteX12" fmla="*/ 2312894 w 2510117"/>
                <a:gd name="connsiteY12" fmla="*/ 717177 h 3173506"/>
                <a:gd name="connsiteX13" fmla="*/ 2268070 w 2510117"/>
                <a:gd name="connsiteY13" fmla="*/ 753035 h 3173506"/>
                <a:gd name="connsiteX14" fmla="*/ 2250141 w 2510117"/>
                <a:gd name="connsiteY14" fmla="*/ 806824 h 3173506"/>
                <a:gd name="connsiteX15" fmla="*/ 2214282 w 2510117"/>
                <a:gd name="connsiteY15" fmla="*/ 860612 h 3173506"/>
                <a:gd name="connsiteX16" fmla="*/ 2205317 w 2510117"/>
                <a:gd name="connsiteY16" fmla="*/ 887506 h 3173506"/>
                <a:gd name="connsiteX17" fmla="*/ 2178423 w 2510117"/>
                <a:gd name="connsiteY17" fmla="*/ 914400 h 3173506"/>
                <a:gd name="connsiteX18" fmla="*/ 2147880 w 2510117"/>
                <a:gd name="connsiteY18" fmla="*/ 980489 h 3173506"/>
                <a:gd name="connsiteX19" fmla="*/ 2079811 w 2510117"/>
                <a:gd name="connsiteY19" fmla="*/ 1004047 h 3173506"/>
                <a:gd name="connsiteX20" fmla="*/ 2008094 w 2510117"/>
                <a:gd name="connsiteY20" fmla="*/ 1057835 h 3173506"/>
                <a:gd name="connsiteX21" fmla="*/ 1990164 w 2510117"/>
                <a:gd name="connsiteY21" fmla="*/ 1075765 h 3173506"/>
                <a:gd name="connsiteX22" fmla="*/ 1954306 w 2510117"/>
                <a:gd name="connsiteY22" fmla="*/ 1129553 h 3173506"/>
                <a:gd name="connsiteX23" fmla="*/ 1936376 w 2510117"/>
                <a:gd name="connsiteY23" fmla="*/ 1147482 h 3173506"/>
                <a:gd name="connsiteX24" fmla="*/ 1909482 w 2510117"/>
                <a:gd name="connsiteY24" fmla="*/ 1201271 h 3173506"/>
                <a:gd name="connsiteX25" fmla="*/ 1900517 w 2510117"/>
                <a:gd name="connsiteY25" fmla="*/ 1228165 h 3173506"/>
                <a:gd name="connsiteX26" fmla="*/ 1873623 w 2510117"/>
                <a:gd name="connsiteY26" fmla="*/ 1299882 h 3173506"/>
                <a:gd name="connsiteX27" fmla="*/ 1873623 w 2510117"/>
                <a:gd name="connsiteY27" fmla="*/ 1380565 h 3173506"/>
                <a:gd name="connsiteX28" fmla="*/ 1891553 w 2510117"/>
                <a:gd name="connsiteY28" fmla="*/ 1524000 h 3173506"/>
                <a:gd name="connsiteX29" fmla="*/ 1882588 w 2510117"/>
                <a:gd name="connsiteY29" fmla="*/ 1568824 h 3173506"/>
                <a:gd name="connsiteX30" fmla="*/ 1909482 w 2510117"/>
                <a:gd name="connsiteY30" fmla="*/ 1622612 h 3173506"/>
                <a:gd name="connsiteX31" fmla="*/ 1927411 w 2510117"/>
                <a:gd name="connsiteY31" fmla="*/ 1676400 h 3173506"/>
                <a:gd name="connsiteX32" fmla="*/ 1945341 w 2510117"/>
                <a:gd name="connsiteY32" fmla="*/ 1739153 h 3173506"/>
                <a:gd name="connsiteX33" fmla="*/ 1972235 w 2510117"/>
                <a:gd name="connsiteY33" fmla="*/ 1792941 h 3173506"/>
                <a:gd name="connsiteX34" fmla="*/ 1936376 w 2510117"/>
                <a:gd name="connsiteY34" fmla="*/ 1936377 h 3173506"/>
                <a:gd name="connsiteX35" fmla="*/ 1900517 w 2510117"/>
                <a:gd name="connsiteY35" fmla="*/ 1981200 h 3173506"/>
                <a:gd name="connsiteX36" fmla="*/ 1864659 w 2510117"/>
                <a:gd name="connsiteY36" fmla="*/ 2017059 h 3173506"/>
                <a:gd name="connsiteX37" fmla="*/ 1846729 w 2510117"/>
                <a:gd name="connsiteY37" fmla="*/ 2034988 h 3173506"/>
                <a:gd name="connsiteX38" fmla="*/ 1766047 w 2510117"/>
                <a:gd name="connsiteY38" fmla="*/ 2052918 h 3173506"/>
                <a:gd name="connsiteX39" fmla="*/ 1739153 w 2510117"/>
                <a:gd name="connsiteY39" fmla="*/ 2061882 h 3173506"/>
                <a:gd name="connsiteX40" fmla="*/ 1613647 w 2510117"/>
                <a:gd name="connsiteY40" fmla="*/ 2097741 h 3173506"/>
                <a:gd name="connsiteX41" fmla="*/ 1506070 w 2510117"/>
                <a:gd name="connsiteY41" fmla="*/ 2133600 h 3173506"/>
                <a:gd name="connsiteX42" fmla="*/ 1479176 w 2510117"/>
                <a:gd name="connsiteY42" fmla="*/ 2142565 h 3173506"/>
                <a:gd name="connsiteX43" fmla="*/ 1452282 w 2510117"/>
                <a:gd name="connsiteY43" fmla="*/ 2151529 h 3173506"/>
                <a:gd name="connsiteX44" fmla="*/ 1380564 w 2510117"/>
                <a:gd name="connsiteY44" fmla="*/ 2187388 h 3173506"/>
                <a:gd name="connsiteX45" fmla="*/ 1353670 w 2510117"/>
                <a:gd name="connsiteY45" fmla="*/ 2196353 h 3173506"/>
                <a:gd name="connsiteX46" fmla="*/ 1326776 w 2510117"/>
                <a:gd name="connsiteY46" fmla="*/ 2205318 h 3173506"/>
                <a:gd name="connsiteX47" fmla="*/ 1228164 w 2510117"/>
                <a:gd name="connsiteY47" fmla="*/ 2223247 h 3173506"/>
                <a:gd name="connsiteX48" fmla="*/ 1174376 w 2510117"/>
                <a:gd name="connsiteY48" fmla="*/ 2241177 h 3173506"/>
                <a:gd name="connsiteX49" fmla="*/ 1120588 w 2510117"/>
                <a:gd name="connsiteY49" fmla="*/ 2277035 h 3173506"/>
                <a:gd name="connsiteX50" fmla="*/ 1084729 w 2510117"/>
                <a:gd name="connsiteY50" fmla="*/ 2321859 h 3173506"/>
                <a:gd name="connsiteX51" fmla="*/ 1057835 w 2510117"/>
                <a:gd name="connsiteY51" fmla="*/ 2330824 h 3173506"/>
                <a:gd name="connsiteX52" fmla="*/ 1013011 w 2510117"/>
                <a:gd name="connsiteY52" fmla="*/ 2375647 h 3173506"/>
                <a:gd name="connsiteX53" fmla="*/ 995082 w 2510117"/>
                <a:gd name="connsiteY53" fmla="*/ 2393577 h 3173506"/>
                <a:gd name="connsiteX54" fmla="*/ 959223 w 2510117"/>
                <a:gd name="connsiteY54" fmla="*/ 2447365 h 3173506"/>
                <a:gd name="connsiteX55" fmla="*/ 941294 w 2510117"/>
                <a:gd name="connsiteY55" fmla="*/ 2510118 h 3173506"/>
                <a:gd name="connsiteX56" fmla="*/ 932329 w 2510117"/>
                <a:gd name="connsiteY56" fmla="*/ 2537012 h 3173506"/>
                <a:gd name="connsiteX57" fmla="*/ 923364 w 2510117"/>
                <a:gd name="connsiteY57" fmla="*/ 2662518 h 3173506"/>
                <a:gd name="connsiteX58" fmla="*/ 914400 w 2510117"/>
                <a:gd name="connsiteY58" fmla="*/ 2823882 h 3173506"/>
                <a:gd name="connsiteX59" fmla="*/ 905435 w 2510117"/>
                <a:gd name="connsiteY59" fmla="*/ 2913529 h 3173506"/>
                <a:gd name="connsiteX60" fmla="*/ 914400 w 2510117"/>
                <a:gd name="connsiteY60" fmla="*/ 2949388 h 3173506"/>
                <a:gd name="connsiteX61" fmla="*/ 923364 w 2510117"/>
                <a:gd name="connsiteY61" fmla="*/ 3173506 h 3173506"/>
                <a:gd name="connsiteX62" fmla="*/ 0 w 2510117"/>
                <a:gd name="connsiteY62" fmla="*/ 3164541 h 3173506"/>
                <a:gd name="connsiteX63" fmla="*/ 0 w 2510117"/>
                <a:gd name="connsiteY63" fmla="*/ 0 h 3173506"/>
                <a:gd name="connsiteX64" fmla="*/ 2510117 w 2510117"/>
                <a:gd name="connsiteY64" fmla="*/ 8965 h 3173506"/>
                <a:gd name="connsiteX0" fmla="*/ 2510117 w 2510117"/>
                <a:gd name="connsiteY0" fmla="*/ 8965 h 3173506"/>
                <a:gd name="connsiteX1" fmla="*/ 2501153 w 2510117"/>
                <a:gd name="connsiteY1" fmla="*/ 224118 h 3173506"/>
                <a:gd name="connsiteX2" fmla="*/ 2474259 w 2510117"/>
                <a:gd name="connsiteY2" fmla="*/ 295835 h 3173506"/>
                <a:gd name="connsiteX3" fmla="*/ 2456329 w 2510117"/>
                <a:gd name="connsiteY3" fmla="*/ 313765 h 3173506"/>
                <a:gd name="connsiteX4" fmla="*/ 2438400 w 2510117"/>
                <a:gd name="connsiteY4" fmla="*/ 367553 h 3173506"/>
                <a:gd name="connsiteX5" fmla="*/ 2429435 w 2510117"/>
                <a:gd name="connsiteY5" fmla="*/ 394447 h 3173506"/>
                <a:gd name="connsiteX6" fmla="*/ 2420470 w 2510117"/>
                <a:gd name="connsiteY6" fmla="*/ 510988 h 3173506"/>
                <a:gd name="connsiteX7" fmla="*/ 2402541 w 2510117"/>
                <a:gd name="connsiteY7" fmla="*/ 564777 h 3173506"/>
                <a:gd name="connsiteX8" fmla="*/ 2393576 w 2510117"/>
                <a:gd name="connsiteY8" fmla="*/ 591671 h 3173506"/>
                <a:gd name="connsiteX9" fmla="*/ 2375647 w 2510117"/>
                <a:gd name="connsiteY9" fmla="*/ 618565 h 3173506"/>
                <a:gd name="connsiteX10" fmla="*/ 2366682 w 2510117"/>
                <a:gd name="connsiteY10" fmla="*/ 645459 h 3173506"/>
                <a:gd name="connsiteX11" fmla="*/ 2330823 w 2510117"/>
                <a:gd name="connsiteY11" fmla="*/ 690282 h 3173506"/>
                <a:gd name="connsiteX12" fmla="*/ 2312894 w 2510117"/>
                <a:gd name="connsiteY12" fmla="*/ 717177 h 3173506"/>
                <a:gd name="connsiteX13" fmla="*/ 2268070 w 2510117"/>
                <a:gd name="connsiteY13" fmla="*/ 753035 h 3173506"/>
                <a:gd name="connsiteX14" fmla="*/ 2250141 w 2510117"/>
                <a:gd name="connsiteY14" fmla="*/ 806824 h 3173506"/>
                <a:gd name="connsiteX15" fmla="*/ 2214282 w 2510117"/>
                <a:gd name="connsiteY15" fmla="*/ 860612 h 3173506"/>
                <a:gd name="connsiteX16" fmla="*/ 2205317 w 2510117"/>
                <a:gd name="connsiteY16" fmla="*/ 887506 h 3173506"/>
                <a:gd name="connsiteX17" fmla="*/ 2178423 w 2510117"/>
                <a:gd name="connsiteY17" fmla="*/ 914400 h 3173506"/>
                <a:gd name="connsiteX18" fmla="*/ 2147880 w 2510117"/>
                <a:gd name="connsiteY18" fmla="*/ 980489 h 3173506"/>
                <a:gd name="connsiteX19" fmla="*/ 2083559 w 2510117"/>
                <a:gd name="connsiteY19" fmla="*/ 1045270 h 3173506"/>
                <a:gd name="connsiteX20" fmla="*/ 2008094 w 2510117"/>
                <a:gd name="connsiteY20" fmla="*/ 1057835 h 3173506"/>
                <a:gd name="connsiteX21" fmla="*/ 1990164 w 2510117"/>
                <a:gd name="connsiteY21" fmla="*/ 1075765 h 3173506"/>
                <a:gd name="connsiteX22" fmla="*/ 1954306 w 2510117"/>
                <a:gd name="connsiteY22" fmla="*/ 1129553 h 3173506"/>
                <a:gd name="connsiteX23" fmla="*/ 1936376 w 2510117"/>
                <a:gd name="connsiteY23" fmla="*/ 1147482 h 3173506"/>
                <a:gd name="connsiteX24" fmla="*/ 1909482 w 2510117"/>
                <a:gd name="connsiteY24" fmla="*/ 1201271 h 3173506"/>
                <a:gd name="connsiteX25" fmla="*/ 1900517 w 2510117"/>
                <a:gd name="connsiteY25" fmla="*/ 1228165 h 3173506"/>
                <a:gd name="connsiteX26" fmla="*/ 1873623 w 2510117"/>
                <a:gd name="connsiteY26" fmla="*/ 1299882 h 3173506"/>
                <a:gd name="connsiteX27" fmla="*/ 1873623 w 2510117"/>
                <a:gd name="connsiteY27" fmla="*/ 1380565 h 3173506"/>
                <a:gd name="connsiteX28" fmla="*/ 1891553 w 2510117"/>
                <a:gd name="connsiteY28" fmla="*/ 1524000 h 3173506"/>
                <a:gd name="connsiteX29" fmla="*/ 1882588 w 2510117"/>
                <a:gd name="connsiteY29" fmla="*/ 1568824 h 3173506"/>
                <a:gd name="connsiteX30" fmla="*/ 1909482 w 2510117"/>
                <a:gd name="connsiteY30" fmla="*/ 1622612 h 3173506"/>
                <a:gd name="connsiteX31" fmla="*/ 1927411 w 2510117"/>
                <a:gd name="connsiteY31" fmla="*/ 1676400 h 3173506"/>
                <a:gd name="connsiteX32" fmla="*/ 1945341 w 2510117"/>
                <a:gd name="connsiteY32" fmla="*/ 1739153 h 3173506"/>
                <a:gd name="connsiteX33" fmla="*/ 1972235 w 2510117"/>
                <a:gd name="connsiteY33" fmla="*/ 1792941 h 3173506"/>
                <a:gd name="connsiteX34" fmla="*/ 1936376 w 2510117"/>
                <a:gd name="connsiteY34" fmla="*/ 1936377 h 3173506"/>
                <a:gd name="connsiteX35" fmla="*/ 1900517 w 2510117"/>
                <a:gd name="connsiteY35" fmla="*/ 1981200 h 3173506"/>
                <a:gd name="connsiteX36" fmla="*/ 1864659 w 2510117"/>
                <a:gd name="connsiteY36" fmla="*/ 2017059 h 3173506"/>
                <a:gd name="connsiteX37" fmla="*/ 1846729 w 2510117"/>
                <a:gd name="connsiteY37" fmla="*/ 2034988 h 3173506"/>
                <a:gd name="connsiteX38" fmla="*/ 1766047 w 2510117"/>
                <a:gd name="connsiteY38" fmla="*/ 2052918 h 3173506"/>
                <a:gd name="connsiteX39" fmla="*/ 1739153 w 2510117"/>
                <a:gd name="connsiteY39" fmla="*/ 2061882 h 3173506"/>
                <a:gd name="connsiteX40" fmla="*/ 1613647 w 2510117"/>
                <a:gd name="connsiteY40" fmla="*/ 2097741 h 3173506"/>
                <a:gd name="connsiteX41" fmla="*/ 1506070 w 2510117"/>
                <a:gd name="connsiteY41" fmla="*/ 2133600 h 3173506"/>
                <a:gd name="connsiteX42" fmla="*/ 1479176 w 2510117"/>
                <a:gd name="connsiteY42" fmla="*/ 2142565 h 3173506"/>
                <a:gd name="connsiteX43" fmla="*/ 1452282 w 2510117"/>
                <a:gd name="connsiteY43" fmla="*/ 2151529 h 3173506"/>
                <a:gd name="connsiteX44" fmla="*/ 1380564 w 2510117"/>
                <a:gd name="connsiteY44" fmla="*/ 2187388 h 3173506"/>
                <a:gd name="connsiteX45" fmla="*/ 1353670 w 2510117"/>
                <a:gd name="connsiteY45" fmla="*/ 2196353 h 3173506"/>
                <a:gd name="connsiteX46" fmla="*/ 1326776 w 2510117"/>
                <a:gd name="connsiteY46" fmla="*/ 2205318 h 3173506"/>
                <a:gd name="connsiteX47" fmla="*/ 1228164 w 2510117"/>
                <a:gd name="connsiteY47" fmla="*/ 2223247 h 3173506"/>
                <a:gd name="connsiteX48" fmla="*/ 1174376 w 2510117"/>
                <a:gd name="connsiteY48" fmla="*/ 2241177 h 3173506"/>
                <a:gd name="connsiteX49" fmla="*/ 1120588 w 2510117"/>
                <a:gd name="connsiteY49" fmla="*/ 2277035 h 3173506"/>
                <a:gd name="connsiteX50" fmla="*/ 1084729 w 2510117"/>
                <a:gd name="connsiteY50" fmla="*/ 2321859 h 3173506"/>
                <a:gd name="connsiteX51" fmla="*/ 1057835 w 2510117"/>
                <a:gd name="connsiteY51" fmla="*/ 2330824 h 3173506"/>
                <a:gd name="connsiteX52" fmla="*/ 1013011 w 2510117"/>
                <a:gd name="connsiteY52" fmla="*/ 2375647 h 3173506"/>
                <a:gd name="connsiteX53" fmla="*/ 995082 w 2510117"/>
                <a:gd name="connsiteY53" fmla="*/ 2393577 h 3173506"/>
                <a:gd name="connsiteX54" fmla="*/ 959223 w 2510117"/>
                <a:gd name="connsiteY54" fmla="*/ 2447365 h 3173506"/>
                <a:gd name="connsiteX55" fmla="*/ 941294 w 2510117"/>
                <a:gd name="connsiteY55" fmla="*/ 2510118 h 3173506"/>
                <a:gd name="connsiteX56" fmla="*/ 932329 w 2510117"/>
                <a:gd name="connsiteY56" fmla="*/ 2537012 h 3173506"/>
                <a:gd name="connsiteX57" fmla="*/ 923364 w 2510117"/>
                <a:gd name="connsiteY57" fmla="*/ 2662518 h 3173506"/>
                <a:gd name="connsiteX58" fmla="*/ 914400 w 2510117"/>
                <a:gd name="connsiteY58" fmla="*/ 2823882 h 3173506"/>
                <a:gd name="connsiteX59" fmla="*/ 905435 w 2510117"/>
                <a:gd name="connsiteY59" fmla="*/ 2913529 h 3173506"/>
                <a:gd name="connsiteX60" fmla="*/ 914400 w 2510117"/>
                <a:gd name="connsiteY60" fmla="*/ 2949388 h 3173506"/>
                <a:gd name="connsiteX61" fmla="*/ 923364 w 2510117"/>
                <a:gd name="connsiteY61" fmla="*/ 3173506 h 3173506"/>
                <a:gd name="connsiteX62" fmla="*/ 0 w 2510117"/>
                <a:gd name="connsiteY62" fmla="*/ 3164541 h 3173506"/>
                <a:gd name="connsiteX63" fmla="*/ 0 w 2510117"/>
                <a:gd name="connsiteY63" fmla="*/ 0 h 3173506"/>
                <a:gd name="connsiteX64" fmla="*/ 2510117 w 2510117"/>
                <a:gd name="connsiteY64" fmla="*/ 8965 h 3173506"/>
                <a:gd name="connsiteX0" fmla="*/ 2510117 w 2510117"/>
                <a:gd name="connsiteY0" fmla="*/ 8965 h 3173506"/>
                <a:gd name="connsiteX1" fmla="*/ 2501153 w 2510117"/>
                <a:gd name="connsiteY1" fmla="*/ 224118 h 3173506"/>
                <a:gd name="connsiteX2" fmla="*/ 2474259 w 2510117"/>
                <a:gd name="connsiteY2" fmla="*/ 295835 h 3173506"/>
                <a:gd name="connsiteX3" fmla="*/ 2456329 w 2510117"/>
                <a:gd name="connsiteY3" fmla="*/ 313765 h 3173506"/>
                <a:gd name="connsiteX4" fmla="*/ 2438400 w 2510117"/>
                <a:gd name="connsiteY4" fmla="*/ 367553 h 3173506"/>
                <a:gd name="connsiteX5" fmla="*/ 2429435 w 2510117"/>
                <a:gd name="connsiteY5" fmla="*/ 394447 h 3173506"/>
                <a:gd name="connsiteX6" fmla="*/ 2420470 w 2510117"/>
                <a:gd name="connsiteY6" fmla="*/ 510988 h 3173506"/>
                <a:gd name="connsiteX7" fmla="*/ 2402541 w 2510117"/>
                <a:gd name="connsiteY7" fmla="*/ 564777 h 3173506"/>
                <a:gd name="connsiteX8" fmla="*/ 2393576 w 2510117"/>
                <a:gd name="connsiteY8" fmla="*/ 591671 h 3173506"/>
                <a:gd name="connsiteX9" fmla="*/ 2375647 w 2510117"/>
                <a:gd name="connsiteY9" fmla="*/ 618565 h 3173506"/>
                <a:gd name="connsiteX10" fmla="*/ 2366682 w 2510117"/>
                <a:gd name="connsiteY10" fmla="*/ 645459 h 3173506"/>
                <a:gd name="connsiteX11" fmla="*/ 2330823 w 2510117"/>
                <a:gd name="connsiteY11" fmla="*/ 690282 h 3173506"/>
                <a:gd name="connsiteX12" fmla="*/ 2312894 w 2510117"/>
                <a:gd name="connsiteY12" fmla="*/ 717177 h 3173506"/>
                <a:gd name="connsiteX13" fmla="*/ 2268070 w 2510117"/>
                <a:gd name="connsiteY13" fmla="*/ 753035 h 3173506"/>
                <a:gd name="connsiteX14" fmla="*/ 2250141 w 2510117"/>
                <a:gd name="connsiteY14" fmla="*/ 806824 h 3173506"/>
                <a:gd name="connsiteX15" fmla="*/ 2214282 w 2510117"/>
                <a:gd name="connsiteY15" fmla="*/ 860612 h 3173506"/>
                <a:gd name="connsiteX16" fmla="*/ 2205317 w 2510117"/>
                <a:gd name="connsiteY16" fmla="*/ 887506 h 3173506"/>
                <a:gd name="connsiteX17" fmla="*/ 2178423 w 2510117"/>
                <a:gd name="connsiteY17" fmla="*/ 914400 h 3173506"/>
                <a:gd name="connsiteX18" fmla="*/ 2147880 w 2510117"/>
                <a:gd name="connsiteY18" fmla="*/ 980489 h 3173506"/>
                <a:gd name="connsiteX19" fmla="*/ 2083559 w 2510117"/>
                <a:gd name="connsiteY19" fmla="*/ 1045270 h 3173506"/>
                <a:gd name="connsiteX20" fmla="*/ 1990164 w 2510117"/>
                <a:gd name="connsiteY20" fmla="*/ 1075765 h 3173506"/>
                <a:gd name="connsiteX21" fmla="*/ 1954306 w 2510117"/>
                <a:gd name="connsiteY21" fmla="*/ 1129553 h 3173506"/>
                <a:gd name="connsiteX22" fmla="*/ 1936376 w 2510117"/>
                <a:gd name="connsiteY22" fmla="*/ 1147482 h 3173506"/>
                <a:gd name="connsiteX23" fmla="*/ 1909482 w 2510117"/>
                <a:gd name="connsiteY23" fmla="*/ 1201271 h 3173506"/>
                <a:gd name="connsiteX24" fmla="*/ 1900517 w 2510117"/>
                <a:gd name="connsiteY24" fmla="*/ 1228165 h 3173506"/>
                <a:gd name="connsiteX25" fmla="*/ 1873623 w 2510117"/>
                <a:gd name="connsiteY25" fmla="*/ 1299882 h 3173506"/>
                <a:gd name="connsiteX26" fmla="*/ 1873623 w 2510117"/>
                <a:gd name="connsiteY26" fmla="*/ 1380565 h 3173506"/>
                <a:gd name="connsiteX27" fmla="*/ 1891553 w 2510117"/>
                <a:gd name="connsiteY27" fmla="*/ 1524000 h 3173506"/>
                <a:gd name="connsiteX28" fmla="*/ 1882588 w 2510117"/>
                <a:gd name="connsiteY28" fmla="*/ 1568824 h 3173506"/>
                <a:gd name="connsiteX29" fmla="*/ 1909482 w 2510117"/>
                <a:gd name="connsiteY29" fmla="*/ 1622612 h 3173506"/>
                <a:gd name="connsiteX30" fmla="*/ 1927411 w 2510117"/>
                <a:gd name="connsiteY30" fmla="*/ 1676400 h 3173506"/>
                <a:gd name="connsiteX31" fmla="*/ 1945341 w 2510117"/>
                <a:gd name="connsiteY31" fmla="*/ 1739153 h 3173506"/>
                <a:gd name="connsiteX32" fmla="*/ 1972235 w 2510117"/>
                <a:gd name="connsiteY32" fmla="*/ 1792941 h 3173506"/>
                <a:gd name="connsiteX33" fmla="*/ 1936376 w 2510117"/>
                <a:gd name="connsiteY33" fmla="*/ 1936377 h 3173506"/>
                <a:gd name="connsiteX34" fmla="*/ 1900517 w 2510117"/>
                <a:gd name="connsiteY34" fmla="*/ 1981200 h 3173506"/>
                <a:gd name="connsiteX35" fmla="*/ 1864659 w 2510117"/>
                <a:gd name="connsiteY35" fmla="*/ 2017059 h 3173506"/>
                <a:gd name="connsiteX36" fmla="*/ 1846729 w 2510117"/>
                <a:gd name="connsiteY36" fmla="*/ 2034988 h 3173506"/>
                <a:gd name="connsiteX37" fmla="*/ 1766047 w 2510117"/>
                <a:gd name="connsiteY37" fmla="*/ 2052918 h 3173506"/>
                <a:gd name="connsiteX38" fmla="*/ 1739153 w 2510117"/>
                <a:gd name="connsiteY38" fmla="*/ 2061882 h 3173506"/>
                <a:gd name="connsiteX39" fmla="*/ 1613647 w 2510117"/>
                <a:gd name="connsiteY39" fmla="*/ 2097741 h 3173506"/>
                <a:gd name="connsiteX40" fmla="*/ 1506070 w 2510117"/>
                <a:gd name="connsiteY40" fmla="*/ 2133600 h 3173506"/>
                <a:gd name="connsiteX41" fmla="*/ 1479176 w 2510117"/>
                <a:gd name="connsiteY41" fmla="*/ 2142565 h 3173506"/>
                <a:gd name="connsiteX42" fmla="*/ 1452282 w 2510117"/>
                <a:gd name="connsiteY42" fmla="*/ 2151529 h 3173506"/>
                <a:gd name="connsiteX43" fmla="*/ 1380564 w 2510117"/>
                <a:gd name="connsiteY43" fmla="*/ 2187388 h 3173506"/>
                <a:gd name="connsiteX44" fmla="*/ 1353670 w 2510117"/>
                <a:gd name="connsiteY44" fmla="*/ 2196353 h 3173506"/>
                <a:gd name="connsiteX45" fmla="*/ 1326776 w 2510117"/>
                <a:gd name="connsiteY45" fmla="*/ 2205318 h 3173506"/>
                <a:gd name="connsiteX46" fmla="*/ 1228164 w 2510117"/>
                <a:gd name="connsiteY46" fmla="*/ 2223247 h 3173506"/>
                <a:gd name="connsiteX47" fmla="*/ 1174376 w 2510117"/>
                <a:gd name="connsiteY47" fmla="*/ 2241177 h 3173506"/>
                <a:gd name="connsiteX48" fmla="*/ 1120588 w 2510117"/>
                <a:gd name="connsiteY48" fmla="*/ 2277035 h 3173506"/>
                <a:gd name="connsiteX49" fmla="*/ 1084729 w 2510117"/>
                <a:gd name="connsiteY49" fmla="*/ 2321859 h 3173506"/>
                <a:gd name="connsiteX50" fmla="*/ 1057835 w 2510117"/>
                <a:gd name="connsiteY50" fmla="*/ 2330824 h 3173506"/>
                <a:gd name="connsiteX51" fmla="*/ 1013011 w 2510117"/>
                <a:gd name="connsiteY51" fmla="*/ 2375647 h 3173506"/>
                <a:gd name="connsiteX52" fmla="*/ 995082 w 2510117"/>
                <a:gd name="connsiteY52" fmla="*/ 2393577 h 3173506"/>
                <a:gd name="connsiteX53" fmla="*/ 959223 w 2510117"/>
                <a:gd name="connsiteY53" fmla="*/ 2447365 h 3173506"/>
                <a:gd name="connsiteX54" fmla="*/ 941294 w 2510117"/>
                <a:gd name="connsiteY54" fmla="*/ 2510118 h 3173506"/>
                <a:gd name="connsiteX55" fmla="*/ 932329 w 2510117"/>
                <a:gd name="connsiteY55" fmla="*/ 2537012 h 3173506"/>
                <a:gd name="connsiteX56" fmla="*/ 923364 w 2510117"/>
                <a:gd name="connsiteY56" fmla="*/ 2662518 h 3173506"/>
                <a:gd name="connsiteX57" fmla="*/ 914400 w 2510117"/>
                <a:gd name="connsiteY57" fmla="*/ 2823882 h 3173506"/>
                <a:gd name="connsiteX58" fmla="*/ 905435 w 2510117"/>
                <a:gd name="connsiteY58" fmla="*/ 2913529 h 3173506"/>
                <a:gd name="connsiteX59" fmla="*/ 914400 w 2510117"/>
                <a:gd name="connsiteY59" fmla="*/ 2949388 h 3173506"/>
                <a:gd name="connsiteX60" fmla="*/ 923364 w 2510117"/>
                <a:gd name="connsiteY60" fmla="*/ 3173506 h 3173506"/>
                <a:gd name="connsiteX61" fmla="*/ 0 w 2510117"/>
                <a:gd name="connsiteY61" fmla="*/ 3164541 h 3173506"/>
                <a:gd name="connsiteX62" fmla="*/ 0 w 2510117"/>
                <a:gd name="connsiteY62" fmla="*/ 0 h 3173506"/>
                <a:gd name="connsiteX63" fmla="*/ 2510117 w 2510117"/>
                <a:gd name="connsiteY63" fmla="*/ 8965 h 3173506"/>
                <a:gd name="connsiteX0" fmla="*/ 2510117 w 2510117"/>
                <a:gd name="connsiteY0" fmla="*/ 8965 h 3173506"/>
                <a:gd name="connsiteX1" fmla="*/ 2501153 w 2510117"/>
                <a:gd name="connsiteY1" fmla="*/ 224118 h 3173506"/>
                <a:gd name="connsiteX2" fmla="*/ 2474259 w 2510117"/>
                <a:gd name="connsiteY2" fmla="*/ 295835 h 3173506"/>
                <a:gd name="connsiteX3" fmla="*/ 2456329 w 2510117"/>
                <a:gd name="connsiteY3" fmla="*/ 313765 h 3173506"/>
                <a:gd name="connsiteX4" fmla="*/ 2438400 w 2510117"/>
                <a:gd name="connsiteY4" fmla="*/ 367553 h 3173506"/>
                <a:gd name="connsiteX5" fmla="*/ 2429435 w 2510117"/>
                <a:gd name="connsiteY5" fmla="*/ 394447 h 3173506"/>
                <a:gd name="connsiteX6" fmla="*/ 2420470 w 2510117"/>
                <a:gd name="connsiteY6" fmla="*/ 510988 h 3173506"/>
                <a:gd name="connsiteX7" fmla="*/ 2402541 w 2510117"/>
                <a:gd name="connsiteY7" fmla="*/ 564777 h 3173506"/>
                <a:gd name="connsiteX8" fmla="*/ 2393576 w 2510117"/>
                <a:gd name="connsiteY8" fmla="*/ 591671 h 3173506"/>
                <a:gd name="connsiteX9" fmla="*/ 2375647 w 2510117"/>
                <a:gd name="connsiteY9" fmla="*/ 618565 h 3173506"/>
                <a:gd name="connsiteX10" fmla="*/ 2366682 w 2510117"/>
                <a:gd name="connsiteY10" fmla="*/ 645459 h 3173506"/>
                <a:gd name="connsiteX11" fmla="*/ 2330823 w 2510117"/>
                <a:gd name="connsiteY11" fmla="*/ 690282 h 3173506"/>
                <a:gd name="connsiteX12" fmla="*/ 2312894 w 2510117"/>
                <a:gd name="connsiteY12" fmla="*/ 717177 h 3173506"/>
                <a:gd name="connsiteX13" fmla="*/ 2268070 w 2510117"/>
                <a:gd name="connsiteY13" fmla="*/ 753035 h 3173506"/>
                <a:gd name="connsiteX14" fmla="*/ 2250141 w 2510117"/>
                <a:gd name="connsiteY14" fmla="*/ 806824 h 3173506"/>
                <a:gd name="connsiteX15" fmla="*/ 2214282 w 2510117"/>
                <a:gd name="connsiteY15" fmla="*/ 860612 h 3173506"/>
                <a:gd name="connsiteX16" fmla="*/ 2205317 w 2510117"/>
                <a:gd name="connsiteY16" fmla="*/ 887506 h 3173506"/>
                <a:gd name="connsiteX17" fmla="*/ 2178423 w 2510117"/>
                <a:gd name="connsiteY17" fmla="*/ 914400 h 3173506"/>
                <a:gd name="connsiteX18" fmla="*/ 2147880 w 2510117"/>
                <a:gd name="connsiteY18" fmla="*/ 980489 h 3173506"/>
                <a:gd name="connsiteX19" fmla="*/ 2083559 w 2510117"/>
                <a:gd name="connsiteY19" fmla="*/ 1045270 h 3173506"/>
                <a:gd name="connsiteX20" fmla="*/ 2005155 w 2510117"/>
                <a:gd name="connsiteY20" fmla="*/ 1116988 h 3173506"/>
                <a:gd name="connsiteX21" fmla="*/ 1954306 w 2510117"/>
                <a:gd name="connsiteY21" fmla="*/ 1129553 h 3173506"/>
                <a:gd name="connsiteX22" fmla="*/ 1936376 w 2510117"/>
                <a:gd name="connsiteY22" fmla="*/ 1147482 h 3173506"/>
                <a:gd name="connsiteX23" fmla="*/ 1909482 w 2510117"/>
                <a:gd name="connsiteY23" fmla="*/ 1201271 h 3173506"/>
                <a:gd name="connsiteX24" fmla="*/ 1900517 w 2510117"/>
                <a:gd name="connsiteY24" fmla="*/ 1228165 h 3173506"/>
                <a:gd name="connsiteX25" fmla="*/ 1873623 w 2510117"/>
                <a:gd name="connsiteY25" fmla="*/ 1299882 h 3173506"/>
                <a:gd name="connsiteX26" fmla="*/ 1873623 w 2510117"/>
                <a:gd name="connsiteY26" fmla="*/ 1380565 h 3173506"/>
                <a:gd name="connsiteX27" fmla="*/ 1891553 w 2510117"/>
                <a:gd name="connsiteY27" fmla="*/ 1524000 h 3173506"/>
                <a:gd name="connsiteX28" fmla="*/ 1882588 w 2510117"/>
                <a:gd name="connsiteY28" fmla="*/ 1568824 h 3173506"/>
                <a:gd name="connsiteX29" fmla="*/ 1909482 w 2510117"/>
                <a:gd name="connsiteY29" fmla="*/ 1622612 h 3173506"/>
                <a:gd name="connsiteX30" fmla="*/ 1927411 w 2510117"/>
                <a:gd name="connsiteY30" fmla="*/ 1676400 h 3173506"/>
                <a:gd name="connsiteX31" fmla="*/ 1945341 w 2510117"/>
                <a:gd name="connsiteY31" fmla="*/ 1739153 h 3173506"/>
                <a:gd name="connsiteX32" fmla="*/ 1972235 w 2510117"/>
                <a:gd name="connsiteY32" fmla="*/ 1792941 h 3173506"/>
                <a:gd name="connsiteX33" fmla="*/ 1936376 w 2510117"/>
                <a:gd name="connsiteY33" fmla="*/ 1936377 h 3173506"/>
                <a:gd name="connsiteX34" fmla="*/ 1900517 w 2510117"/>
                <a:gd name="connsiteY34" fmla="*/ 1981200 h 3173506"/>
                <a:gd name="connsiteX35" fmla="*/ 1864659 w 2510117"/>
                <a:gd name="connsiteY35" fmla="*/ 2017059 h 3173506"/>
                <a:gd name="connsiteX36" fmla="*/ 1846729 w 2510117"/>
                <a:gd name="connsiteY36" fmla="*/ 2034988 h 3173506"/>
                <a:gd name="connsiteX37" fmla="*/ 1766047 w 2510117"/>
                <a:gd name="connsiteY37" fmla="*/ 2052918 h 3173506"/>
                <a:gd name="connsiteX38" fmla="*/ 1739153 w 2510117"/>
                <a:gd name="connsiteY38" fmla="*/ 2061882 h 3173506"/>
                <a:gd name="connsiteX39" fmla="*/ 1613647 w 2510117"/>
                <a:gd name="connsiteY39" fmla="*/ 2097741 h 3173506"/>
                <a:gd name="connsiteX40" fmla="*/ 1506070 w 2510117"/>
                <a:gd name="connsiteY40" fmla="*/ 2133600 h 3173506"/>
                <a:gd name="connsiteX41" fmla="*/ 1479176 w 2510117"/>
                <a:gd name="connsiteY41" fmla="*/ 2142565 h 3173506"/>
                <a:gd name="connsiteX42" fmla="*/ 1452282 w 2510117"/>
                <a:gd name="connsiteY42" fmla="*/ 2151529 h 3173506"/>
                <a:gd name="connsiteX43" fmla="*/ 1380564 w 2510117"/>
                <a:gd name="connsiteY43" fmla="*/ 2187388 h 3173506"/>
                <a:gd name="connsiteX44" fmla="*/ 1353670 w 2510117"/>
                <a:gd name="connsiteY44" fmla="*/ 2196353 h 3173506"/>
                <a:gd name="connsiteX45" fmla="*/ 1326776 w 2510117"/>
                <a:gd name="connsiteY45" fmla="*/ 2205318 h 3173506"/>
                <a:gd name="connsiteX46" fmla="*/ 1228164 w 2510117"/>
                <a:gd name="connsiteY46" fmla="*/ 2223247 h 3173506"/>
                <a:gd name="connsiteX47" fmla="*/ 1174376 w 2510117"/>
                <a:gd name="connsiteY47" fmla="*/ 2241177 h 3173506"/>
                <a:gd name="connsiteX48" fmla="*/ 1120588 w 2510117"/>
                <a:gd name="connsiteY48" fmla="*/ 2277035 h 3173506"/>
                <a:gd name="connsiteX49" fmla="*/ 1084729 w 2510117"/>
                <a:gd name="connsiteY49" fmla="*/ 2321859 h 3173506"/>
                <a:gd name="connsiteX50" fmla="*/ 1057835 w 2510117"/>
                <a:gd name="connsiteY50" fmla="*/ 2330824 h 3173506"/>
                <a:gd name="connsiteX51" fmla="*/ 1013011 w 2510117"/>
                <a:gd name="connsiteY51" fmla="*/ 2375647 h 3173506"/>
                <a:gd name="connsiteX52" fmla="*/ 995082 w 2510117"/>
                <a:gd name="connsiteY52" fmla="*/ 2393577 h 3173506"/>
                <a:gd name="connsiteX53" fmla="*/ 959223 w 2510117"/>
                <a:gd name="connsiteY53" fmla="*/ 2447365 h 3173506"/>
                <a:gd name="connsiteX54" fmla="*/ 941294 w 2510117"/>
                <a:gd name="connsiteY54" fmla="*/ 2510118 h 3173506"/>
                <a:gd name="connsiteX55" fmla="*/ 932329 w 2510117"/>
                <a:gd name="connsiteY55" fmla="*/ 2537012 h 3173506"/>
                <a:gd name="connsiteX56" fmla="*/ 923364 w 2510117"/>
                <a:gd name="connsiteY56" fmla="*/ 2662518 h 3173506"/>
                <a:gd name="connsiteX57" fmla="*/ 914400 w 2510117"/>
                <a:gd name="connsiteY57" fmla="*/ 2823882 h 3173506"/>
                <a:gd name="connsiteX58" fmla="*/ 905435 w 2510117"/>
                <a:gd name="connsiteY58" fmla="*/ 2913529 h 3173506"/>
                <a:gd name="connsiteX59" fmla="*/ 914400 w 2510117"/>
                <a:gd name="connsiteY59" fmla="*/ 2949388 h 3173506"/>
                <a:gd name="connsiteX60" fmla="*/ 923364 w 2510117"/>
                <a:gd name="connsiteY60" fmla="*/ 3173506 h 3173506"/>
                <a:gd name="connsiteX61" fmla="*/ 0 w 2510117"/>
                <a:gd name="connsiteY61" fmla="*/ 3164541 h 3173506"/>
                <a:gd name="connsiteX62" fmla="*/ 0 w 2510117"/>
                <a:gd name="connsiteY62" fmla="*/ 0 h 3173506"/>
                <a:gd name="connsiteX63" fmla="*/ 2510117 w 2510117"/>
                <a:gd name="connsiteY63" fmla="*/ 8965 h 3173506"/>
                <a:gd name="connsiteX0" fmla="*/ 2510117 w 2510117"/>
                <a:gd name="connsiteY0" fmla="*/ 8965 h 3173506"/>
                <a:gd name="connsiteX1" fmla="*/ 2501153 w 2510117"/>
                <a:gd name="connsiteY1" fmla="*/ 224118 h 3173506"/>
                <a:gd name="connsiteX2" fmla="*/ 2474259 w 2510117"/>
                <a:gd name="connsiteY2" fmla="*/ 295835 h 3173506"/>
                <a:gd name="connsiteX3" fmla="*/ 2456329 w 2510117"/>
                <a:gd name="connsiteY3" fmla="*/ 313765 h 3173506"/>
                <a:gd name="connsiteX4" fmla="*/ 2438400 w 2510117"/>
                <a:gd name="connsiteY4" fmla="*/ 367553 h 3173506"/>
                <a:gd name="connsiteX5" fmla="*/ 2429435 w 2510117"/>
                <a:gd name="connsiteY5" fmla="*/ 394447 h 3173506"/>
                <a:gd name="connsiteX6" fmla="*/ 2420470 w 2510117"/>
                <a:gd name="connsiteY6" fmla="*/ 510988 h 3173506"/>
                <a:gd name="connsiteX7" fmla="*/ 2402541 w 2510117"/>
                <a:gd name="connsiteY7" fmla="*/ 564777 h 3173506"/>
                <a:gd name="connsiteX8" fmla="*/ 2393576 w 2510117"/>
                <a:gd name="connsiteY8" fmla="*/ 591671 h 3173506"/>
                <a:gd name="connsiteX9" fmla="*/ 2375647 w 2510117"/>
                <a:gd name="connsiteY9" fmla="*/ 618565 h 3173506"/>
                <a:gd name="connsiteX10" fmla="*/ 2366682 w 2510117"/>
                <a:gd name="connsiteY10" fmla="*/ 645459 h 3173506"/>
                <a:gd name="connsiteX11" fmla="*/ 2330823 w 2510117"/>
                <a:gd name="connsiteY11" fmla="*/ 690282 h 3173506"/>
                <a:gd name="connsiteX12" fmla="*/ 2312894 w 2510117"/>
                <a:gd name="connsiteY12" fmla="*/ 717177 h 3173506"/>
                <a:gd name="connsiteX13" fmla="*/ 2268070 w 2510117"/>
                <a:gd name="connsiteY13" fmla="*/ 753035 h 3173506"/>
                <a:gd name="connsiteX14" fmla="*/ 2250141 w 2510117"/>
                <a:gd name="connsiteY14" fmla="*/ 806824 h 3173506"/>
                <a:gd name="connsiteX15" fmla="*/ 2214282 w 2510117"/>
                <a:gd name="connsiteY15" fmla="*/ 860612 h 3173506"/>
                <a:gd name="connsiteX16" fmla="*/ 2205317 w 2510117"/>
                <a:gd name="connsiteY16" fmla="*/ 887506 h 3173506"/>
                <a:gd name="connsiteX17" fmla="*/ 2178423 w 2510117"/>
                <a:gd name="connsiteY17" fmla="*/ 914400 h 3173506"/>
                <a:gd name="connsiteX18" fmla="*/ 2147880 w 2510117"/>
                <a:gd name="connsiteY18" fmla="*/ 980489 h 3173506"/>
                <a:gd name="connsiteX19" fmla="*/ 2083559 w 2510117"/>
                <a:gd name="connsiteY19" fmla="*/ 1045270 h 3173506"/>
                <a:gd name="connsiteX20" fmla="*/ 2005155 w 2510117"/>
                <a:gd name="connsiteY20" fmla="*/ 1116988 h 3173506"/>
                <a:gd name="connsiteX21" fmla="*/ 1936376 w 2510117"/>
                <a:gd name="connsiteY21" fmla="*/ 1147482 h 3173506"/>
                <a:gd name="connsiteX22" fmla="*/ 1909482 w 2510117"/>
                <a:gd name="connsiteY22" fmla="*/ 1201271 h 3173506"/>
                <a:gd name="connsiteX23" fmla="*/ 1900517 w 2510117"/>
                <a:gd name="connsiteY23" fmla="*/ 1228165 h 3173506"/>
                <a:gd name="connsiteX24" fmla="*/ 1873623 w 2510117"/>
                <a:gd name="connsiteY24" fmla="*/ 1299882 h 3173506"/>
                <a:gd name="connsiteX25" fmla="*/ 1873623 w 2510117"/>
                <a:gd name="connsiteY25" fmla="*/ 1380565 h 3173506"/>
                <a:gd name="connsiteX26" fmla="*/ 1891553 w 2510117"/>
                <a:gd name="connsiteY26" fmla="*/ 1524000 h 3173506"/>
                <a:gd name="connsiteX27" fmla="*/ 1882588 w 2510117"/>
                <a:gd name="connsiteY27" fmla="*/ 1568824 h 3173506"/>
                <a:gd name="connsiteX28" fmla="*/ 1909482 w 2510117"/>
                <a:gd name="connsiteY28" fmla="*/ 1622612 h 3173506"/>
                <a:gd name="connsiteX29" fmla="*/ 1927411 w 2510117"/>
                <a:gd name="connsiteY29" fmla="*/ 1676400 h 3173506"/>
                <a:gd name="connsiteX30" fmla="*/ 1945341 w 2510117"/>
                <a:gd name="connsiteY30" fmla="*/ 1739153 h 3173506"/>
                <a:gd name="connsiteX31" fmla="*/ 1972235 w 2510117"/>
                <a:gd name="connsiteY31" fmla="*/ 1792941 h 3173506"/>
                <a:gd name="connsiteX32" fmla="*/ 1936376 w 2510117"/>
                <a:gd name="connsiteY32" fmla="*/ 1936377 h 3173506"/>
                <a:gd name="connsiteX33" fmla="*/ 1900517 w 2510117"/>
                <a:gd name="connsiteY33" fmla="*/ 1981200 h 3173506"/>
                <a:gd name="connsiteX34" fmla="*/ 1864659 w 2510117"/>
                <a:gd name="connsiteY34" fmla="*/ 2017059 h 3173506"/>
                <a:gd name="connsiteX35" fmla="*/ 1846729 w 2510117"/>
                <a:gd name="connsiteY35" fmla="*/ 2034988 h 3173506"/>
                <a:gd name="connsiteX36" fmla="*/ 1766047 w 2510117"/>
                <a:gd name="connsiteY36" fmla="*/ 2052918 h 3173506"/>
                <a:gd name="connsiteX37" fmla="*/ 1739153 w 2510117"/>
                <a:gd name="connsiteY37" fmla="*/ 2061882 h 3173506"/>
                <a:gd name="connsiteX38" fmla="*/ 1613647 w 2510117"/>
                <a:gd name="connsiteY38" fmla="*/ 2097741 h 3173506"/>
                <a:gd name="connsiteX39" fmla="*/ 1506070 w 2510117"/>
                <a:gd name="connsiteY39" fmla="*/ 2133600 h 3173506"/>
                <a:gd name="connsiteX40" fmla="*/ 1479176 w 2510117"/>
                <a:gd name="connsiteY40" fmla="*/ 2142565 h 3173506"/>
                <a:gd name="connsiteX41" fmla="*/ 1452282 w 2510117"/>
                <a:gd name="connsiteY41" fmla="*/ 2151529 h 3173506"/>
                <a:gd name="connsiteX42" fmla="*/ 1380564 w 2510117"/>
                <a:gd name="connsiteY42" fmla="*/ 2187388 h 3173506"/>
                <a:gd name="connsiteX43" fmla="*/ 1353670 w 2510117"/>
                <a:gd name="connsiteY43" fmla="*/ 2196353 h 3173506"/>
                <a:gd name="connsiteX44" fmla="*/ 1326776 w 2510117"/>
                <a:gd name="connsiteY44" fmla="*/ 2205318 h 3173506"/>
                <a:gd name="connsiteX45" fmla="*/ 1228164 w 2510117"/>
                <a:gd name="connsiteY45" fmla="*/ 2223247 h 3173506"/>
                <a:gd name="connsiteX46" fmla="*/ 1174376 w 2510117"/>
                <a:gd name="connsiteY46" fmla="*/ 2241177 h 3173506"/>
                <a:gd name="connsiteX47" fmla="*/ 1120588 w 2510117"/>
                <a:gd name="connsiteY47" fmla="*/ 2277035 h 3173506"/>
                <a:gd name="connsiteX48" fmla="*/ 1084729 w 2510117"/>
                <a:gd name="connsiteY48" fmla="*/ 2321859 h 3173506"/>
                <a:gd name="connsiteX49" fmla="*/ 1057835 w 2510117"/>
                <a:gd name="connsiteY49" fmla="*/ 2330824 h 3173506"/>
                <a:gd name="connsiteX50" fmla="*/ 1013011 w 2510117"/>
                <a:gd name="connsiteY50" fmla="*/ 2375647 h 3173506"/>
                <a:gd name="connsiteX51" fmla="*/ 995082 w 2510117"/>
                <a:gd name="connsiteY51" fmla="*/ 2393577 h 3173506"/>
                <a:gd name="connsiteX52" fmla="*/ 959223 w 2510117"/>
                <a:gd name="connsiteY52" fmla="*/ 2447365 h 3173506"/>
                <a:gd name="connsiteX53" fmla="*/ 941294 w 2510117"/>
                <a:gd name="connsiteY53" fmla="*/ 2510118 h 3173506"/>
                <a:gd name="connsiteX54" fmla="*/ 932329 w 2510117"/>
                <a:gd name="connsiteY54" fmla="*/ 2537012 h 3173506"/>
                <a:gd name="connsiteX55" fmla="*/ 923364 w 2510117"/>
                <a:gd name="connsiteY55" fmla="*/ 2662518 h 3173506"/>
                <a:gd name="connsiteX56" fmla="*/ 914400 w 2510117"/>
                <a:gd name="connsiteY56" fmla="*/ 2823882 h 3173506"/>
                <a:gd name="connsiteX57" fmla="*/ 905435 w 2510117"/>
                <a:gd name="connsiteY57" fmla="*/ 2913529 h 3173506"/>
                <a:gd name="connsiteX58" fmla="*/ 914400 w 2510117"/>
                <a:gd name="connsiteY58" fmla="*/ 2949388 h 3173506"/>
                <a:gd name="connsiteX59" fmla="*/ 923364 w 2510117"/>
                <a:gd name="connsiteY59" fmla="*/ 3173506 h 3173506"/>
                <a:gd name="connsiteX60" fmla="*/ 0 w 2510117"/>
                <a:gd name="connsiteY60" fmla="*/ 3164541 h 3173506"/>
                <a:gd name="connsiteX61" fmla="*/ 0 w 2510117"/>
                <a:gd name="connsiteY61" fmla="*/ 0 h 3173506"/>
                <a:gd name="connsiteX62" fmla="*/ 2510117 w 2510117"/>
                <a:gd name="connsiteY62" fmla="*/ 8965 h 3173506"/>
                <a:gd name="connsiteX0" fmla="*/ 2510117 w 2510117"/>
                <a:gd name="connsiteY0" fmla="*/ 8965 h 3173506"/>
                <a:gd name="connsiteX1" fmla="*/ 2501153 w 2510117"/>
                <a:gd name="connsiteY1" fmla="*/ 224118 h 3173506"/>
                <a:gd name="connsiteX2" fmla="*/ 2474259 w 2510117"/>
                <a:gd name="connsiteY2" fmla="*/ 295835 h 3173506"/>
                <a:gd name="connsiteX3" fmla="*/ 2456329 w 2510117"/>
                <a:gd name="connsiteY3" fmla="*/ 313765 h 3173506"/>
                <a:gd name="connsiteX4" fmla="*/ 2438400 w 2510117"/>
                <a:gd name="connsiteY4" fmla="*/ 367553 h 3173506"/>
                <a:gd name="connsiteX5" fmla="*/ 2429435 w 2510117"/>
                <a:gd name="connsiteY5" fmla="*/ 394447 h 3173506"/>
                <a:gd name="connsiteX6" fmla="*/ 2420470 w 2510117"/>
                <a:gd name="connsiteY6" fmla="*/ 510988 h 3173506"/>
                <a:gd name="connsiteX7" fmla="*/ 2402541 w 2510117"/>
                <a:gd name="connsiteY7" fmla="*/ 564777 h 3173506"/>
                <a:gd name="connsiteX8" fmla="*/ 2393576 w 2510117"/>
                <a:gd name="connsiteY8" fmla="*/ 591671 h 3173506"/>
                <a:gd name="connsiteX9" fmla="*/ 2375647 w 2510117"/>
                <a:gd name="connsiteY9" fmla="*/ 618565 h 3173506"/>
                <a:gd name="connsiteX10" fmla="*/ 2366682 w 2510117"/>
                <a:gd name="connsiteY10" fmla="*/ 645459 h 3173506"/>
                <a:gd name="connsiteX11" fmla="*/ 2330823 w 2510117"/>
                <a:gd name="connsiteY11" fmla="*/ 690282 h 3173506"/>
                <a:gd name="connsiteX12" fmla="*/ 2312894 w 2510117"/>
                <a:gd name="connsiteY12" fmla="*/ 717177 h 3173506"/>
                <a:gd name="connsiteX13" fmla="*/ 2268070 w 2510117"/>
                <a:gd name="connsiteY13" fmla="*/ 753035 h 3173506"/>
                <a:gd name="connsiteX14" fmla="*/ 2250141 w 2510117"/>
                <a:gd name="connsiteY14" fmla="*/ 806824 h 3173506"/>
                <a:gd name="connsiteX15" fmla="*/ 2214282 w 2510117"/>
                <a:gd name="connsiteY15" fmla="*/ 860612 h 3173506"/>
                <a:gd name="connsiteX16" fmla="*/ 2205317 w 2510117"/>
                <a:gd name="connsiteY16" fmla="*/ 887506 h 3173506"/>
                <a:gd name="connsiteX17" fmla="*/ 2178423 w 2510117"/>
                <a:gd name="connsiteY17" fmla="*/ 914400 h 3173506"/>
                <a:gd name="connsiteX18" fmla="*/ 2147880 w 2510117"/>
                <a:gd name="connsiteY18" fmla="*/ 980489 h 3173506"/>
                <a:gd name="connsiteX19" fmla="*/ 2083559 w 2510117"/>
                <a:gd name="connsiteY19" fmla="*/ 1045270 h 3173506"/>
                <a:gd name="connsiteX20" fmla="*/ 2005155 w 2510117"/>
                <a:gd name="connsiteY20" fmla="*/ 1116988 h 3173506"/>
                <a:gd name="connsiteX21" fmla="*/ 1909482 w 2510117"/>
                <a:gd name="connsiteY21" fmla="*/ 1201271 h 3173506"/>
                <a:gd name="connsiteX22" fmla="*/ 1900517 w 2510117"/>
                <a:gd name="connsiteY22" fmla="*/ 1228165 h 3173506"/>
                <a:gd name="connsiteX23" fmla="*/ 1873623 w 2510117"/>
                <a:gd name="connsiteY23" fmla="*/ 1299882 h 3173506"/>
                <a:gd name="connsiteX24" fmla="*/ 1873623 w 2510117"/>
                <a:gd name="connsiteY24" fmla="*/ 1380565 h 3173506"/>
                <a:gd name="connsiteX25" fmla="*/ 1891553 w 2510117"/>
                <a:gd name="connsiteY25" fmla="*/ 1524000 h 3173506"/>
                <a:gd name="connsiteX26" fmla="*/ 1882588 w 2510117"/>
                <a:gd name="connsiteY26" fmla="*/ 1568824 h 3173506"/>
                <a:gd name="connsiteX27" fmla="*/ 1909482 w 2510117"/>
                <a:gd name="connsiteY27" fmla="*/ 1622612 h 3173506"/>
                <a:gd name="connsiteX28" fmla="*/ 1927411 w 2510117"/>
                <a:gd name="connsiteY28" fmla="*/ 1676400 h 3173506"/>
                <a:gd name="connsiteX29" fmla="*/ 1945341 w 2510117"/>
                <a:gd name="connsiteY29" fmla="*/ 1739153 h 3173506"/>
                <a:gd name="connsiteX30" fmla="*/ 1972235 w 2510117"/>
                <a:gd name="connsiteY30" fmla="*/ 1792941 h 3173506"/>
                <a:gd name="connsiteX31" fmla="*/ 1936376 w 2510117"/>
                <a:gd name="connsiteY31" fmla="*/ 1936377 h 3173506"/>
                <a:gd name="connsiteX32" fmla="*/ 1900517 w 2510117"/>
                <a:gd name="connsiteY32" fmla="*/ 1981200 h 3173506"/>
                <a:gd name="connsiteX33" fmla="*/ 1864659 w 2510117"/>
                <a:gd name="connsiteY33" fmla="*/ 2017059 h 3173506"/>
                <a:gd name="connsiteX34" fmla="*/ 1846729 w 2510117"/>
                <a:gd name="connsiteY34" fmla="*/ 2034988 h 3173506"/>
                <a:gd name="connsiteX35" fmla="*/ 1766047 w 2510117"/>
                <a:gd name="connsiteY35" fmla="*/ 2052918 h 3173506"/>
                <a:gd name="connsiteX36" fmla="*/ 1739153 w 2510117"/>
                <a:gd name="connsiteY36" fmla="*/ 2061882 h 3173506"/>
                <a:gd name="connsiteX37" fmla="*/ 1613647 w 2510117"/>
                <a:gd name="connsiteY37" fmla="*/ 2097741 h 3173506"/>
                <a:gd name="connsiteX38" fmla="*/ 1506070 w 2510117"/>
                <a:gd name="connsiteY38" fmla="*/ 2133600 h 3173506"/>
                <a:gd name="connsiteX39" fmla="*/ 1479176 w 2510117"/>
                <a:gd name="connsiteY39" fmla="*/ 2142565 h 3173506"/>
                <a:gd name="connsiteX40" fmla="*/ 1452282 w 2510117"/>
                <a:gd name="connsiteY40" fmla="*/ 2151529 h 3173506"/>
                <a:gd name="connsiteX41" fmla="*/ 1380564 w 2510117"/>
                <a:gd name="connsiteY41" fmla="*/ 2187388 h 3173506"/>
                <a:gd name="connsiteX42" fmla="*/ 1353670 w 2510117"/>
                <a:gd name="connsiteY42" fmla="*/ 2196353 h 3173506"/>
                <a:gd name="connsiteX43" fmla="*/ 1326776 w 2510117"/>
                <a:gd name="connsiteY43" fmla="*/ 2205318 h 3173506"/>
                <a:gd name="connsiteX44" fmla="*/ 1228164 w 2510117"/>
                <a:gd name="connsiteY44" fmla="*/ 2223247 h 3173506"/>
                <a:gd name="connsiteX45" fmla="*/ 1174376 w 2510117"/>
                <a:gd name="connsiteY45" fmla="*/ 2241177 h 3173506"/>
                <a:gd name="connsiteX46" fmla="*/ 1120588 w 2510117"/>
                <a:gd name="connsiteY46" fmla="*/ 2277035 h 3173506"/>
                <a:gd name="connsiteX47" fmla="*/ 1084729 w 2510117"/>
                <a:gd name="connsiteY47" fmla="*/ 2321859 h 3173506"/>
                <a:gd name="connsiteX48" fmla="*/ 1057835 w 2510117"/>
                <a:gd name="connsiteY48" fmla="*/ 2330824 h 3173506"/>
                <a:gd name="connsiteX49" fmla="*/ 1013011 w 2510117"/>
                <a:gd name="connsiteY49" fmla="*/ 2375647 h 3173506"/>
                <a:gd name="connsiteX50" fmla="*/ 995082 w 2510117"/>
                <a:gd name="connsiteY50" fmla="*/ 2393577 h 3173506"/>
                <a:gd name="connsiteX51" fmla="*/ 959223 w 2510117"/>
                <a:gd name="connsiteY51" fmla="*/ 2447365 h 3173506"/>
                <a:gd name="connsiteX52" fmla="*/ 941294 w 2510117"/>
                <a:gd name="connsiteY52" fmla="*/ 2510118 h 3173506"/>
                <a:gd name="connsiteX53" fmla="*/ 932329 w 2510117"/>
                <a:gd name="connsiteY53" fmla="*/ 2537012 h 3173506"/>
                <a:gd name="connsiteX54" fmla="*/ 923364 w 2510117"/>
                <a:gd name="connsiteY54" fmla="*/ 2662518 h 3173506"/>
                <a:gd name="connsiteX55" fmla="*/ 914400 w 2510117"/>
                <a:gd name="connsiteY55" fmla="*/ 2823882 h 3173506"/>
                <a:gd name="connsiteX56" fmla="*/ 905435 w 2510117"/>
                <a:gd name="connsiteY56" fmla="*/ 2913529 h 3173506"/>
                <a:gd name="connsiteX57" fmla="*/ 914400 w 2510117"/>
                <a:gd name="connsiteY57" fmla="*/ 2949388 h 3173506"/>
                <a:gd name="connsiteX58" fmla="*/ 923364 w 2510117"/>
                <a:gd name="connsiteY58" fmla="*/ 3173506 h 3173506"/>
                <a:gd name="connsiteX59" fmla="*/ 0 w 2510117"/>
                <a:gd name="connsiteY59" fmla="*/ 3164541 h 3173506"/>
                <a:gd name="connsiteX60" fmla="*/ 0 w 2510117"/>
                <a:gd name="connsiteY60" fmla="*/ 0 h 3173506"/>
                <a:gd name="connsiteX61" fmla="*/ 2510117 w 2510117"/>
                <a:gd name="connsiteY61" fmla="*/ 8965 h 3173506"/>
                <a:gd name="connsiteX0" fmla="*/ 2510117 w 2510117"/>
                <a:gd name="connsiteY0" fmla="*/ 8965 h 3173506"/>
                <a:gd name="connsiteX1" fmla="*/ 2501153 w 2510117"/>
                <a:gd name="connsiteY1" fmla="*/ 224118 h 3173506"/>
                <a:gd name="connsiteX2" fmla="*/ 2474259 w 2510117"/>
                <a:gd name="connsiteY2" fmla="*/ 295835 h 3173506"/>
                <a:gd name="connsiteX3" fmla="*/ 2456329 w 2510117"/>
                <a:gd name="connsiteY3" fmla="*/ 313765 h 3173506"/>
                <a:gd name="connsiteX4" fmla="*/ 2438400 w 2510117"/>
                <a:gd name="connsiteY4" fmla="*/ 367553 h 3173506"/>
                <a:gd name="connsiteX5" fmla="*/ 2429435 w 2510117"/>
                <a:gd name="connsiteY5" fmla="*/ 394447 h 3173506"/>
                <a:gd name="connsiteX6" fmla="*/ 2420470 w 2510117"/>
                <a:gd name="connsiteY6" fmla="*/ 510988 h 3173506"/>
                <a:gd name="connsiteX7" fmla="*/ 2402541 w 2510117"/>
                <a:gd name="connsiteY7" fmla="*/ 564777 h 3173506"/>
                <a:gd name="connsiteX8" fmla="*/ 2393576 w 2510117"/>
                <a:gd name="connsiteY8" fmla="*/ 591671 h 3173506"/>
                <a:gd name="connsiteX9" fmla="*/ 2375647 w 2510117"/>
                <a:gd name="connsiteY9" fmla="*/ 618565 h 3173506"/>
                <a:gd name="connsiteX10" fmla="*/ 2366682 w 2510117"/>
                <a:gd name="connsiteY10" fmla="*/ 645459 h 3173506"/>
                <a:gd name="connsiteX11" fmla="*/ 2330823 w 2510117"/>
                <a:gd name="connsiteY11" fmla="*/ 690282 h 3173506"/>
                <a:gd name="connsiteX12" fmla="*/ 2312894 w 2510117"/>
                <a:gd name="connsiteY12" fmla="*/ 717177 h 3173506"/>
                <a:gd name="connsiteX13" fmla="*/ 2268070 w 2510117"/>
                <a:gd name="connsiteY13" fmla="*/ 753035 h 3173506"/>
                <a:gd name="connsiteX14" fmla="*/ 2250141 w 2510117"/>
                <a:gd name="connsiteY14" fmla="*/ 806824 h 3173506"/>
                <a:gd name="connsiteX15" fmla="*/ 2214282 w 2510117"/>
                <a:gd name="connsiteY15" fmla="*/ 860612 h 3173506"/>
                <a:gd name="connsiteX16" fmla="*/ 2205317 w 2510117"/>
                <a:gd name="connsiteY16" fmla="*/ 887506 h 3173506"/>
                <a:gd name="connsiteX17" fmla="*/ 2178423 w 2510117"/>
                <a:gd name="connsiteY17" fmla="*/ 914400 h 3173506"/>
                <a:gd name="connsiteX18" fmla="*/ 2147880 w 2510117"/>
                <a:gd name="connsiteY18" fmla="*/ 980489 h 3173506"/>
                <a:gd name="connsiteX19" fmla="*/ 2083559 w 2510117"/>
                <a:gd name="connsiteY19" fmla="*/ 1045270 h 3173506"/>
                <a:gd name="connsiteX20" fmla="*/ 2005155 w 2510117"/>
                <a:gd name="connsiteY20" fmla="*/ 1116988 h 3173506"/>
                <a:gd name="connsiteX21" fmla="*/ 1939462 w 2510117"/>
                <a:gd name="connsiteY21" fmla="*/ 1234999 h 3173506"/>
                <a:gd name="connsiteX22" fmla="*/ 1900517 w 2510117"/>
                <a:gd name="connsiteY22" fmla="*/ 1228165 h 3173506"/>
                <a:gd name="connsiteX23" fmla="*/ 1873623 w 2510117"/>
                <a:gd name="connsiteY23" fmla="*/ 1299882 h 3173506"/>
                <a:gd name="connsiteX24" fmla="*/ 1873623 w 2510117"/>
                <a:gd name="connsiteY24" fmla="*/ 1380565 h 3173506"/>
                <a:gd name="connsiteX25" fmla="*/ 1891553 w 2510117"/>
                <a:gd name="connsiteY25" fmla="*/ 1524000 h 3173506"/>
                <a:gd name="connsiteX26" fmla="*/ 1882588 w 2510117"/>
                <a:gd name="connsiteY26" fmla="*/ 1568824 h 3173506"/>
                <a:gd name="connsiteX27" fmla="*/ 1909482 w 2510117"/>
                <a:gd name="connsiteY27" fmla="*/ 1622612 h 3173506"/>
                <a:gd name="connsiteX28" fmla="*/ 1927411 w 2510117"/>
                <a:gd name="connsiteY28" fmla="*/ 1676400 h 3173506"/>
                <a:gd name="connsiteX29" fmla="*/ 1945341 w 2510117"/>
                <a:gd name="connsiteY29" fmla="*/ 1739153 h 3173506"/>
                <a:gd name="connsiteX30" fmla="*/ 1972235 w 2510117"/>
                <a:gd name="connsiteY30" fmla="*/ 1792941 h 3173506"/>
                <a:gd name="connsiteX31" fmla="*/ 1936376 w 2510117"/>
                <a:gd name="connsiteY31" fmla="*/ 1936377 h 3173506"/>
                <a:gd name="connsiteX32" fmla="*/ 1900517 w 2510117"/>
                <a:gd name="connsiteY32" fmla="*/ 1981200 h 3173506"/>
                <a:gd name="connsiteX33" fmla="*/ 1864659 w 2510117"/>
                <a:gd name="connsiteY33" fmla="*/ 2017059 h 3173506"/>
                <a:gd name="connsiteX34" fmla="*/ 1846729 w 2510117"/>
                <a:gd name="connsiteY34" fmla="*/ 2034988 h 3173506"/>
                <a:gd name="connsiteX35" fmla="*/ 1766047 w 2510117"/>
                <a:gd name="connsiteY35" fmla="*/ 2052918 h 3173506"/>
                <a:gd name="connsiteX36" fmla="*/ 1739153 w 2510117"/>
                <a:gd name="connsiteY36" fmla="*/ 2061882 h 3173506"/>
                <a:gd name="connsiteX37" fmla="*/ 1613647 w 2510117"/>
                <a:gd name="connsiteY37" fmla="*/ 2097741 h 3173506"/>
                <a:gd name="connsiteX38" fmla="*/ 1506070 w 2510117"/>
                <a:gd name="connsiteY38" fmla="*/ 2133600 h 3173506"/>
                <a:gd name="connsiteX39" fmla="*/ 1479176 w 2510117"/>
                <a:gd name="connsiteY39" fmla="*/ 2142565 h 3173506"/>
                <a:gd name="connsiteX40" fmla="*/ 1452282 w 2510117"/>
                <a:gd name="connsiteY40" fmla="*/ 2151529 h 3173506"/>
                <a:gd name="connsiteX41" fmla="*/ 1380564 w 2510117"/>
                <a:gd name="connsiteY41" fmla="*/ 2187388 h 3173506"/>
                <a:gd name="connsiteX42" fmla="*/ 1353670 w 2510117"/>
                <a:gd name="connsiteY42" fmla="*/ 2196353 h 3173506"/>
                <a:gd name="connsiteX43" fmla="*/ 1326776 w 2510117"/>
                <a:gd name="connsiteY43" fmla="*/ 2205318 h 3173506"/>
                <a:gd name="connsiteX44" fmla="*/ 1228164 w 2510117"/>
                <a:gd name="connsiteY44" fmla="*/ 2223247 h 3173506"/>
                <a:gd name="connsiteX45" fmla="*/ 1174376 w 2510117"/>
                <a:gd name="connsiteY45" fmla="*/ 2241177 h 3173506"/>
                <a:gd name="connsiteX46" fmla="*/ 1120588 w 2510117"/>
                <a:gd name="connsiteY46" fmla="*/ 2277035 h 3173506"/>
                <a:gd name="connsiteX47" fmla="*/ 1084729 w 2510117"/>
                <a:gd name="connsiteY47" fmla="*/ 2321859 h 3173506"/>
                <a:gd name="connsiteX48" fmla="*/ 1057835 w 2510117"/>
                <a:gd name="connsiteY48" fmla="*/ 2330824 h 3173506"/>
                <a:gd name="connsiteX49" fmla="*/ 1013011 w 2510117"/>
                <a:gd name="connsiteY49" fmla="*/ 2375647 h 3173506"/>
                <a:gd name="connsiteX50" fmla="*/ 995082 w 2510117"/>
                <a:gd name="connsiteY50" fmla="*/ 2393577 h 3173506"/>
                <a:gd name="connsiteX51" fmla="*/ 959223 w 2510117"/>
                <a:gd name="connsiteY51" fmla="*/ 2447365 h 3173506"/>
                <a:gd name="connsiteX52" fmla="*/ 941294 w 2510117"/>
                <a:gd name="connsiteY52" fmla="*/ 2510118 h 3173506"/>
                <a:gd name="connsiteX53" fmla="*/ 932329 w 2510117"/>
                <a:gd name="connsiteY53" fmla="*/ 2537012 h 3173506"/>
                <a:gd name="connsiteX54" fmla="*/ 923364 w 2510117"/>
                <a:gd name="connsiteY54" fmla="*/ 2662518 h 3173506"/>
                <a:gd name="connsiteX55" fmla="*/ 914400 w 2510117"/>
                <a:gd name="connsiteY55" fmla="*/ 2823882 h 3173506"/>
                <a:gd name="connsiteX56" fmla="*/ 905435 w 2510117"/>
                <a:gd name="connsiteY56" fmla="*/ 2913529 h 3173506"/>
                <a:gd name="connsiteX57" fmla="*/ 914400 w 2510117"/>
                <a:gd name="connsiteY57" fmla="*/ 2949388 h 3173506"/>
                <a:gd name="connsiteX58" fmla="*/ 923364 w 2510117"/>
                <a:gd name="connsiteY58" fmla="*/ 3173506 h 3173506"/>
                <a:gd name="connsiteX59" fmla="*/ 0 w 2510117"/>
                <a:gd name="connsiteY59" fmla="*/ 3164541 h 3173506"/>
                <a:gd name="connsiteX60" fmla="*/ 0 w 2510117"/>
                <a:gd name="connsiteY60" fmla="*/ 0 h 3173506"/>
                <a:gd name="connsiteX61" fmla="*/ 2510117 w 2510117"/>
                <a:gd name="connsiteY61" fmla="*/ 8965 h 3173506"/>
                <a:gd name="connsiteX0" fmla="*/ 2510117 w 2510117"/>
                <a:gd name="connsiteY0" fmla="*/ 8965 h 3173506"/>
                <a:gd name="connsiteX1" fmla="*/ 2501153 w 2510117"/>
                <a:gd name="connsiteY1" fmla="*/ 224118 h 3173506"/>
                <a:gd name="connsiteX2" fmla="*/ 2474259 w 2510117"/>
                <a:gd name="connsiteY2" fmla="*/ 295835 h 3173506"/>
                <a:gd name="connsiteX3" fmla="*/ 2456329 w 2510117"/>
                <a:gd name="connsiteY3" fmla="*/ 313765 h 3173506"/>
                <a:gd name="connsiteX4" fmla="*/ 2438400 w 2510117"/>
                <a:gd name="connsiteY4" fmla="*/ 367553 h 3173506"/>
                <a:gd name="connsiteX5" fmla="*/ 2429435 w 2510117"/>
                <a:gd name="connsiteY5" fmla="*/ 394447 h 3173506"/>
                <a:gd name="connsiteX6" fmla="*/ 2420470 w 2510117"/>
                <a:gd name="connsiteY6" fmla="*/ 510988 h 3173506"/>
                <a:gd name="connsiteX7" fmla="*/ 2402541 w 2510117"/>
                <a:gd name="connsiteY7" fmla="*/ 564777 h 3173506"/>
                <a:gd name="connsiteX8" fmla="*/ 2393576 w 2510117"/>
                <a:gd name="connsiteY8" fmla="*/ 591671 h 3173506"/>
                <a:gd name="connsiteX9" fmla="*/ 2375647 w 2510117"/>
                <a:gd name="connsiteY9" fmla="*/ 618565 h 3173506"/>
                <a:gd name="connsiteX10" fmla="*/ 2366682 w 2510117"/>
                <a:gd name="connsiteY10" fmla="*/ 645459 h 3173506"/>
                <a:gd name="connsiteX11" fmla="*/ 2330823 w 2510117"/>
                <a:gd name="connsiteY11" fmla="*/ 690282 h 3173506"/>
                <a:gd name="connsiteX12" fmla="*/ 2312894 w 2510117"/>
                <a:gd name="connsiteY12" fmla="*/ 717177 h 3173506"/>
                <a:gd name="connsiteX13" fmla="*/ 2268070 w 2510117"/>
                <a:gd name="connsiteY13" fmla="*/ 753035 h 3173506"/>
                <a:gd name="connsiteX14" fmla="*/ 2250141 w 2510117"/>
                <a:gd name="connsiteY14" fmla="*/ 806824 h 3173506"/>
                <a:gd name="connsiteX15" fmla="*/ 2214282 w 2510117"/>
                <a:gd name="connsiteY15" fmla="*/ 860612 h 3173506"/>
                <a:gd name="connsiteX16" fmla="*/ 2205317 w 2510117"/>
                <a:gd name="connsiteY16" fmla="*/ 887506 h 3173506"/>
                <a:gd name="connsiteX17" fmla="*/ 2178423 w 2510117"/>
                <a:gd name="connsiteY17" fmla="*/ 914400 h 3173506"/>
                <a:gd name="connsiteX18" fmla="*/ 2147880 w 2510117"/>
                <a:gd name="connsiteY18" fmla="*/ 980489 h 3173506"/>
                <a:gd name="connsiteX19" fmla="*/ 2083559 w 2510117"/>
                <a:gd name="connsiteY19" fmla="*/ 1045270 h 3173506"/>
                <a:gd name="connsiteX20" fmla="*/ 2005155 w 2510117"/>
                <a:gd name="connsiteY20" fmla="*/ 1116988 h 3173506"/>
                <a:gd name="connsiteX21" fmla="*/ 1939462 w 2510117"/>
                <a:gd name="connsiteY21" fmla="*/ 1234999 h 3173506"/>
                <a:gd name="connsiteX22" fmla="*/ 1873623 w 2510117"/>
                <a:gd name="connsiteY22" fmla="*/ 1299882 h 3173506"/>
                <a:gd name="connsiteX23" fmla="*/ 1873623 w 2510117"/>
                <a:gd name="connsiteY23" fmla="*/ 1380565 h 3173506"/>
                <a:gd name="connsiteX24" fmla="*/ 1891553 w 2510117"/>
                <a:gd name="connsiteY24" fmla="*/ 1524000 h 3173506"/>
                <a:gd name="connsiteX25" fmla="*/ 1882588 w 2510117"/>
                <a:gd name="connsiteY25" fmla="*/ 1568824 h 3173506"/>
                <a:gd name="connsiteX26" fmla="*/ 1909482 w 2510117"/>
                <a:gd name="connsiteY26" fmla="*/ 1622612 h 3173506"/>
                <a:gd name="connsiteX27" fmla="*/ 1927411 w 2510117"/>
                <a:gd name="connsiteY27" fmla="*/ 1676400 h 3173506"/>
                <a:gd name="connsiteX28" fmla="*/ 1945341 w 2510117"/>
                <a:gd name="connsiteY28" fmla="*/ 1739153 h 3173506"/>
                <a:gd name="connsiteX29" fmla="*/ 1972235 w 2510117"/>
                <a:gd name="connsiteY29" fmla="*/ 1792941 h 3173506"/>
                <a:gd name="connsiteX30" fmla="*/ 1936376 w 2510117"/>
                <a:gd name="connsiteY30" fmla="*/ 1936377 h 3173506"/>
                <a:gd name="connsiteX31" fmla="*/ 1900517 w 2510117"/>
                <a:gd name="connsiteY31" fmla="*/ 1981200 h 3173506"/>
                <a:gd name="connsiteX32" fmla="*/ 1864659 w 2510117"/>
                <a:gd name="connsiteY32" fmla="*/ 2017059 h 3173506"/>
                <a:gd name="connsiteX33" fmla="*/ 1846729 w 2510117"/>
                <a:gd name="connsiteY33" fmla="*/ 2034988 h 3173506"/>
                <a:gd name="connsiteX34" fmla="*/ 1766047 w 2510117"/>
                <a:gd name="connsiteY34" fmla="*/ 2052918 h 3173506"/>
                <a:gd name="connsiteX35" fmla="*/ 1739153 w 2510117"/>
                <a:gd name="connsiteY35" fmla="*/ 2061882 h 3173506"/>
                <a:gd name="connsiteX36" fmla="*/ 1613647 w 2510117"/>
                <a:gd name="connsiteY36" fmla="*/ 2097741 h 3173506"/>
                <a:gd name="connsiteX37" fmla="*/ 1506070 w 2510117"/>
                <a:gd name="connsiteY37" fmla="*/ 2133600 h 3173506"/>
                <a:gd name="connsiteX38" fmla="*/ 1479176 w 2510117"/>
                <a:gd name="connsiteY38" fmla="*/ 2142565 h 3173506"/>
                <a:gd name="connsiteX39" fmla="*/ 1452282 w 2510117"/>
                <a:gd name="connsiteY39" fmla="*/ 2151529 h 3173506"/>
                <a:gd name="connsiteX40" fmla="*/ 1380564 w 2510117"/>
                <a:gd name="connsiteY40" fmla="*/ 2187388 h 3173506"/>
                <a:gd name="connsiteX41" fmla="*/ 1353670 w 2510117"/>
                <a:gd name="connsiteY41" fmla="*/ 2196353 h 3173506"/>
                <a:gd name="connsiteX42" fmla="*/ 1326776 w 2510117"/>
                <a:gd name="connsiteY42" fmla="*/ 2205318 h 3173506"/>
                <a:gd name="connsiteX43" fmla="*/ 1228164 w 2510117"/>
                <a:gd name="connsiteY43" fmla="*/ 2223247 h 3173506"/>
                <a:gd name="connsiteX44" fmla="*/ 1174376 w 2510117"/>
                <a:gd name="connsiteY44" fmla="*/ 2241177 h 3173506"/>
                <a:gd name="connsiteX45" fmla="*/ 1120588 w 2510117"/>
                <a:gd name="connsiteY45" fmla="*/ 2277035 h 3173506"/>
                <a:gd name="connsiteX46" fmla="*/ 1084729 w 2510117"/>
                <a:gd name="connsiteY46" fmla="*/ 2321859 h 3173506"/>
                <a:gd name="connsiteX47" fmla="*/ 1057835 w 2510117"/>
                <a:gd name="connsiteY47" fmla="*/ 2330824 h 3173506"/>
                <a:gd name="connsiteX48" fmla="*/ 1013011 w 2510117"/>
                <a:gd name="connsiteY48" fmla="*/ 2375647 h 3173506"/>
                <a:gd name="connsiteX49" fmla="*/ 995082 w 2510117"/>
                <a:gd name="connsiteY49" fmla="*/ 2393577 h 3173506"/>
                <a:gd name="connsiteX50" fmla="*/ 959223 w 2510117"/>
                <a:gd name="connsiteY50" fmla="*/ 2447365 h 3173506"/>
                <a:gd name="connsiteX51" fmla="*/ 941294 w 2510117"/>
                <a:gd name="connsiteY51" fmla="*/ 2510118 h 3173506"/>
                <a:gd name="connsiteX52" fmla="*/ 932329 w 2510117"/>
                <a:gd name="connsiteY52" fmla="*/ 2537012 h 3173506"/>
                <a:gd name="connsiteX53" fmla="*/ 923364 w 2510117"/>
                <a:gd name="connsiteY53" fmla="*/ 2662518 h 3173506"/>
                <a:gd name="connsiteX54" fmla="*/ 914400 w 2510117"/>
                <a:gd name="connsiteY54" fmla="*/ 2823882 h 3173506"/>
                <a:gd name="connsiteX55" fmla="*/ 905435 w 2510117"/>
                <a:gd name="connsiteY55" fmla="*/ 2913529 h 3173506"/>
                <a:gd name="connsiteX56" fmla="*/ 914400 w 2510117"/>
                <a:gd name="connsiteY56" fmla="*/ 2949388 h 3173506"/>
                <a:gd name="connsiteX57" fmla="*/ 923364 w 2510117"/>
                <a:gd name="connsiteY57" fmla="*/ 3173506 h 3173506"/>
                <a:gd name="connsiteX58" fmla="*/ 0 w 2510117"/>
                <a:gd name="connsiteY58" fmla="*/ 3164541 h 3173506"/>
                <a:gd name="connsiteX59" fmla="*/ 0 w 2510117"/>
                <a:gd name="connsiteY59" fmla="*/ 0 h 3173506"/>
                <a:gd name="connsiteX60" fmla="*/ 2510117 w 2510117"/>
                <a:gd name="connsiteY60" fmla="*/ 8965 h 3173506"/>
                <a:gd name="connsiteX0" fmla="*/ 2510117 w 2510117"/>
                <a:gd name="connsiteY0" fmla="*/ 8965 h 3173506"/>
                <a:gd name="connsiteX1" fmla="*/ 2501153 w 2510117"/>
                <a:gd name="connsiteY1" fmla="*/ 224118 h 3173506"/>
                <a:gd name="connsiteX2" fmla="*/ 2474259 w 2510117"/>
                <a:gd name="connsiteY2" fmla="*/ 295835 h 3173506"/>
                <a:gd name="connsiteX3" fmla="*/ 2456329 w 2510117"/>
                <a:gd name="connsiteY3" fmla="*/ 313765 h 3173506"/>
                <a:gd name="connsiteX4" fmla="*/ 2438400 w 2510117"/>
                <a:gd name="connsiteY4" fmla="*/ 367553 h 3173506"/>
                <a:gd name="connsiteX5" fmla="*/ 2429435 w 2510117"/>
                <a:gd name="connsiteY5" fmla="*/ 394447 h 3173506"/>
                <a:gd name="connsiteX6" fmla="*/ 2420470 w 2510117"/>
                <a:gd name="connsiteY6" fmla="*/ 510988 h 3173506"/>
                <a:gd name="connsiteX7" fmla="*/ 2402541 w 2510117"/>
                <a:gd name="connsiteY7" fmla="*/ 564777 h 3173506"/>
                <a:gd name="connsiteX8" fmla="*/ 2393576 w 2510117"/>
                <a:gd name="connsiteY8" fmla="*/ 591671 h 3173506"/>
                <a:gd name="connsiteX9" fmla="*/ 2375647 w 2510117"/>
                <a:gd name="connsiteY9" fmla="*/ 618565 h 3173506"/>
                <a:gd name="connsiteX10" fmla="*/ 2366682 w 2510117"/>
                <a:gd name="connsiteY10" fmla="*/ 645459 h 3173506"/>
                <a:gd name="connsiteX11" fmla="*/ 2330823 w 2510117"/>
                <a:gd name="connsiteY11" fmla="*/ 690282 h 3173506"/>
                <a:gd name="connsiteX12" fmla="*/ 2312894 w 2510117"/>
                <a:gd name="connsiteY12" fmla="*/ 717177 h 3173506"/>
                <a:gd name="connsiteX13" fmla="*/ 2268070 w 2510117"/>
                <a:gd name="connsiteY13" fmla="*/ 753035 h 3173506"/>
                <a:gd name="connsiteX14" fmla="*/ 2250141 w 2510117"/>
                <a:gd name="connsiteY14" fmla="*/ 806824 h 3173506"/>
                <a:gd name="connsiteX15" fmla="*/ 2214282 w 2510117"/>
                <a:gd name="connsiteY15" fmla="*/ 860612 h 3173506"/>
                <a:gd name="connsiteX16" fmla="*/ 2205317 w 2510117"/>
                <a:gd name="connsiteY16" fmla="*/ 887506 h 3173506"/>
                <a:gd name="connsiteX17" fmla="*/ 2178423 w 2510117"/>
                <a:gd name="connsiteY17" fmla="*/ 914400 h 3173506"/>
                <a:gd name="connsiteX18" fmla="*/ 2147880 w 2510117"/>
                <a:gd name="connsiteY18" fmla="*/ 980489 h 3173506"/>
                <a:gd name="connsiteX19" fmla="*/ 2083559 w 2510117"/>
                <a:gd name="connsiteY19" fmla="*/ 1045270 h 3173506"/>
                <a:gd name="connsiteX20" fmla="*/ 2005155 w 2510117"/>
                <a:gd name="connsiteY20" fmla="*/ 1116988 h 3173506"/>
                <a:gd name="connsiteX21" fmla="*/ 1939462 w 2510117"/>
                <a:gd name="connsiteY21" fmla="*/ 1234999 h 3173506"/>
                <a:gd name="connsiteX22" fmla="*/ 1873623 w 2510117"/>
                <a:gd name="connsiteY22" fmla="*/ 1380565 h 3173506"/>
                <a:gd name="connsiteX23" fmla="*/ 1891553 w 2510117"/>
                <a:gd name="connsiteY23" fmla="*/ 1524000 h 3173506"/>
                <a:gd name="connsiteX24" fmla="*/ 1882588 w 2510117"/>
                <a:gd name="connsiteY24" fmla="*/ 1568824 h 3173506"/>
                <a:gd name="connsiteX25" fmla="*/ 1909482 w 2510117"/>
                <a:gd name="connsiteY25" fmla="*/ 1622612 h 3173506"/>
                <a:gd name="connsiteX26" fmla="*/ 1927411 w 2510117"/>
                <a:gd name="connsiteY26" fmla="*/ 1676400 h 3173506"/>
                <a:gd name="connsiteX27" fmla="*/ 1945341 w 2510117"/>
                <a:gd name="connsiteY27" fmla="*/ 1739153 h 3173506"/>
                <a:gd name="connsiteX28" fmla="*/ 1972235 w 2510117"/>
                <a:gd name="connsiteY28" fmla="*/ 1792941 h 3173506"/>
                <a:gd name="connsiteX29" fmla="*/ 1936376 w 2510117"/>
                <a:gd name="connsiteY29" fmla="*/ 1936377 h 3173506"/>
                <a:gd name="connsiteX30" fmla="*/ 1900517 w 2510117"/>
                <a:gd name="connsiteY30" fmla="*/ 1981200 h 3173506"/>
                <a:gd name="connsiteX31" fmla="*/ 1864659 w 2510117"/>
                <a:gd name="connsiteY31" fmla="*/ 2017059 h 3173506"/>
                <a:gd name="connsiteX32" fmla="*/ 1846729 w 2510117"/>
                <a:gd name="connsiteY32" fmla="*/ 2034988 h 3173506"/>
                <a:gd name="connsiteX33" fmla="*/ 1766047 w 2510117"/>
                <a:gd name="connsiteY33" fmla="*/ 2052918 h 3173506"/>
                <a:gd name="connsiteX34" fmla="*/ 1739153 w 2510117"/>
                <a:gd name="connsiteY34" fmla="*/ 2061882 h 3173506"/>
                <a:gd name="connsiteX35" fmla="*/ 1613647 w 2510117"/>
                <a:gd name="connsiteY35" fmla="*/ 2097741 h 3173506"/>
                <a:gd name="connsiteX36" fmla="*/ 1506070 w 2510117"/>
                <a:gd name="connsiteY36" fmla="*/ 2133600 h 3173506"/>
                <a:gd name="connsiteX37" fmla="*/ 1479176 w 2510117"/>
                <a:gd name="connsiteY37" fmla="*/ 2142565 h 3173506"/>
                <a:gd name="connsiteX38" fmla="*/ 1452282 w 2510117"/>
                <a:gd name="connsiteY38" fmla="*/ 2151529 h 3173506"/>
                <a:gd name="connsiteX39" fmla="*/ 1380564 w 2510117"/>
                <a:gd name="connsiteY39" fmla="*/ 2187388 h 3173506"/>
                <a:gd name="connsiteX40" fmla="*/ 1353670 w 2510117"/>
                <a:gd name="connsiteY40" fmla="*/ 2196353 h 3173506"/>
                <a:gd name="connsiteX41" fmla="*/ 1326776 w 2510117"/>
                <a:gd name="connsiteY41" fmla="*/ 2205318 h 3173506"/>
                <a:gd name="connsiteX42" fmla="*/ 1228164 w 2510117"/>
                <a:gd name="connsiteY42" fmla="*/ 2223247 h 3173506"/>
                <a:gd name="connsiteX43" fmla="*/ 1174376 w 2510117"/>
                <a:gd name="connsiteY43" fmla="*/ 2241177 h 3173506"/>
                <a:gd name="connsiteX44" fmla="*/ 1120588 w 2510117"/>
                <a:gd name="connsiteY44" fmla="*/ 2277035 h 3173506"/>
                <a:gd name="connsiteX45" fmla="*/ 1084729 w 2510117"/>
                <a:gd name="connsiteY45" fmla="*/ 2321859 h 3173506"/>
                <a:gd name="connsiteX46" fmla="*/ 1057835 w 2510117"/>
                <a:gd name="connsiteY46" fmla="*/ 2330824 h 3173506"/>
                <a:gd name="connsiteX47" fmla="*/ 1013011 w 2510117"/>
                <a:gd name="connsiteY47" fmla="*/ 2375647 h 3173506"/>
                <a:gd name="connsiteX48" fmla="*/ 995082 w 2510117"/>
                <a:gd name="connsiteY48" fmla="*/ 2393577 h 3173506"/>
                <a:gd name="connsiteX49" fmla="*/ 959223 w 2510117"/>
                <a:gd name="connsiteY49" fmla="*/ 2447365 h 3173506"/>
                <a:gd name="connsiteX50" fmla="*/ 941294 w 2510117"/>
                <a:gd name="connsiteY50" fmla="*/ 2510118 h 3173506"/>
                <a:gd name="connsiteX51" fmla="*/ 932329 w 2510117"/>
                <a:gd name="connsiteY51" fmla="*/ 2537012 h 3173506"/>
                <a:gd name="connsiteX52" fmla="*/ 923364 w 2510117"/>
                <a:gd name="connsiteY52" fmla="*/ 2662518 h 3173506"/>
                <a:gd name="connsiteX53" fmla="*/ 914400 w 2510117"/>
                <a:gd name="connsiteY53" fmla="*/ 2823882 h 3173506"/>
                <a:gd name="connsiteX54" fmla="*/ 905435 w 2510117"/>
                <a:gd name="connsiteY54" fmla="*/ 2913529 h 3173506"/>
                <a:gd name="connsiteX55" fmla="*/ 914400 w 2510117"/>
                <a:gd name="connsiteY55" fmla="*/ 2949388 h 3173506"/>
                <a:gd name="connsiteX56" fmla="*/ 923364 w 2510117"/>
                <a:gd name="connsiteY56" fmla="*/ 3173506 h 3173506"/>
                <a:gd name="connsiteX57" fmla="*/ 0 w 2510117"/>
                <a:gd name="connsiteY57" fmla="*/ 3164541 h 3173506"/>
                <a:gd name="connsiteX58" fmla="*/ 0 w 2510117"/>
                <a:gd name="connsiteY58" fmla="*/ 0 h 3173506"/>
                <a:gd name="connsiteX59" fmla="*/ 2510117 w 2510117"/>
                <a:gd name="connsiteY59" fmla="*/ 8965 h 3173506"/>
                <a:gd name="connsiteX0" fmla="*/ 2510117 w 2510117"/>
                <a:gd name="connsiteY0" fmla="*/ 8965 h 3173506"/>
                <a:gd name="connsiteX1" fmla="*/ 2501153 w 2510117"/>
                <a:gd name="connsiteY1" fmla="*/ 224118 h 3173506"/>
                <a:gd name="connsiteX2" fmla="*/ 2474259 w 2510117"/>
                <a:gd name="connsiteY2" fmla="*/ 295835 h 3173506"/>
                <a:gd name="connsiteX3" fmla="*/ 2456329 w 2510117"/>
                <a:gd name="connsiteY3" fmla="*/ 313765 h 3173506"/>
                <a:gd name="connsiteX4" fmla="*/ 2438400 w 2510117"/>
                <a:gd name="connsiteY4" fmla="*/ 367553 h 3173506"/>
                <a:gd name="connsiteX5" fmla="*/ 2429435 w 2510117"/>
                <a:gd name="connsiteY5" fmla="*/ 394447 h 3173506"/>
                <a:gd name="connsiteX6" fmla="*/ 2420470 w 2510117"/>
                <a:gd name="connsiteY6" fmla="*/ 510988 h 3173506"/>
                <a:gd name="connsiteX7" fmla="*/ 2402541 w 2510117"/>
                <a:gd name="connsiteY7" fmla="*/ 564777 h 3173506"/>
                <a:gd name="connsiteX8" fmla="*/ 2393576 w 2510117"/>
                <a:gd name="connsiteY8" fmla="*/ 591671 h 3173506"/>
                <a:gd name="connsiteX9" fmla="*/ 2375647 w 2510117"/>
                <a:gd name="connsiteY9" fmla="*/ 618565 h 3173506"/>
                <a:gd name="connsiteX10" fmla="*/ 2366682 w 2510117"/>
                <a:gd name="connsiteY10" fmla="*/ 645459 h 3173506"/>
                <a:gd name="connsiteX11" fmla="*/ 2330823 w 2510117"/>
                <a:gd name="connsiteY11" fmla="*/ 690282 h 3173506"/>
                <a:gd name="connsiteX12" fmla="*/ 2312894 w 2510117"/>
                <a:gd name="connsiteY12" fmla="*/ 717177 h 3173506"/>
                <a:gd name="connsiteX13" fmla="*/ 2268070 w 2510117"/>
                <a:gd name="connsiteY13" fmla="*/ 753035 h 3173506"/>
                <a:gd name="connsiteX14" fmla="*/ 2250141 w 2510117"/>
                <a:gd name="connsiteY14" fmla="*/ 806824 h 3173506"/>
                <a:gd name="connsiteX15" fmla="*/ 2214282 w 2510117"/>
                <a:gd name="connsiteY15" fmla="*/ 860612 h 3173506"/>
                <a:gd name="connsiteX16" fmla="*/ 2205317 w 2510117"/>
                <a:gd name="connsiteY16" fmla="*/ 887506 h 3173506"/>
                <a:gd name="connsiteX17" fmla="*/ 2178423 w 2510117"/>
                <a:gd name="connsiteY17" fmla="*/ 914400 h 3173506"/>
                <a:gd name="connsiteX18" fmla="*/ 2147880 w 2510117"/>
                <a:gd name="connsiteY18" fmla="*/ 980489 h 3173506"/>
                <a:gd name="connsiteX19" fmla="*/ 2083559 w 2510117"/>
                <a:gd name="connsiteY19" fmla="*/ 1045270 h 3173506"/>
                <a:gd name="connsiteX20" fmla="*/ 2005155 w 2510117"/>
                <a:gd name="connsiteY20" fmla="*/ 1116988 h 3173506"/>
                <a:gd name="connsiteX21" fmla="*/ 1939462 w 2510117"/>
                <a:gd name="connsiteY21" fmla="*/ 1234999 h 3173506"/>
                <a:gd name="connsiteX22" fmla="*/ 1892361 w 2510117"/>
                <a:gd name="connsiteY22" fmla="*/ 1395555 h 3173506"/>
                <a:gd name="connsiteX23" fmla="*/ 1891553 w 2510117"/>
                <a:gd name="connsiteY23" fmla="*/ 1524000 h 3173506"/>
                <a:gd name="connsiteX24" fmla="*/ 1882588 w 2510117"/>
                <a:gd name="connsiteY24" fmla="*/ 1568824 h 3173506"/>
                <a:gd name="connsiteX25" fmla="*/ 1909482 w 2510117"/>
                <a:gd name="connsiteY25" fmla="*/ 1622612 h 3173506"/>
                <a:gd name="connsiteX26" fmla="*/ 1927411 w 2510117"/>
                <a:gd name="connsiteY26" fmla="*/ 1676400 h 3173506"/>
                <a:gd name="connsiteX27" fmla="*/ 1945341 w 2510117"/>
                <a:gd name="connsiteY27" fmla="*/ 1739153 h 3173506"/>
                <a:gd name="connsiteX28" fmla="*/ 1972235 w 2510117"/>
                <a:gd name="connsiteY28" fmla="*/ 1792941 h 3173506"/>
                <a:gd name="connsiteX29" fmla="*/ 1936376 w 2510117"/>
                <a:gd name="connsiteY29" fmla="*/ 1936377 h 3173506"/>
                <a:gd name="connsiteX30" fmla="*/ 1900517 w 2510117"/>
                <a:gd name="connsiteY30" fmla="*/ 1981200 h 3173506"/>
                <a:gd name="connsiteX31" fmla="*/ 1864659 w 2510117"/>
                <a:gd name="connsiteY31" fmla="*/ 2017059 h 3173506"/>
                <a:gd name="connsiteX32" fmla="*/ 1846729 w 2510117"/>
                <a:gd name="connsiteY32" fmla="*/ 2034988 h 3173506"/>
                <a:gd name="connsiteX33" fmla="*/ 1766047 w 2510117"/>
                <a:gd name="connsiteY33" fmla="*/ 2052918 h 3173506"/>
                <a:gd name="connsiteX34" fmla="*/ 1739153 w 2510117"/>
                <a:gd name="connsiteY34" fmla="*/ 2061882 h 3173506"/>
                <a:gd name="connsiteX35" fmla="*/ 1613647 w 2510117"/>
                <a:gd name="connsiteY35" fmla="*/ 2097741 h 3173506"/>
                <a:gd name="connsiteX36" fmla="*/ 1506070 w 2510117"/>
                <a:gd name="connsiteY36" fmla="*/ 2133600 h 3173506"/>
                <a:gd name="connsiteX37" fmla="*/ 1479176 w 2510117"/>
                <a:gd name="connsiteY37" fmla="*/ 2142565 h 3173506"/>
                <a:gd name="connsiteX38" fmla="*/ 1452282 w 2510117"/>
                <a:gd name="connsiteY38" fmla="*/ 2151529 h 3173506"/>
                <a:gd name="connsiteX39" fmla="*/ 1380564 w 2510117"/>
                <a:gd name="connsiteY39" fmla="*/ 2187388 h 3173506"/>
                <a:gd name="connsiteX40" fmla="*/ 1353670 w 2510117"/>
                <a:gd name="connsiteY40" fmla="*/ 2196353 h 3173506"/>
                <a:gd name="connsiteX41" fmla="*/ 1326776 w 2510117"/>
                <a:gd name="connsiteY41" fmla="*/ 2205318 h 3173506"/>
                <a:gd name="connsiteX42" fmla="*/ 1228164 w 2510117"/>
                <a:gd name="connsiteY42" fmla="*/ 2223247 h 3173506"/>
                <a:gd name="connsiteX43" fmla="*/ 1174376 w 2510117"/>
                <a:gd name="connsiteY43" fmla="*/ 2241177 h 3173506"/>
                <a:gd name="connsiteX44" fmla="*/ 1120588 w 2510117"/>
                <a:gd name="connsiteY44" fmla="*/ 2277035 h 3173506"/>
                <a:gd name="connsiteX45" fmla="*/ 1084729 w 2510117"/>
                <a:gd name="connsiteY45" fmla="*/ 2321859 h 3173506"/>
                <a:gd name="connsiteX46" fmla="*/ 1057835 w 2510117"/>
                <a:gd name="connsiteY46" fmla="*/ 2330824 h 3173506"/>
                <a:gd name="connsiteX47" fmla="*/ 1013011 w 2510117"/>
                <a:gd name="connsiteY47" fmla="*/ 2375647 h 3173506"/>
                <a:gd name="connsiteX48" fmla="*/ 995082 w 2510117"/>
                <a:gd name="connsiteY48" fmla="*/ 2393577 h 3173506"/>
                <a:gd name="connsiteX49" fmla="*/ 959223 w 2510117"/>
                <a:gd name="connsiteY49" fmla="*/ 2447365 h 3173506"/>
                <a:gd name="connsiteX50" fmla="*/ 941294 w 2510117"/>
                <a:gd name="connsiteY50" fmla="*/ 2510118 h 3173506"/>
                <a:gd name="connsiteX51" fmla="*/ 932329 w 2510117"/>
                <a:gd name="connsiteY51" fmla="*/ 2537012 h 3173506"/>
                <a:gd name="connsiteX52" fmla="*/ 923364 w 2510117"/>
                <a:gd name="connsiteY52" fmla="*/ 2662518 h 3173506"/>
                <a:gd name="connsiteX53" fmla="*/ 914400 w 2510117"/>
                <a:gd name="connsiteY53" fmla="*/ 2823882 h 3173506"/>
                <a:gd name="connsiteX54" fmla="*/ 905435 w 2510117"/>
                <a:gd name="connsiteY54" fmla="*/ 2913529 h 3173506"/>
                <a:gd name="connsiteX55" fmla="*/ 914400 w 2510117"/>
                <a:gd name="connsiteY55" fmla="*/ 2949388 h 3173506"/>
                <a:gd name="connsiteX56" fmla="*/ 923364 w 2510117"/>
                <a:gd name="connsiteY56" fmla="*/ 3173506 h 3173506"/>
                <a:gd name="connsiteX57" fmla="*/ 0 w 2510117"/>
                <a:gd name="connsiteY57" fmla="*/ 3164541 h 3173506"/>
                <a:gd name="connsiteX58" fmla="*/ 0 w 2510117"/>
                <a:gd name="connsiteY58" fmla="*/ 0 h 3173506"/>
                <a:gd name="connsiteX59" fmla="*/ 2510117 w 2510117"/>
                <a:gd name="connsiteY59" fmla="*/ 8965 h 3173506"/>
                <a:gd name="connsiteX0" fmla="*/ 2510117 w 2510117"/>
                <a:gd name="connsiteY0" fmla="*/ 8965 h 3173506"/>
                <a:gd name="connsiteX1" fmla="*/ 2501153 w 2510117"/>
                <a:gd name="connsiteY1" fmla="*/ 224118 h 3173506"/>
                <a:gd name="connsiteX2" fmla="*/ 2474259 w 2510117"/>
                <a:gd name="connsiteY2" fmla="*/ 295835 h 3173506"/>
                <a:gd name="connsiteX3" fmla="*/ 2456329 w 2510117"/>
                <a:gd name="connsiteY3" fmla="*/ 313765 h 3173506"/>
                <a:gd name="connsiteX4" fmla="*/ 2438400 w 2510117"/>
                <a:gd name="connsiteY4" fmla="*/ 367553 h 3173506"/>
                <a:gd name="connsiteX5" fmla="*/ 2429435 w 2510117"/>
                <a:gd name="connsiteY5" fmla="*/ 394447 h 3173506"/>
                <a:gd name="connsiteX6" fmla="*/ 2420470 w 2510117"/>
                <a:gd name="connsiteY6" fmla="*/ 510988 h 3173506"/>
                <a:gd name="connsiteX7" fmla="*/ 2402541 w 2510117"/>
                <a:gd name="connsiteY7" fmla="*/ 564777 h 3173506"/>
                <a:gd name="connsiteX8" fmla="*/ 2393576 w 2510117"/>
                <a:gd name="connsiteY8" fmla="*/ 591671 h 3173506"/>
                <a:gd name="connsiteX9" fmla="*/ 2375647 w 2510117"/>
                <a:gd name="connsiteY9" fmla="*/ 618565 h 3173506"/>
                <a:gd name="connsiteX10" fmla="*/ 2366682 w 2510117"/>
                <a:gd name="connsiteY10" fmla="*/ 645459 h 3173506"/>
                <a:gd name="connsiteX11" fmla="*/ 2330823 w 2510117"/>
                <a:gd name="connsiteY11" fmla="*/ 690282 h 3173506"/>
                <a:gd name="connsiteX12" fmla="*/ 2312894 w 2510117"/>
                <a:gd name="connsiteY12" fmla="*/ 717177 h 3173506"/>
                <a:gd name="connsiteX13" fmla="*/ 2268070 w 2510117"/>
                <a:gd name="connsiteY13" fmla="*/ 753035 h 3173506"/>
                <a:gd name="connsiteX14" fmla="*/ 2250141 w 2510117"/>
                <a:gd name="connsiteY14" fmla="*/ 806824 h 3173506"/>
                <a:gd name="connsiteX15" fmla="*/ 2214282 w 2510117"/>
                <a:gd name="connsiteY15" fmla="*/ 860612 h 3173506"/>
                <a:gd name="connsiteX16" fmla="*/ 2205317 w 2510117"/>
                <a:gd name="connsiteY16" fmla="*/ 887506 h 3173506"/>
                <a:gd name="connsiteX17" fmla="*/ 2178423 w 2510117"/>
                <a:gd name="connsiteY17" fmla="*/ 914400 h 3173506"/>
                <a:gd name="connsiteX18" fmla="*/ 2147880 w 2510117"/>
                <a:gd name="connsiteY18" fmla="*/ 980489 h 3173506"/>
                <a:gd name="connsiteX19" fmla="*/ 2083559 w 2510117"/>
                <a:gd name="connsiteY19" fmla="*/ 1045270 h 3173506"/>
                <a:gd name="connsiteX20" fmla="*/ 2005155 w 2510117"/>
                <a:gd name="connsiteY20" fmla="*/ 1116988 h 3173506"/>
                <a:gd name="connsiteX21" fmla="*/ 1939462 w 2510117"/>
                <a:gd name="connsiteY21" fmla="*/ 1234999 h 3173506"/>
                <a:gd name="connsiteX22" fmla="*/ 1892361 w 2510117"/>
                <a:gd name="connsiteY22" fmla="*/ 1395555 h 3173506"/>
                <a:gd name="connsiteX23" fmla="*/ 1891553 w 2510117"/>
                <a:gd name="connsiteY23" fmla="*/ 1524000 h 3173506"/>
                <a:gd name="connsiteX24" fmla="*/ 1909482 w 2510117"/>
                <a:gd name="connsiteY24" fmla="*/ 1622612 h 3173506"/>
                <a:gd name="connsiteX25" fmla="*/ 1927411 w 2510117"/>
                <a:gd name="connsiteY25" fmla="*/ 1676400 h 3173506"/>
                <a:gd name="connsiteX26" fmla="*/ 1945341 w 2510117"/>
                <a:gd name="connsiteY26" fmla="*/ 1739153 h 3173506"/>
                <a:gd name="connsiteX27" fmla="*/ 1972235 w 2510117"/>
                <a:gd name="connsiteY27" fmla="*/ 1792941 h 3173506"/>
                <a:gd name="connsiteX28" fmla="*/ 1936376 w 2510117"/>
                <a:gd name="connsiteY28" fmla="*/ 1936377 h 3173506"/>
                <a:gd name="connsiteX29" fmla="*/ 1900517 w 2510117"/>
                <a:gd name="connsiteY29" fmla="*/ 1981200 h 3173506"/>
                <a:gd name="connsiteX30" fmla="*/ 1864659 w 2510117"/>
                <a:gd name="connsiteY30" fmla="*/ 2017059 h 3173506"/>
                <a:gd name="connsiteX31" fmla="*/ 1846729 w 2510117"/>
                <a:gd name="connsiteY31" fmla="*/ 2034988 h 3173506"/>
                <a:gd name="connsiteX32" fmla="*/ 1766047 w 2510117"/>
                <a:gd name="connsiteY32" fmla="*/ 2052918 h 3173506"/>
                <a:gd name="connsiteX33" fmla="*/ 1739153 w 2510117"/>
                <a:gd name="connsiteY33" fmla="*/ 2061882 h 3173506"/>
                <a:gd name="connsiteX34" fmla="*/ 1613647 w 2510117"/>
                <a:gd name="connsiteY34" fmla="*/ 2097741 h 3173506"/>
                <a:gd name="connsiteX35" fmla="*/ 1506070 w 2510117"/>
                <a:gd name="connsiteY35" fmla="*/ 2133600 h 3173506"/>
                <a:gd name="connsiteX36" fmla="*/ 1479176 w 2510117"/>
                <a:gd name="connsiteY36" fmla="*/ 2142565 h 3173506"/>
                <a:gd name="connsiteX37" fmla="*/ 1452282 w 2510117"/>
                <a:gd name="connsiteY37" fmla="*/ 2151529 h 3173506"/>
                <a:gd name="connsiteX38" fmla="*/ 1380564 w 2510117"/>
                <a:gd name="connsiteY38" fmla="*/ 2187388 h 3173506"/>
                <a:gd name="connsiteX39" fmla="*/ 1353670 w 2510117"/>
                <a:gd name="connsiteY39" fmla="*/ 2196353 h 3173506"/>
                <a:gd name="connsiteX40" fmla="*/ 1326776 w 2510117"/>
                <a:gd name="connsiteY40" fmla="*/ 2205318 h 3173506"/>
                <a:gd name="connsiteX41" fmla="*/ 1228164 w 2510117"/>
                <a:gd name="connsiteY41" fmla="*/ 2223247 h 3173506"/>
                <a:gd name="connsiteX42" fmla="*/ 1174376 w 2510117"/>
                <a:gd name="connsiteY42" fmla="*/ 2241177 h 3173506"/>
                <a:gd name="connsiteX43" fmla="*/ 1120588 w 2510117"/>
                <a:gd name="connsiteY43" fmla="*/ 2277035 h 3173506"/>
                <a:gd name="connsiteX44" fmla="*/ 1084729 w 2510117"/>
                <a:gd name="connsiteY44" fmla="*/ 2321859 h 3173506"/>
                <a:gd name="connsiteX45" fmla="*/ 1057835 w 2510117"/>
                <a:gd name="connsiteY45" fmla="*/ 2330824 h 3173506"/>
                <a:gd name="connsiteX46" fmla="*/ 1013011 w 2510117"/>
                <a:gd name="connsiteY46" fmla="*/ 2375647 h 3173506"/>
                <a:gd name="connsiteX47" fmla="*/ 995082 w 2510117"/>
                <a:gd name="connsiteY47" fmla="*/ 2393577 h 3173506"/>
                <a:gd name="connsiteX48" fmla="*/ 959223 w 2510117"/>
                <a:gd name="connsiteY48" fmla="*/ 2447365 h 3173506"/>
                <a:gd name="connsiteX49" fmla="*/ 941294 w 2510117"/>
                <a:gd name="connsiteY49" fmla="*/ 2510118 h 3173506"/>
                <a:gd name="connsiteX50" fmla="*/ 932329 w 2510117"/>
                <a:gd name="connsiteY50" fmla="*/ 2537012 h 3173506"/>
                <a:gd name="connsiteX51" fmla="*/ 923364 w 2510117"/>
                <a:gd name="connsiteY51" fmla="*/ 2662518 h 3173506"/>
                <a:gd name="connsiteX52" fmla="*/ 914400 w 2510117"/>
                <a:gd name="connsiteY52" fmla="*/ 2823882 h 3173506"/>
                <a:gd name="connsiteX53" fmla="*/ 905435 w 2510117"/>
                <a:gd name="connsiteY53" fmla="*/ 2913529 h 3173506"/>
                <a:gd name="connsiteX54" fmla="*/ 914400 w 2510117"/>
                <a:gd name="connsiteY54" fmla="*/ 2949388 h 3173506"/>
                <a:gd name="connsiteX55" fmla="*/ 923364 w 2510117"/>
                <a:gd name="connsiteY55" fmla="*/ 3173506 h 3173506"/>
                <a:gd name="connsiteX56" fmla="*/ 0 w 2510117"/>
                <a:gd name="connsiteY56" fmla="*/ 3164541 h 3173506"/>
                <a:gd name="connsiteX57" fmla="*/ 0 w 2510117"/>
                <a:gd name="connsiteY57" fmla="*/ 0 h 3173506"/>
                <a:gd name="connsiteX58" fmla="*/ 2510117 w 2510117"/>
                <a:gd name="connsiteY58" fmla="*/ 8965 h 317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10117" h="3173506">
                  <a:moveTo>
                    <a:pt x="2510117" y="8965"/>
                  </a:moveTo>
                  <a:lnTo>
                    <a:pt x="2501153" y="224118"/>
                  </a:lnTo>
                  <a:cubicBezTo>
                    <a:pt x="2492188" y="248024"/>
                    <a:pt x="2485677" y="272999"/>
                    <a:pt x="2474259" y="295835"/>
                  </a:cubicBezTo>
                  <a:cubicBezTo>
                    <a:pt x="2470479" y="303395"/>
                    <a:pt x="2460109" y="306205"/>
                    <a:pt x="2456329" y="313765"/>
                  </a:cubicBezTo>
                  <a:cubicBezTo>
                    <a:pt x="2447877" y="330669"/>
                    <a:pt x="2444376" y="349624"/>
                    <a:pt x="2438400" y="367553"/>
                  </a:cubicBezTo>
                  <a:lnTo>
                    <a:pt x="2429435" y="394447"/>
                  </a:lnTo>
                  <a:cubicBezTo>
                    <a:pt x="2426447" y="433294"/>
                    <a:pt x="2426547" y="472503"/>
                    <a:pt x="2420470" y="510988"/>
                  </a:cubicBezTo>
                  <a:cubicBezTo>
                    <a:pt x="2417522" y="529656"/>
                    <a:pt x="2408517" y="546847"/>
                    <a:pt x="2402541" y="564777"/>
                  </a:cubicBezTo>
                  <a:cubicBezTo>
                    <a:pt x="2399553" y="573742"/>
                    <a:pt x="2398818" y="583808"/>
                    <a:pt x="2393576" y="591671"/>
                  </a:cubicBezTo>
                  <a:cubicBezTo>
                    <a:pt x="2387600" y="600636"/>
                    <a:pt x="2380465" y="608928"/>
                    <a:pt x="2375647" y="618565"/>
                  </a:cubicBezTo>
                  <a:cubicBezTo>
                    <a:pt x="2371421" y="627017"/>
                    <a:pt x="2370908" y="637007"/>
                    <a:pt x="2366682" y="645459"/>
                  </a:cubicBezTo>
                  <a:cubicBezTo>
                    <a:pt x="2348283" y="682256"/>
                    <a:pt x="2353062" y="662483"/>
                    <a:pt x="2330823" y="690282"/>
                  </a:cubicBezTo>
                  <a:cubicBezTo>
                    <a:pt x="2324092" y="698695"/>
                    <a:pt x="2319625" y="708764"/>
                    <a:pt x="2312894" y="717177"/>
                  </a:cubicBezTo>
                  <a:cubicBezTo>
                    <a:pt x="2298297" y="735423"/>
                    <a:pt x="2288036" y="739725"/>
                    <a:pt x="2268070" y="753035"/>
                  </a:cubicBezTo>
                  <a:cubicBezTo>
                    <a:pt x="2262094" y="770965"/>
                    <a:pt x="2260625" y="791099"/>
                    <a:pt x="2250141" y="806824"/>
                  </a:cubicBezTo>
                  <a:cubicBezTo>
                    <a:pt x="2238188" y="824753"/>
                    <a:pt x="2221096" y="840169"/>
                    <a:pt x="2214282" y="860612"/>
                  </a:cubicBezTo>
                  <a:cubicBezTo>
                    <a:pt x="2211294" y="869577"/>
                    <a:pt x="2210559" y="879643"/>
                    <a:pt x="2205317" y="887506"/>
                  </a:cubicBezTo>
                  <a:cubicBezTo>
                    <a:pt x="2198284" y="898055"/>
                    <a:pt x="2187996" y="898903"/>
                    <a:pt x="2178423" y="914400"/>
                  </a:cubicBezTo>
                  <a:cubicBezTo>
                    <a:pt x="2168850" y="929897"/>
                    <a:pt x="2163691" y="958677"/>
                    <a:pt x="2147880" y="980489"/>
                  </a:cubicBezTo>
                  <a:cubicBezTo>
                    <a:pt x="2132069" y="1002301"/>
                    <a:pt x="2107346" y="1022520"/>
                    <a:pt x="2083559" y="1045270"/>
                  </a:cubicBezTo>
                  <a:cubicBezTo>
                    <a:pt x="2059772" y="1068020"/>
                    <a:pt x="2029171" y="1085367"/>
                    <a:pt x="2005155" y="1116988"/>
                  </a:cubicBezTo>
                  <a:cubicBezTo>
                    <a:pt x="1981139" y="1148609"/>
                    <a:pt x="1958261" y="1188571"/>
                    <a:pt x="1939462" y="1234999"/>
                  </a:cubicBezTo>
                  <a:cubicBezTo>
                    <a:pt x="1920663" y="1281427"/>
                    <a:pt x="1900346" y="1347388"/>
                    <a:pt x="1892361" y="1395555"/>
                  </a:cubicBezTo>
                  <a:cubicBezTo>
                    <a:pt x="1884376" y="1443722"/>
                    <a:pt x="1884172" y="1479713"/>
                    <a:pt x="1891553" y="1524000"/>
                  </a:cubicBezTo>
                  <a:cubicBezTo>
                    <a:pt x="1894406" y="1561843"/>
                    <a:pt x="1903506" y="1597212"/>
                    <a:pt x="1909482" y="1622612"/>
                  </a:cubicBezTo>
                  <a:cubicBezTo>
                    <a:pt x="1915458" y="1648012"/>
                    <a:pt x="1922827" y="1658065"/>
                    <a:pt x="1927411" y="1676400"/>
                  </a:cubicBezTo>
                  <a:cubicBezTo>
                    <a:pt x="1930284" y="1687891"/>
                    <a:pt x="1938910" y="1726291"/>
                    <a:pt x="1945341" y="1739153"/>
                  </a:cubicBezTo>
                  <a:cubicBezTo>
                    <a:pt x="1980098" y="1808666"/>
                    <a:pt x="1949701" y="1725342"/>
                    <a:pt x="1972235" y="1792941"/>
                  </a:cubicBezTo>
                  <a:cubicBezTo>
                    <a:pt x="1969648" y="1805877"/>
                    <a:pt x="1952129" y="1912746"/>
                    <a:pt x="1936376" y="1936377"/>
                  </a:cubicBezTo>
                  <a:cubicBezTo>
                    <a:pt x="1913759" y="1970304"/>
                    <a:pt x="1926066" y="1955653"/>
                    <a:pt x="1900517" y="1981200"/>
                  </a:cubicBezTo>
                  <a:cubicBezTo>
                    <a:pt x="1884581" y="2029010"/>
                    <a:pt x="1904501" y="1993154"/>
                    <a:pt x="1864659" y="2017059"/>
                  </a:cubicBezTo>
                  <a:cubicBezTo>
                    <a:pt x="1857411" y="2021407"/>
                    <a:pt x="1853977" y="2030640"/>
                    <a:pt x="1846729" y="2034988"/>
                  </a:cubicBezTo>
                  <a:cubicBezTo>
                    <a:pt x="1828921" y="2045673"/>
                    <a:pt x="1778509" y="2050149"/>
                    <a:pt x="1766047" y="2052918"/>
                  </a:cubicBezTo>
                  <a:cubicBezTo>
                    <a:pt x="1756822" y="2054968"/>
                    <a:pt x="1748270" y="2059396"/>
                    <a:pt x="1739153" y="2061882"/>
                  </a:cubicBezTo>
                  <a:cubicBezTo>
                    <a:pt x="1615355" y="2095645"/>
                    <a:pt x="1716693" y="2063392"/>
                    <a:pt x="1613647" y="2097741"/>
                  </a:cubicBezTo>
                  <a:lnTo>
                    <a:pt x="1506070" y="2133600"/>
                  </a:lnTo>
                  <a:lnTo>
                    <a:pt x="1479176" y="2142565"/>
                  </a:lnTo>
                  <a:lnTo>
                    <a:pt x="1452282" y="2151529"/>
                  </a:lnTo>
                  <a:cubicBezTo>
                    <a:pt x="1420989" y="2182824"/>
                    <a:pt x="1442372" y="2166786"/>
                    <a:pt x="1380564" y="2187388"/>
                  </a:cubicBezTo>
                  <a:lnTo>
                    <a:pt x="1353670" y="2196353"/>
                  </a:lnTo>
                  <a:cubicBezTo>
                    <a:pt x="1344705" y="2199341"/>
                    <a:pt x="1336097" y="2203765"/>
                    <a:pt x="1326776" y="2205318"/>
                  </a:cubicBezTo>
                  <a:cubicBezTo>
                    <a:pt x="1309196" y="2208248"/>
                    <a:pt x="1247859" y="2217875"/>
                    <a:pt x="1228164" y="2223247"/>
                  </a:cubicBezTo>
                  <a:cubicBezTo>
                    <a:pt x="1209931" y="2228220"/>
                    <a:pt x="1190101" y="2230694"/>
                    <a:pt x="1174376" y="2241177"/>
                  </a:cubicBezTo>
                  <a:lnTo>
                    <a:pt x="1120588" y="2277035"/>
                  </a:lnTo>
                  <a:cubicBezTo>
                    <a:pt x="1112444" y="2289251"/>
                    <a:pt x="1098923" y="2313342"/>
                    <a:pt x="1084729" y="2321859"/>
                  </a:cubicBezTo>
                  <a:cubicBezTo>
                    <a:pt x="1076626" y="2326721"/>
                    <a:pt x="1066800" y="2327836"/>
                    <a:pt x="1057835" y="2330824"/>
                  </a:cubicBezTo>
                  <a:lnTo>
                    <a:pt x="1013011" y="2375647"/>
                  </a:lnTo>
                  <a:cubicBezTo>
                    <a:pt x="1007034" y="2381624"/>
                    <a:pt x="999770" y="2386544"/>
                    <a:pt x="995082" y="2393577"/>
                  </a:cubicBezTo>
                  <a:lnTo>
                    <a:pt x="959223" y="2447365"/>
                  </a:lnTo>
                  <a:cubicBezTo>
                    <a:pt x="937724" y="2511867"/>
                    <a:pt x="963815" y="2431296"/>
                    <a:pt x="941294" y="2510118"/>
                  </a:cubicBezTo>
                  <a:cubicBezTo>
                    <a:pt x="938698" y="2519204"/>
                    <a:pt x="935317" y="2528047"/>
                    <a:pt x="932329" y="2537012"/>
                  </a:cubicBezTo>
                  <a:cubicBezTo>
                    <a:pt x="929341" y="2578847"/>
                    <a:pt x="925980" y="2620658"/>
                    <a:pt x="923364" y="2662518"/>
                  </a:cubicBezTo>
                  <a:cubicBezTo>
                    <a:pt x="920004" y="2716284"/>
                    <a:pt x="918238" y="2770148"/>
                    <a:pt x="914400" y="2823882"/>
                  </a:cubicBezTo>
                  <a:cubicBezTo>
                    <a:pt x="912260" y="2853837"/>
                    <a:pt x="908423" y="2883647"/>
                    <a:pt x="905435" y="2913529"/>
                  </a:cubicBezTo>
                  <a:cubicBezTo>
                    <a:pt x="908423" y="2925482"/>
                    <a:pt x="913455" y="2937103"/>
                    <a:pt x="914400" y="2949388"/>
                  </a:cubicBezTo>
                  <a:cubicBezTo>
                    <a:pt x="923771" y="3071215"/>
                    <a:pt x="923364" y="3092294"/>
                    <a:pt x="923364" y="3173506"/>
                  </a:cubicBezTo>
                  <a:lnTo>
                    <a:pt x="0" y="3164541"/>
                  </a:lnTo>
                  <a:lnTo>
                    <a:pt x="0" y="0"/>
                  </a:lnTo>
                  <a:lnTo>
                    <a:pt x="2510117" y="8965"/>
                  </a:lnTo>
                  <a:close/>
                </a:path>
              </a:pathLst>
            </a:custGeom>
            <a:solidFill>
              <a:schemeClr val="tx1">
                <a:alpha val="8266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BE9833BB-6682-5DE4-22B1-4DC87A9FCDA2}"/>
                </a:ext>
              </a:extLst>
            </p:cNvPr>
            <p:cNvSpPr/>
            <p:nvPr/>
          </p:nvSpPr>
          <p:spPr>
            <a:xfrm>
              <a:off x="5396023" y="3439633"/>
              <a:ext cx="2535865" cy="3184451"/>
            </a:xfrm>
            <a:custGeom>
              <a:avLst/>
              <a:gdLst>
                <a:gd name="connsiteX0" fmla="*/ 451884 w 2535865"/>
                <a:gd name="connsiteY0" fmla="*/ 15948 h 3184451"/>
                <a:gd name="connsiteX1" fmla="*/ 457200 w 2535865"/>
                <a:gd name="connsiteY1" fmla="*/ 1291855 h 3184451"/>
                <a:gd name="connsiteX2" fmla="*/ 382772 w 2535865"/>
                <a:gd name="connsiteY2" fmla="*/ 1329069 h 3184451"/>
                <a:gd name="connsiteX3" fmla="*/ 366824 w 2535865"/>
                <a:gd name="connsiteY3" fmla="*/ 1339702 h 3184451"/>
                <a:gd name="connsiteX4" fmla="*/ 350875 w 2535865"/>
                <a:gd name="connsiteY4" fmla="*/ 1350334 h 3184451"/>
                <a:gd name="connsiteX5" fmla="*/ 340242 w 2535865"/>
                <a:gd name="connsiteY5" fmla="*/ 1366283 h 3184451"/>
                <a:gd name="connsiteX6" fmla="*/ 308344 w 2535865"/>
                <a:gd name="connsiteY6" fmla="*/ 1392865 h 3184451"/>
                <a:gd name="connsiteX7" fmla="*/ 271130 w 2535865"/>
                <a:gd name="connsiteY7" fmla="*/ 1440711 h 3184451"/>
                <a:gd name="connsiteX8" fmla="*/ 255182 w 2535865"/>
                <a:gd name="connsiteY8" fmla="*/ 1472609 h 3184451"/>
                <a:gd name="connsiteX9" fmla="*/ 249865 w 2535865"/>
                <a:gd name="connsiteY9" fmla="*/ 1488558 h 3184451"/>
                <a:gd name="connsiteX10" fmla="*/ 244549 w 2535865"/>
                <a:gd name="connsiteY10" fmla="*/ 1520455 h 3184451"/>
                <a:gd name="connsiteX11" fmla="*/ 186070 w 2535865"/>
                <a:gd name="connsiteY11" fmla="*/ 2445488 h 3184451"/>
                <a:gd name="connsiteX12" fmla="*/ 53163 w 2535865"/>
                <a:gd name="connsiteY12" fmla="*/ 2434855 h 3184451"/>
                <a:gd name="connsiteX13" fmla="*/ 0 w 2535865"/>
                <a:gd name="connsiteY13" fmla="*/ 2434855 h 3184451"/>
                <a:gd name="connsiteX14" fmla="*/ 15949 w 2535865"/>
                <a:gd name="connsiteY14" fmla="*/ 3179134 h 3184451"/>
                <a:gd name="connsiteX15" fmla="*/ 2535865 w 2535865"/>
                <a:gd name="connsiteY15" fmla="*/ 3184451 h 3184451"/>
                <a:gd name="connsiteX16" fmla="*/ 2530549 w 2535865"/>
                <a:gd name="connsiteY16" fmla="*/ 0 h 3184451"/>
                <a:gd name="connsiteX17" fmla="*/ 451884 w 2535865"/>
                <a:gd name="connsiteY17" fmla="*/ 15948 h 318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35865" h="3184451">
                  <a:moveTo>
                    <a:pt x="451884" y="15948"/>
                  </a:moveTo>
                  <a:lnTo>
                    <a:pt x="457200" y="1291855"/>
                  </a:lnTo>
                  <a:cubicBezTo>
                    <a:pt x="402709" y="1312289"/>
                    <a:pt x="427264" y="1299407"/>
                    <a:pt x="382772" y="1329069"/>
                  </a:cubicBezTo>
                  <a:lnTo>
                    <a:pt x="366824" y="1339702"/>
                  </a:lnTo>
                  <a:lnTo>
                    <a:pt x="350875" y="1350334"/>
                  </a:lnTo>
                  <a:cubicBezTo>
                    <a:pt x="347331" y="1355650"/>
                    <a:pt x="344760" y="1361765"/>
                    <a:pt x="340242" y="1366283"/>
                  </a:cubicBezTo>
                  <a:cubicBezTo>
                    <a:pt x="309526" y="1396999"/>
                    <a:pt x="338826" y="1353674"/>
                    <a:pt x="308344" y="1392865"/>
                  </a:cubicBezTo>
                  <a:cubicBezTo>
                    <a:pt x="263832" y="1450095"/>
                    <a:pt x="307339" y="1404502"/>
                    <a:pt x="271130" y="1440711"/>
                  </a:cubicBezTo>
                  <a:cubicBezTo>
                    <a:pt x="257770" y="1480793"/>
                    <a:pt x="275790" y="1431393"/>
                    <a:pt x="255182" y="1472609"/>
                  </a:cubicBezTo>
                  <a:cubicBezTo>
                    <a:pt x="252676" y="1477621"/>
                    <a:pt x="251405" y="1483170"/>
                    <a:pt x="249865" y="1488558"/>
                  </a:cubicBezTo>
                  <a:cubicBezTo>
                    <a:pt x="243689" y="1510171"/>
                    <a:pt x="244549" y="1504015"/>
                    <a:pt x="244549" y="1520455"/>
                  </a:cubicBezTo>
                  <a:lnTo>
                    <a:pt x="186070" y="2445488"/>
                  </a:lnTo>
                  <a:cubicBezTo>
                    <a:pt x="128885" y="2439134"/>
                    <a:pt x="120786" y="2437456"/>
                    <a:pt x="53163" y="2434855"/>
                  </a:cubicBezTo>
                  <a:cubicBezTo>
                    <a:pt x="35455" y="2434174"/>
                    <a:pt x="17721" y="2434855"/>
                    <a:pt x="0" y="2434855"/>
                  </a:cubicBezTo>
                  <a:lnTo>
                    <a:pt x="15949" y="3179134"/>
                  </a:lnTo>
                  <a:lnTo>
                    <a:pt x="2535865" y="3184451"/>
                  </a:lnTo>
                  <a:lnTo>
                    <a:pt x="2530549" y="0"/>
                  </a:lnTo>
                  <a:lnTo>
                    <a:pt x="451884" y="15948"/>
                  </a:lnTo>
                  <a:close/>
                </a:path>
              </a:pathLst>
            </a:custGeom>
            <a:solidFill>
              <a:schemeClr val="tx1">
                <a:alpha val="8273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pic>
        <p:nvPicPr>
          <p:cNvPr id="15" name="Immagine 14" descr="Immagine che contiene disegno, arte&#10;&#10;Descrizione generata automaticamente">
            <a:extLst>
              <a:ext uri="{FF2B5EF4-FFF2-40B4-BE49-F238E27FC236}">
                <a16:creationId xmlns:a16="http://schemas.microsoft.com/office/drawing/2014/main" id="{9A8AF72C-3CC0-EB27-8BD0-29CD62D82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39" y="208516"/>
            <a:ext cx="1764498" cy="15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9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muffa&#10;&#10;Descrizione generata automaticamente">
            <a:extLst>
              <a:ext uri="{FF2B5EF4-FFF2-40B4-BE49-F238E27FC236}">
                <a16:creationId xmlns:a16="http://schemas.microsoft.com/office/drawing/2014/main" id="{F1540B54-DCCD-E616-EEEE-D5C87E406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"/>
            <a:ext cx="3771900" cy="35306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E0F8E8-6A7B-B9FC-B4B6-41B467B74391}"/>
              </a:ext>
            </a:extLst>
          </p:cNvPr>
          <p:cNvSpPr txBox="1"/>
          <p:nvPr/>
        </p:nvSpPr>
        <p:spPr>
          <a:xfrm>
            <a:off x="228600" y="879318"/>
            <a:ext cx="4472940" cy="253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DA1D"/>
                </a:solidFill>
              </a:rPr>
              <a:t>La natura parassitaria delle Rickettsie dipende dalla carenza di molte funzioni:</a:t>
            </a:r>
          </a:p>
          <a:p>
            <a:endParaRPr lang="it-IT" dirty="0">
              <a:solidFill>
                <a:srgbClr val="FFDA1D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rgbClr val="FFDA1D"/>
                </a:solidFill>
              </a:rPr>
              <a:t>Metabolismo dei carboidrati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rgbClr val="FFDA1D"/>
                </a:solidFill>
              </a:rPr>
              <a:t>Sintesi dei lipidi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rgbClr val="FFDA1D"/>
                </a:solidFill>
              </a:rPr>
              <a:t>Sintesi degli aminoacidi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rgbClr val="FFDA1D"/>
                </a:solidFill>
              </a:rPr>
              <a:t>Sintesi dei nucleotidi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88BD1771-48FA-28EA-97F8-ACF72E67FC39}"/>
              </a:ext>
            </a:extLst>
          </p:cNvPr>
          <p:cNvGrpSpPr/>
          <p:nvPr/>
        </p:nvGrpSpPr>
        <p:grpSpPr>
          <a:xfrm>
            <a:off x="179070" y="4367629"/>
            <a:ext cx="8869680" cy="1951834"/>
            <a:chOff x="179070" y="4367629"/>
            <a:chExt cx="8869680" cy="1951834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4664970E-9DA5-9394-3D41-DF1ADFB50F3A}"/>
                </a:ext>
              </a:extLst>
            </p:cNvPr>
            <p:cNvSpPr txBox="1"/>
            <p:nvPr/>
          </p:nvSpPr>
          <p:spPr>
            <a:xfrm>
              <a:off x="179070" y="5029200"/>
              <a:ext cx="37071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dirty="0">
                  <a:solidFill>
                    <a:srgbClr val="FFDA1D"/>
                  </a:solidFill>
                </a:rPr>
                <a:t>Uscita delle Rickettsie dalle cellule</a:t>
              </a:r>
              <a:endParaRPr lang="it-IT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27DAD5CF-FC5A-31F5-99D6-A362D4016D84}"/>
                </a:ext>
              </a:extLst>
            </p:cNvPr>
            <p:cNvSpPr txBox="1"/>
            <p:nvPr/>
          </p:nvSpPr>
          <p:spPr>
            <a:xfrm>
              <a:off x="4476750" y="4367629"/>
              <a:ext cx="4572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dirty="0">
                  <a:solidFill>
                    <a:schemeClr val="tx2">
                      <a:lumMod val="75000"/>
                    </a:schemeClr>
                  </a:solidFill>
                </a:rPr>
                <a:t>Nel gruppo della «</a:t>
              </a:r>
              <a:r>
                <a:rPr lang="it-IT" i="1" dirty="0">
                  <a:solidFill>
                    <a:schemeClr val="tx2">
                      <a:lumMod val="75000"/>
                    </a:schemeClr>
                  </a:solidFill>
                </a:rPr>
                <a:t>febbre maculosa</a:t>
              </a:r>
              <a:r>
                <a:rPr lang="it-IT" dirty="0">
                  <a:solidFill>
                    <a:schemeClr val="tx2">
                      <a:lumMod val="75000"/>
                    </a:schemeClr>
                  </a:solidFill>
                </a:rPr>
                <a:t>» escono da estroflessione del citoplasma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C03E7CD7-EED4-11E2-88BA-9F78EC15A4E4}"/>
                </a:ext>
              </a:extLst>
            </p:cNvPr>
            <p:cNvSpPr txBox="1"/>
            <p:nvPr/>
          </p:nvSpPr>
          <p:spPr>
            <a:xfrm>
              <a:off x="4444097" y="5396133"/>
              <a:ext cx="443865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Nel gruppo del «</a:t>
              </a:r>
              <a:r>
                <a:rPr lang="it-IT" i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Tifo</a:t>
              </a:r>
              <a:r>
                <a:rPr lang="it-IT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» si accumulano nel citoplasma fino alla lisi delle membrane e la fuoriuscita</a:t>
              </a:r>
            </a:p>
          </p:txBody>
        </p:sp>
        <p:sp>
          <p:nvSpPr>
            <p:cNvPr id="11" name="Freccia destra 10">
              <a:extLst>
                <a:ext uri="{FF2B5EF4-FFF2-40B4-BE49-F238E27FC236}">
                  <a16:creationId xmlns:a16="http://schemas.microsoft.com/office/drawing/2014/main" id="{7392A733-C282-E0EB-46BF-CA5C4EDDC8F8}"/>
                </a:ext>
              </a:extLst>
            </p:cNvPr>
            <p:cNvSpPr/>
            <p:nvPr/>
          </p:nvSpPr>
          <p:spPr>
            <a:xfrm rot="19665361">
              <a:off x="3893368" y="4852731"/>
              <a:ext cx="533400" cy="181052"/>
            </a:xfrm>
            <a:prstGeom prst="rightArrow">
              <a:avLst/>
            </a:prstGeom>
            <a:solidFill>
              <a:srgbClr val="FFDA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Freccia destra 11">
              <a:extLst>
                <a:ext uri="{FF2B5EF4-FFF2-40B4-BE49-F238E27FC236}">
                  <a16:creationId xmlns:a16="http://schemas.microsoft.com/office/drawing/2014/main" id="{9C829640-A605-E875-1E7C-6BB4885F2887}"/>
                </a:ext>
              </a:extLst>
            </p:cNvPr>
            <p:cNvSpPr/>
            <p:nvPr/>
          </p:nvSpPr>
          <p:spPr>
            <a:xfrm rot="1820873">
              <a:off x="3954326" y="5518479"/>
              <a:ext cx="533400" cy="181052"/>
            </a:xfrm>
            <a:prstGeom prst="rightArrow">
              <a:avLst/>
            </a:prstGeom>
            <a:solidFill>
              <a:srgbClr val="FFDA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38614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3A03F18-811D-F6A0-A30B-95DD37C50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2000"/>
            <a:ext cx="7772400" cy="542116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F0DD20-56A6-EF38-3DB5-AFA83ED03FFB}"/>
              </a:ext>
            </a:extLst>
          </p:cNvPr>
          <p:cNvSpPr txBox="1"/>
          <p:nvPr/>
        </p:nvSpPr>
        <p:spPr>
          <a:xfrm>
            <a:off x="1409700" y="43814"/>
            <a:ext cx="6324600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FFDA1D"/>
                </a:solidFill>
              </a:rPr>
              <a:t>IL CICLO VITALE DELLA ZECCA DURA DUE ANNI</a:t>
            </a:r>
          </a:p>
        </p:txBody>
      </p:sp>
      <p:sp>
        <p:nvSpPr>
          <p:cNvPr id="5" name="Figura a mano libera 4">
            <a:extLst>
              <a:ext uri="{FF2B5EF4-FFF2-40B4-BE49-F238E27FC236}">
                <a16:creationId xmlns:a16="http://schemas.microsoft.com/office/drawing/2014/main" id="{824FC16F-6EEC-9236-6AE8-8BB60D8B3ABC}"/>
              </a:ext>
            </a:extLst>
          </p:cNvPr>
          <p:cNvSpPr/>
          <p:nvPr/>
        </p:nvSpPr>
        <p:spPr>
          <a:xfrm>
            <a:off x="680720" y="1811420"/>
            <a:ext cx="7782560" cy="4358640"/>
          </a:xfrm>
          <a:custGeom>
            <a:avLst/>
            <a:gdLst>
              <a:gd name="connsiteX0" fmla="*/ 6024880 w 7782560"/>
              <a:gd name="connsiteY0" fmla="*/ 1899920 h 4358640"/>
              <a:gd name="connsiteX1" fmla="*/ 6024880 w 7782560"/>
              <a:gd name="connsiteY1" fmla="*/ 1899920 h 4358640"/>
              <a:gd name="connsiteX2" fmla="*/ 7782560 w 7782560"/>
              <a:gd name="connsiteY2" fmla="*/ 1879600 h 4358640"/>
              <a:gd name="connsiteX3" fmla="*/ 7772400 w 7782560"/>
              <a:gd name="connsiteY3" fmla="*/ 4358640 h 4358640"/>
              <a:gd name="connsiteX4" fmla="*/ 0 w 7782560"/>
              <a:gd name="connsiteY4" fmla="*/ 4297680 h 4358640"/>
              <a:gd name="connsiteX5" fmla="*/ 10160 w 7782560"/>
              <a:gd name="connsiteY5" fmla="*/ 40640 h 4358640"/>
              <a:gd name="connsiteX6" fmla="*/ 2275840 w 7782560"/>
              <a:gd name="connsiteY6" fmla="*/ 0 h 4358640"/>
              <a:gd name="connsiteX7" fmla="*/ 2834640 w 7782560"/>
              <a:gd name="connsiteY7" fmla="*/ 619760 h 4358640"/>
              <a:gd name="connsiteX8" fmla="*/ 2946400 w 7782560"/>
              <a:gd name="connsiteY8" fmla="*/ 2418080 h 4358640"/>
              <a:gd name="connsiteX9" fmla="*/ 5740400 w 7782560"/>
              <a:gd name="connsiteY9" fmla="*/ 2336800 h 4358640"/>
              <a:gd name="connsiteX10" fmla="*/ 6024880 w 7782560"/>
              <a:gd name="connsiteY10" fmla="*/ 1899920 h 435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2560" h="4358640">
                <a:moveTo>
                  <a:pt x="6024880" y="1899920"/>
                </a:moveTo>
                <a:lnTo>
                  <a:pt x="6024880" y="1899920"/>
                </a:lnTo>
                <a:lnTo>
                  <a:pt x="7782560" y="1879600"/>
                </a:lnTo>
                <a:cubicBezTo>
                  <a:pt x="7779173" y="2705947"/>
                  <a:pt x="7775787" y="3532293"/>
                  <a:pt x="7772400" y="4358640"/>
                </a:cubicBezTo>
                <a:lnTo>
                  <a:pt x="0" y="4297680"/>
                </a:lnTo>
                <a:cubicBezTo>
                  <a:pt x="3387" y="2878667"/>
                  <a:pt x="6773" y="1459653"/>
                  <a:pt x="10160" y="40640"/>
                </a:cubicBezTo>
                <a:lnTo>
                  <a:pt x="2275840" y="0"/>
                </a:lnTo>
                <a:lnTo>
                  <a:pt x="2834640" y="619760"/>
                </a:lnTo>
                <a:lnTo>
                  <a:pt x="2946400" y="2418080"/>
                </a:lnTo>
                <a:lnTo>
                  <a:pt x="5740400" y="2336800"/>
                </a:lnTo>
                <a:lnTo>
                  <a:pt x="6024880" y="18999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976E4BB-9AF5-8618-51BC-04E58B0D8CF8}"/>
              </a:ext>
            </a:extLst>
          </p:cNvPr>
          <p:cNvSpPr txBox="1"/>
          <p:nvPr/>
        </p:nvSpPr>
        <p:spPr>
          <a:xfrm>
            <a:off x="2667000" y="6260208"/>
            <a:ext cx="381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DA1D"/>
                </a:solidFill>
              </a:rPr>
              <a:t>La zecca è un aracnide (8 zampe)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2EF1A5E-2720-5122-65DE-814AE3F6F3FC}"/>
              </a:ext>
            </a:extLst>
          </p:cNvPr>
          <p:cNvSpPr txBox="1"/>
          <p:nvPr/>
        </p:nvSpPr>
        <p:spPr>
          <a:xfrm>
            <a:off x="3657600" y="2507451"/>
            <a:ext cx="2514600" cy="1492716"/>
          </a:xfrm>
          <a:prstGeom prst="rect">
            <a:avLst/>
          </a:prstGeom>
          <a:solidFill>
            <a:schemeClr val="tx1"/>
          </a:solidFill>
          <a:ln>
            <a:solidFill>
              <a:srgbClr val="000524"/>
            </a:solidFill>
          </a:ln>
          <a:effectLst>
            <a:glow rad="252164">
              <a:srgbClr val="C00000">
                <a:alpha val="47383"/>
              </a:srgb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it-IT" sz="1300" b="0" i="0" dirty="0">
                <a:solidFill>
                  <a:srgbClr val="1F1F1F"/>
                </a:solidFill>
                <a:effectLst/>
                <a:latin typeface="Google Sans"/>
              </a:rPr>
              <a:t>Dall'uovo emerge una larva che cerca un ospite su cui nutrirsi. Le larve della zecca solitamente parassitano piccoli animali (uccelli e roditori). </a:t>
            </a:r>
            <a:r>
              <a:rPr lang="it-IT" sz="1300" b="0" i="0" dirty="0">
                <a:solidFill>
                  <a:srgbClr val="040C28"/>
                </a:solidFill>
                <a:effectLst/>
                <a:latin typeface="Google Sans"/>
              </a:rPr>
              <a:t>Dopo il pasto di sangue, la larva si stacca, cade a terra e muta in ninfa</a:t>
            </a:r>
            <a:endParaRPr lang="it-IT" sz="1300" dirty="0"/>
          </a:p>
        </p:txBody>
      </p:sp>
    </p:spTree>
    <p:extLst>
      <p:ext uri="{BB962C8B-B14F-4D97-AF65-F5344CB8AC3E}">
        <p14:creationId xmlns:p14="http://schemas.microsoft.com/office/powerpoint/2010/main" val="1014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EA915C1-15AE-9446-A583-20B8524D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F581DB-D4AE-7CD0-6B17-964F133C3FE9}"/>
              </a:ext>
            </a:extLst>
          </p:cNvPr>
          <p:cNvSpPr txBox="1"/>
          <p:nvPr/>
        </p:nvSpPr>
        <p:spPr>
          <a:xfrm>
            <a:off x="344424" y="309994"/>
            <a:ext cx="46939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DA1D"/>
                </a:solidFill>
              </a:rPr>
              <a:t>Serbatoi</a:t>
            </a:r>
            <a:r>
              <a:rPr lang="it-IT" dirty="0">
                <a:solidFill>
                  <a:srgbClr val="FFDA1D"/>
                </a:solidFill>
              </a:rPr>
              <a:t> delle specie patogene di </a:t>
            </a:r>
          </a:p>
          <a:p>
            <a:pPr algn="ctr"/>
            <a:r>
              <a:rPr lang="it-IT" dirty="0">
                <a:solidFill>
                  <a:srgbClr val="FFDA1D"/>
                </a:solidFill>
              </a:rPr>
              <a:t>Rickettsia del gruppo «Febbre maculosa»</a:t>
            </a:r>
          </a:p>
          <a:p>
            <a:pPr algn="ctr"/>
            <a:r>
              <a:rPr lang="it-IT" dirty="0">
                <a:solidFill>
                  <a:srgbClr val="FFDA1D"/>
                </a:solidFill>
              </a:rPr>
              <a:t> </a:t>
            </a:r>
          </a:p>
          <a:p>
            <a:pPr algn="ctr"/>
            <a:r>
              <a:rPr lang="it-IT" dirty="0">
                <a:solidFill>
                  <a:srgbClr val="FFDA1D"/>
                </a:solidFill>
              </a:rPr>
              <a:t>animali e artropodi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FD0F04-F078-EFB6-639B-4C2BD1C27F4F}"/>
              </a:ext>
            </a:extLst>
          </p:cNvPr>
          <p:cNvSpPr txBox="1"/>
          <p:nvPr/>
        </p:nvSpPr>
        <p:spPr>
          <a:xfrm>
            <a:off x="5029200" y="4328125"/>
            <a:ext cx="3125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DA1D"/>
                </a:solidFill>
              </a:rPr>
              <a:t>Vettori</a:t>
            </a:r>
            <a:r>
              <a:rPr lang="it-IT" dirty="0">
                <a:solidFill>
                  <a:srgbClr val="FFDA1D"/>
                </a:solidFill>
              </a:rPr>
              <a:t> di Rickettsia </a:t>
            </a:r>
            <a:r>
              <a:rPr lang="it-IT" u="sng" dirty="0">
                <a:solidFill>
                  <a:srgbClr val="FFDA1D"/>
                </a:solidFill>
              </a:rPr>
              <a:t>all’uomo</a:t>
            </a:r>
          </a:p>
          <a:p>
            <a:pPr algn="ctr"/>
            <a:r>
              <a:rPr lang="it-IT" dirty="0">
                <a:solidFill>
                  <a:srgbClr val="FFDA1D"/>
                </a:solidFill>
              </a:rPr>
              <a:t> </a:t>
            </a:r>
            <a:endParaRPr lang="it-IT" dirty="0">
              <a:solidFill>
                <a:srgbClr val="FFDA1D"/>
              </a:solidFill>
              <a:sym typeface="Wingdings" pitchFamily="2" charset="2"/>
            </a:endParaRPr>
          </a:p>
          <a:p>
            <a:pPr algn="ctr"/>
            <a:r>
              <a:rPr lang="it-IT" dirty="0">
                <a:solidFill>
                  <a:srgbClr val="FFDA1D"/>
                </a:solidFill>
              </a:rPr>
              <a:t>artropodi 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3BE25FA-3194-73A1-AE9D-73CD5DBFBD37}"/>
              </a:ext>
            </a:extLst>
          </p:cNvPr>
          <p:cNvGrpSpPr/>
          <p:nvPr/>
        </p:nvGrpSpPr>
        <p:grpSpPr>
          <a:xfrm>
            <a:off x="1600200" y="1600200"/>
            <a:ext cx="5943600" cy="2639577"/>
            <a:chOff x="1676400" y="3403600"/>
            <a:chExt cx="5943600" cy="2639577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8C0C7890-AEEA-1A33-4C79-13362D7C5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3403600"/>
              <a:ext cx="5943600" cy="2639577"/>
            </a:xfrm>
            <a:prstGeom prst="rect">
              <a:avLst/>
            </a:prstGeom>
          </p:spPr>
        </p:pic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4D8A1F65-A7CE-7F48-248A-ED09F4B1DE60}"/>
                </a:ext>
              </a:extLst>
            </p:cNvPr>
            <p:cNvCxnSpPr/>
            <p:nvPr/>
          </p:nvCxnSpPr>
          <p:spPr>
            <a:xfrm flipV="1">
              <a:off x="3810000" y="4648200"/>
              <a:ext cx="0" cy="228600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igura a mano libera 11">
            <a:extLst>
              <a:ext uri="{FF2B5EF4-FFF2-40B4-BE49-F238E27FC236}">
                <a16:creationId xmlns:a16="http://schemas.microsoft.com/office/drawing/2014/main" id="{4322A983-F90C-342E-CB25-60E55B1B808D}"/>
              </a:ext>
            </a:extLst>
          </p:cNvPr>
          <p:cNvSpPr/>
          <p:nvPr/>
        </p:nvSpPr>
        <p:spPr>
          <a:xfrm>
            <a:off x="2309718" y="1908701"/>
            <a:ext cx="4408498" cy="2107359"/>
          </a:xfrm>
          <a:custGeom>
            <a:avLst/>
            <a:gdLst>
              <a:gd name="connsiteX0" fmla="*/ 272503 w 4408498"/>
              <a:gd name="connsiteY0" fmla="*/ 1519963 h 2107359"/>
              <a:gd name="connsiteX1" fmla="*/ 272503 w 4408498"/>
              <a:gd name="connsiteY1" fmla="*/ 1519963 h 2107359"/>
              <a:gd name="connsiteX2" fmla="*/ 0 w 4408498"/>
              <a:gd name="connsiteY2" fmla="*/ 1526018 h 2107359"/>
              <a:gd name="connsiteX3" fmla="*/ 60556 w 4408498"/>
              <a:gd name="connsiteY3" fmla="*/ 2107359 h 2107359"/>
              <a:gd name="connsiteX4" fmla="*/ 3475931 w 4408498"/>
              <a:gd name="connsiteY4" fmla="*/ 2095247 h 2107359"/>
              <a:gd name="connsiteX5" fmla="*/ 3469875 w 4408498"/>
              <a:gd name="connsiteY5" fmla="*/ 1580519 h 2107359"/>
              <a:gd name="connsiteX6" fmla="*/ 3736323 w 4408498"/>
              <a:gd name="connsiteY6" fmla="*/ 1580519 h 2107359"/>
              <a:gd name="connsiteX7" fmla="*/ 3669711 w 4408498"/>
              <a:gd name="connsiteY7" fmla="*/ 1380683 h 2107359"/>
              <a:gd name="connsiteX8" fmla="*/ 3603099 w 4408498"/>
              <a:gd name="connsiteY8" fmla="*/ 1253515 h 2107359"/>
              <a:gd name="connsiteX9" fmla="*/ 3663656 w 4408498"/>
              <a:gd name="connsiteY9" fmla="*/ 1156625 h 2107359"/>
              <a:gd name="connsiteX10" fmla="*/ 3881658 w 4408498"/>
              <a:gd name="connsiteY10" fmla="*/ 1011290 h 2107359"/>
              <a:gd name="connsiteX11" fmla="*/ 4408498 w 4408498"/>
              <a:gd name="connsiteY11" fmla="*/ 1017345 h 2107359"/>
              <a:gd name="connsiteX12" fmla="*/ 4311608 w 4408498"/>
              <a:gd name="connsiteY12" fmla="*/ 647952 h 2107359"/>
              <a:gd name="connsiteX13" fmla="*/ 3469875 w 4408498"/>
              <a:gd name="connsiteY13" fmla="*/ 0 h 2107359"/>
              <a:gd name="connsiteX14" fmla="*/ 2961203 w 4408498"/>
              <a:gd name="connsiteY14" fmla="*/ 48445 h 2107359"/>
              <a:gd name="connsiteX15" fmla="*/ 2391973 w 4408498"/>
              <a:gd name="connsiteY15" fmla="*/ 805398 h 2107359"/>
              <a:gd name="connsiteX16" fmla="*/ 2198193 w 4408498"/>
              <a:gd name="connsiteY16" fmla="*/ 823565 h 2107359"/>
              <a:gd name="connsiteX17" fmla="*/ 2083136 w 4408498"/>
              <a:gd name="connsiteY17" fmla="*/ 1429128 h 2107359"/>
              <a:gd name="connsiteX18" fmla="*/ 1816689 w 4408498"/>
              <a:gd name="connsiteY18" fmla="*/ 1507851 h 2107359"/>
              <a:gd name="connsiteX19" fmla="*/ 1871189 w 4408498"/>
              <a:gd name="connsiteY19" fmla="*/ 1925690 h 2107359"/>
              <a:gd name="connsiteX20" fmla="*/ 708508 w 4408498"/>
              <a:gd name="connsiteY20" fmla="*/ 1834855 h 2107359"/>
              <a:gd name="connsiteX21" fmla="*/ 272503 w 4408498"/>
              <a:gd name="connsiteY21" fmla="*/ 1519963 h 210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08498" h="2107359">
                <a:moveTo>
                  <a:pt x="272503" y="1519963"/>
                </a:moveTo>
                <a:lnTo>
                  <a:pt x="272503" y="1519963"/>
                </a:lnTo>
                <a:lnTo>
                  <a:pt x="0" y="1526018"/>
                </a:lnTo>
                <a:lnTo>
                  <a:pt x="60556" y="2107359"/>
                </a:lnTo>
                <a:lnTo>
                  <a:pt x="3475931" y="2095247"/>
                </a:lnTo>
                <a:cubicBezTo>
                  <a:pt x="3473912" y="1923671"/>
                  <a:pt x="3471894" y="1752095"/>
                  <a:pt x="3469875" y="1580519"/>
                </a:cubicBezTo>
                <a:lnTo>
                  <a:pt x="3736323" y="1580519"/>
                </a:lnTo>
                <a:lnTo>
                  <a:pt x="3669711" y="1380683"/>
                </a:lnTo>
                <a:lnTo>
                  <a:pt x="3603099" y="1253515"/>
                </a:lnTo>
                <a:lnTo>
                  <a:pt x="3663656" y="1156625"/>
                </a:lnTo>
                <a:lnTo>
                  <a:pt x="3881658" y="1011290"/>
                </a:lnTo>
                <a:lnTo>
                  <a:pt x="4408498" y="1017345"/>
                </a:lnTo>
                <a:lnTo>
                  <a:pt x="4311608" y="647952"/>
                </a:lnTo>
                <a:lnTo>
                  <a:pt x="3469875" y="0"/>
                </a:lnTo>
                <a:lnTo>
                  <a:pt x="2961203" y="48445"/>
                </a:lnTo>
                <a:lnTo>
                  <a:pt x="2391973" y="805398"/>
                </a:lnTo>
                <a:lnTo>
                  <a:pt x="2198193" y="823565"/>
                </a:lnTo>
                <a:lnTo>
                  <a:pt x="2083136" y="1429128"/>
                </a:lnTo>
                <a:lnTo>
                  <a:pt x="1816689" y="1507851"/>
                </a:lnTo>
                <a:lnTo>
                  <a:pt x="1871189" y="1925690"/>
                </a:lnTo>
                <a:lnTo>
                  <a:pt x="708508" y="1834855"/>
                </a:lnTo>
                <a:lnTo>
                  <a:pt x="272503" y="15199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igura a mano libera 12">
            <a:extLst>
              <a:ext uri="{FF2B5EF4-FFF2-40B4-BE49-F238E27FC236}">
                <a16:creationId xmlns:a16="http://schemas.microsoft.com/office/drawing/2014/main" id="{E8A6BF0D-7403-0208-2A5E-8E8380CDAAE2}"/>
              </a:ext>
            </a:extLst>
          </p:cNvPr>
          <p:cNvSpPr/>
          <p:nvPr/>
        </p:nvSpPr>
        <p:spPr>
          <a:xfrm>
            <a:off x="4132462" y="2235705"/>
            <a:ext cx="593452" cy="526839"/>
          </a:xfrm>
          <a:custGeom>
            <a:avLst/>
            <a:gdLst>
              <a:gd name="connsiteX0" fmla="*/ 0 w 593452"/>
              <a:gd name="connsiteY0" fmla="*/ 0 h 526839"/>
              <a:gd name="connsiteX1" fmla="*/ 0 w 593452"/>
              <a:gd name="connsiteY1" fmla="*/ 0 h 526839"/>
              <a:gd name="connsiteX2" fmla="*/ 96890 w 593452"/>
              <a:gd name="connsiteY2" fmla="*/ 6055 h 526839"/>
              <a:gd name="connsiteX3" fmla="*/ 115057 w 593452"/>
              <a:gd name="connsiteY3" fmla="*/ 12111 h 526839"/>
              <a:gd name="connsiteX4" fmla="*/ 163502 w 593452"/>
              <a:gd name="connsiteY4" fmla="*/ 24222 h 526839"/>
              <a:gd name="connsiteX5" fmla="*/ 211947 w 593452"/>
              <a:gd name="connsiteY5" fmla="*/ 36333 h 526839"/>
              <a:gd name="connsiteX6" fmla="*/ 236170 w 593452"/>
              <a:gd name="connsiteY6" fmla="*/ 48445 h 526839"/>
              <a:gd name="connsiteX7" fmla="*/ 290670 w 593452"/>
              <a:gd name="connsiteY7" fmla="*/ 72667 h 526839"/>
              <a:gd name="connsiteX8" fmla="*/ 302782 w 593452"/>
              <a:gd name="connsiteY8" fmla="*/ 84778 h 526839"/>
              <a:gd name="connsiteX9" fmla="*/ 320949 w 593452"/>
              <a:gd name="connsiteY9" fmla="*/ 90834 h 526839"/>
              <a:gd name="connsiteX10" fmla="*/ 339115 w 593452"/>
              <a:gd name="connsiteY10" fmla="*/ 102945 h 526839"/>
              <a:gd name="connsiteX11" fmla="*/ 357282 w 593452"/>
              <a:gd name="connsiteY11" fmla="*/ 109001 h 526839"/>
              <a:gd name="connsiteX12" fmla="*/ 399672 w 593452"/>
              <a:gd name="connsiteY12" fmla="*/ 127168 h 526839"/>
              <a:gd name="connsiteX13" fmla="*/ 429950 w 593452"/>
              <a:gd name="connsiteY13" fmla="*/ 157446 h 526839"/>
              <a:gd name="connsiteX14" fmla="*/ 454172 w 593452"/>
              <a:gd name="connsiteY14" fmla="*/ 175613 h 526839"/>
              <a:gd name="connsiteX15" fmla="*/ 490506 w 593452"/>
              <a:gd name="connsiteY15" fmla="*/ 187724 h 526839"/>
              <a:gd name="connsiteX16" fmla="*/ 520784 w 593452"/>
              <a:gd name="connsiteY16" fmla="*/ 224058 h 526839"/>
              <a:gd name="connsiteX17" fmla="*/ 545007 w 593452"/>
              <a:gd name="connsiteY17" fmla="*/ 254336 h 526839"/>
              <a:gd name="connsiteX18" fmla="*/ 563174 w 593452"/>
              <a:gd name="connsiteY18" fmla="*/ 290670 h 526839"/>
              <a:gd name="connsiteX19" fmla="*/ 575285 w 593452"/>
              <a:gd name="connsiteY19" fmla="*/ 327004 h 526839"/>
              <a:gd name="connsiteX20" fmla="*/ 581341 w 593452"/>
              <a:gd name="connsiteY20" fmla="*/ 345170 h 526839"/>
              <a:gd name="connsiteX21" fmla="*/ 593452 w 593452"/>
              <a:gd name="connsiteY21" fmla="*/ 411782 h 526839"/>
              <a:gd name="connsiteX22" fmla="*/ 575285 w 593452"/>
              <a:gd name="connsiteY22" fmla="*/ 478394 h 526839"/>
              <a:gd name="connsiteX23" fmla="*/ 575285 w 593452"/>
              <a:gd name="connsiteY23" fmla="*/ 478394 h 526839"/>
              <a:gd name="connsiteX24" fmla="*/ 563174 w 593452"/>
              <a:gd name="connsiteY24" fmla="*/ 520784 h 526839"/>
              <a:gd name="connsiteX25" fmla="*/ 545007 w 593452"/>
              <a:gd name="connsiteY25" fmla="*/ 526839 h 526839"/>
              <a:gd name="connsiteX26" fmla="*/ 508673 w 593452"/>
              <a:gd name="connsiteY26" fmla="*/ 514728 h 526839"/>
              <a:gd name="connsiteX27" fmla="*/ 460228 w 593452"/>
              <a:gd name="connsiteY27" fmla="*/ 502617 h 526839"/>
              <a:gd name="connsiteX28" fmla="*/ 436006 w 593452"/>
              <a:gd name="connsiteY28" fmla="*/ 466283 h 526839"/>
              <a:gd name="connsiteX29" fmla="*/ 429950 w 593452"/>
              <a:gd name="connsiteY29" fmla="*/ 448116 h 526839"/>
              <a:gd name="connsiteX30" fmla="*/ 405727 w 593452"/>
              <a:gd name="connsiteY30" fmla="*/ 417838 h 526839"/>
              <a:gd name="connsiteX31" fmla="*/ 399672 w 593452"/>
              <a:gd name="connsiteY31" fmla="*/ 399671 h 526839"/>
              <a:gd name="connsiteX32" fmla="*/ 375449 w 593452"/>
              <a:gd name="connsiteY32" fmla="*/ 363337 h 526839"/>
              <a:gd name="connsiteX33" fmla="*/ 357282 w 593452"/>
              <a:gd name="connsiteY33" fmla="*/ 333059 h 526839"/>
              <a:gd name="connsiteX34" fmla="*/ 345171 w 593452"/>
              <a:gd name="connsiteY34" fmla="*/ 314892 h 526839"/>
              <a:gd name="connsiteX35" fmla="*/ 308837 w 593452"/>
              <a:gd name="connsiteY35" fmla="*/ 284614 h 526839"/>
              <a:gd name="connsiteX36" fmla="*/ 284615 w 593452"/>
              <a:gd name="connsiteY36" fmla="*/ 272503 h 526839"/>
              <a:gd name="connsiteX37" fmla="*/ 266448 w 593452"/>
              <a:gd name="connsiteY37" fmla="*/ 266447 h 526839"/>
              <a:gd name="connsiteX38" fmla="*/ 248281 w 593452"/>
              <a:gd name="connsiteY38" fmla="*/ 254336 h 526839"/>
              <a:gd name="connsiteX39" fmla="*/ 230114 w 593452"/>
              <a:gd name="connsiteY39" fmla="*/ 248280 h 526839"/>
              <a:gd name="connsiteX40" fmla="*/ 211947 w 593452"/>
              <a:gd name="connsiteY40" fmla="*/ 236169 h 526839"/>
              <a:gd name="connsiteX41" fmla="*/ 193780 w 593452"/>
              <a:gd name="connsiteY41" fmla="*/ 230114 h 526839"/>
              <a:gd name="connsiteX42" fmla="*/ 157447 w 593452"/>
              <a:gd name="connsiteY42" fmla="*/ 211947 h 526839"/>
              <a:gd name="connsiteX43" fmla="*/ 133224 w 593452"/>
              <a:gd name="connsiteY43" fmla="*/ 205891 h 526839"/>
              <a:gd name="connsiteX44" fmla="*/ 109002 w 593452"/>
              <a:gd name="connsiteY44" fmla="*/ 193780 h 526839"/>
              <a:gd name="connsiteX45" fmla="*/ 78723 w 593452"/>
              <a:gd name="connsiteY45" fmla="*/ 187724 h 526839"/>
              <a:gd name="connsiteX46" fmla="*/ 24223 w 593452"/>
              <a:gd name="connsiteY46" fmla="*/ 163502 h 526839"/>
              <a:gd name="connsiteX47" fmla="*/ 12112 w 593452"/>
              <a:gd name="connsiteY47" fmla="*/ 127168 h 526839"/>
              <a:gd name="connsiteX48" fmla="*/ 0 w 593452"/>
              <a:gd name="connsiteY48" fmla="*/ 84778 h 526839"/>
              <a:gd name="connsiteX49" fmla="*/ 6056 w 593452"/>
              <a:gd name="connsiteY49" fmla="*/ 54500 h 526839"/>
              <a:gd name="connsiteX50" fmla="*/ 0 w 593452"/>
              <a:gd name="connsiteY50" fmla="*/ 0 h 52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93452" h="526839">
                <a:moveTo>
                  <a:pt x="0" y="0"/>
                </a:moveTo>
                <a:lnTo>
                  <a:pt x="0" y="0"/>
                </a:lnTo>
                <a:cubicBezTo>
                  <a:pt x="32297" y="2018"/>
                  <a:pt x="64708" y="2668"/>
                  <a:pt x="96890" y="6055"/>
                </a:cubicBezTo>
                <a:cubicBezTo>
                  <a:pt x="103238" y="6723"/>
                  <a:pt x="108899" y="10431"/>
                  <a:pt x="115057" y="12111"/>
                </a:cubicBezTo>
                <a:cubicBezTo>
                  <a:pt x="131116" y="16491"/>
                  <a:pt x="147180" y="20957"/>
                  <a:pt x="163502" y="24222"/>
                </a:cubicBezTo>
                <a:cubicBezTo>
                  <a:pt x="181265" y="27775"/>
                  <a:pt x="195659" y="29352"/>
                  <a:pt x="211947" y="36333"/>
                </a:cubicBezTo>
                <a:cubicBezTo>
                  <a:pt x="220245" y="39889"/>
                  <a:pt x="227921" y="44779"/>
                  <a:pt x="236170" y="48445"/>
                </a:cubicBezTo>
                <a:cubicBezTo>
                  <a:pt x="251908" y="55440"/>
                  <a:pt x="275760" y="62728"/>
                  <a:pt x="290670" y="72667"/>
                </a:cubicBezTo>
                <a:cubicBezTo>
                  <a:pt x="295421" y="75834"/>
                  <a:pt x="297886" y="81841"/>
                  <a:pt x="302782" y="84778"/>
                </a:cubicBezTo>
                <a:cubicBezTo>
                  <a:pt x="308256" y="88062"/>
                  <a:pt x="315240" y="87979"/>
                  <a:pt x="320949" y="90834"/>
                </a:cubicBezTo>
                <a:cubicBezTo>
                  <a:pt x="327458" y="94089"/>
                  <a:pt x="332606" y="99690"/>
                  <a:pt x="339115" y="102945"/>
                </a:cubicBezTo>
                <a:cubicBezTo>
                  <a:pt x="344824" y="105800"/>
                  <a:pt x="351415" y="106487"/>
                  <a:pt x="357282" y="109001"/>
                </a:cubicBezTo>
                <a:cubicBezTo>
                  <a:pt x="409663" y="131450"/>
                  <a:pt x="357067" y="112966"/>
                  <a:pt x="399672" y="127168"/>
                </a:cubicBezTo>
                <a:cubicBezTo>
                  <a:pt x="417289" y="153594"/>
                  <a:pt x="404259" y="139095"/>
                  <a:pt x="429950" y="157446"/>
                </a:cubicBezTo>
                <a:cubicBezTo>
                  <a:pt x="438163" y="163312"/>
                  <a:pt x="445145" y="171099"/>
                  <a:pt x="454172" y="175613"/>
                </a:cubicBezTo>
                <a:cubicBezTo>
                  <a:pt x="465591" y="181322"/>
                  <a:pt x="490506" y="187724"/>
                  <a:pt x="490506" y="187724"/>
                </a:cubicBezTo>
                <a:cubicBezTo>
                  <a:pt x="533668" y="230886"/>
                  <a:pt x="487054" y="181897"/>
                  <a:pt x="520784" y="224058"/>
                </a:cubicBezTo>
                <a:cubicBezTo>
                  <a:pt x="535807" y="242836"/>
                  <a:pt x="532579" y="229479"/>
                  <a:pt x="545007" y="254336"/>
                </a:cubicBezTo>
                <a:cubicBezTo>
                  <a:pt x="570078" y="304479"/>
                  <a:pt x="528466" y="238606"/>
                  <a:pt x="563174" y="290670"/>
                </a:cubicBezTo>
                <a:lnTo>
                  <a:pt x="575285" y="327004"/>
                </a:lnTo>
                <a:cubicBezTo>
                  <a:pt x="577304" y="333059"/>
                  <a:pt x="580089" y="338911"/>
                  <a:pt x="581341" y="345170"/>
                </a:cubicBezTo>
                <a:cubicBezTo>
                  <a:pt x="589804" y="387489"/>
                  <a:pt x="585704" y="365296"/>
                  <a:pt x="593452" y="411782"/>
                </a:cubicBezTo>
                <a:cubicBezTo>
                  <a:pt x="584892" y="454579"/>
                  <a:pt x="590651" y="432296"/>
                  <a:pt x="575285" y="478394"/>
                </a:cubicBezTo>
                <a:lnTo>
                  <a:pt x="575285" y="478394"/>
                </a:lnTo>
                <a:cubicBezTo>
                  <a:pt x="575233" y="478601"/>
                  <a:pt x="566068" y="517890"/>
                  <a:pt x="563174" y="520784"/>
                </a:cubicBezTo>
                <a:cubicBezTo>
                  <a:pt x="558660" y="525298"/>
                  <a:pt x="551063" y="524821"/>
                  <a:pt x="545007" y="526839"/>
                </a:cubicBezTo>
                <a:cubicBezTo>
                  <a:pt x="532896" y="522802"/>
                  <a:pt x="521191" y="517232"/>
                  <a:pt x="508673" y="514728"/>
                </a:cubicBezTo>
                <a:cubicBezTo>
                  <a:pt x="472136" y="507420"/>
                  <a:pt x="488159" y="511926"/>
                  <a:pt x="460228" y="502617"/>
                </a:cubicBezTo>
                <a:cubicBezTo>
                  <a:pt x="452154" y="490506"/>
                  <a:pt x="440609" y="480092"/>
                  <a:pt x="436006" y="466283"/>
                </a:cubicBezTo>
                <a:cubicBezTo>
                  <a:pt x="433987" y="460227"/>
                  <a:pt x="432805" y="453825"/>
                  <a:pt x="429950" y="448116"/>
                </a:cubicBezTo>
                <a:cubicBezTo>
                  <a:pt x="422310" y="432836"/>
                  <a:pt x="416994" y="429104"/>
                  <a:pt x="405727" y="417838"/>
                </a:cubicBezTo>
                <a:cubicBezTo>
                  <a:pt x="403709" y="411782"/>
                  <a:pt x="402772" y="405251"/>
                  <a:pt x="399672" y="399671"/>
                </a:cubicBezTo>
                <a:cubicBezTo>
                  <a:pt x="392603" y="386947"/>
                  <a:pt x="375449" y="363337"/>
                  <a:pt x="375449" y="363337"/>
                </a:cubicBezTo>
                <a:cubicBezTo>
                  <a:pt x="364933" y="331786"/>
                  <a:pt x="376283" y="356810"/>
                  <a:pt x="357282" y="333059"/>
                </a:cubicBezTo>
                <a:cubicBezTo>
                  <a:pt x="352735" y="327376"/>
                  <a:pt x="349830" y="320483"/>
                  <a:pt x="345171" y="314892"/>
                </a:cubicBezTo>
                <a:cubicBezTo>
                  <a:pt x="333785" y="301228"/>
                  <a:pt x="323994" y="293275"/>
                  <a:pt x="308837" y="284614"/>
                </a:cubicBezTo>
                <a:cubicBezTo>
                  <a:pt x="300999" y="280135"/>
                  <a:pt x="292912" y="276059"/>
                  <a:pt x="284615" y="272503"/>
                </a:cubicBezTo>
                <a:cubicBezTo>
                  <a:pt x="278748" y="269988"/>
                  <a:pt x="272157" y="269302"/>
                  <a:pt x="266448" y="266447"/>
                </a:cubicBezTo>
                <a:cubicBezTo>
                  <a:pt x="259938" y="263192"/>
                  <a:pt x="254791" y="257591"/>
                  <a:pt x="248281" y="254336"/>
                </a:cubicBezTo>
                <a:cubicBezTo>
                  <a:pt x="242572" y="251481"/>
                  <a:pt x="235823" y="251135"/>
                  <a:pt x="230114" y="248280"/>
                </a:cubicBezTo>
                <a:cubicBezTo>
                  <a:pt x="223604" y="245025"/>
                  <a:pt x="218457" y="239424"/>
                  <a:pt x="211947" y="236169"/>
                </a:cubicBezTo>
                <a:cubicBezTo>
                  <a:pt x="206238" y="233314"/>
                  <a:pt x="199613" y="232706"/>
                  <a:pt x="193780" y="230114"/>
                </a:cubicBezTo>
                <a:cubicBezTo>
                  <a:pt x="181406" y="224615"/>
                  <a:pt x="170019" y="216976"/>
                  <a:pt x="157447" y="211947"/>
                </a:cubicBezTo>
                <a:cubicBezTo>
                  <a:pt x="149719" y="208856"/>
                  <a:pt x="141017" y="208813"/>
                  <a:pt x="133224" y="205891"/>
                </a:cubicBezTo>
                <a:cubicBezTo>
                  <a:pt x="124772" y="202721"/>
                  <a:pt x="117566" y="196635"/>
                  <a:pt x="109002" y="193780"/>
                </a:cubicBezTo>
                <a:cubicBezTo>
                  <a:pt x="99237" y="190525"/>
                  <a:pt x="88653" y="190432"/>
                  <a:pt x="78723" y="187724"/>
                </a:cubicBezTo>
                <a:cubicBezTo>
                  <a:pt x="42138" y="177746"/>
                  <a:pt x="49220" y="180166"/>
                  <a:pt x="24223" y="163502"/>
                </a:cubicBezTo>
                <a:cubicBezTo>
                  <a:pt x="20186" y="151391"/>
                  <a:pt x="15208" y="139553"/>
                  <a:pt x="12112" y="127168"/>
                </a:cubicBezTo>
                <a:cubicBezTo>
                  <a:pt x="4508" y="96752"/>
                  <a:pt x="8688" y="110841"/>
                  <a:pt x="0" y="84778"/>
                </a:cubicBezTo>
                <a:cubicBezTo>
                  <a:pt x="2019" y="74685"/>
                  <a:pt x="4491" y="64673"/>
                  <a:pt x="6056" y="54500"/>
                </a:cubicBezTo>
                <a:cubicBezTo>
                  <a:pt x="8531" y="38415"/>
                  <a:pt x="1009" y="9083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igura a mano libera 13">
            <a:extLst>
              <a:ext uri="{FF2B5EF4-FFF2-40B4-BE49-F238E27FC236}">
                <a16:creationId xmlns:a16="http://schemas.microsoft.com/office/drawing/2014/main" id="{65AE11C4-1B13-B8CA-C9BE-0E1CFA9EAD9B}"/>
              </a:ext>
            </a:extLst>
          </p:cNvPr>
          <p:cNvSpPr/>
          <p:nvPr/>
        </p:nvSpPr>
        <p:spPr>
          <a:xfrm>
            <a:off x="5858317" y="1926868"/>
            <a:ext cx="1671353" cy="1501796"/>
          </a:xfrm>
          <a:custGeom>
            <a:avLst/>
            <a:gdLst>
              <a:gd name="connsiteX0" fmla="*/ 0 w 1671353"/>
              <a:gd name="connsiteY0" fmla="*/ 1150569 h 1501796"/>
              <a:gd name="connsiteX1" fmla="*/ 30278 w 1671353"/>
              <a:gd name="connsiteY1" fmla="*/ 1465462 h 1501796"/>
              <a:gd name="connsiteX2" fmla="*/ 1671353 w 1671353"/>
              <a:gd name="connsiteY2" fmla="*/ 1501796 h 1501796"/>
              <a:gd name="connsiteX3" fmla="*/ 1622908 w 1671353"/>
              <a:gd name="connsiteY3" fmla="*/ 0 h 1501796"/>
              <a:gd name="connsiteX4" fmla="*/ 1199014 w 1671353"/>
              <a:gd name="connsiteY4" fmla="*/ 0 h 1501796"/>
              <a:gd name="connsiteX5" fmla="*/ 902288 w 1671353"/>
              <a:gd name="connsiteY5" fmla="*/ 1138458 h 1501796"/>
              <a:gd name="connsiteX6" fmla="*/ 0 w 1671353"/>
              <a:gd name="connsiteY6" fmla="*/ 1150569 h 150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1353" h="1501796">
                <a:moveTo>
                  <a:pt x="0" y="1150569"/>
                </a:moveTo>
                <a:lnTo>
                  <a:pt x="30278" y="1465462"/>
                </a:lnTo>
                <a:lnTo>
                  <a:pt x="1671353" y="1501796"/>
                </a:lnTo>
                <a:lnTo>
                  <a:pt x="1622908" y="0"/>
                </a:lnTo>
                <a:lnTo>
                  <a:pt x="1199014" y="0"/>
                </a:lnTo>
                <a:lnTo>
                  <a:pt x="902288" y="1138458"/>
                </a:lnTo>
                <a:lnTo>
                  <a:pt x="0" y="11505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destra 15">
            <a:extLst>
              <a:ext uri="{FF2B5EF4-FFF2-40B4-BE49-F238E27FC236}">
                <a16:creationId xmlns:a16="http://schemas.microsoft.com/office/drawing/2014/main" id="{2A50C7BD-470A-176E-D69C-50FB32315ECD}"/>
              </a:ext>
            </a:extLst>
          </p:cNvPr>
          <p:cNvSpPr/>
          <p:nvPr/>
        </p:nvSpPr>
        <p:spPr>
          <a:xfrm rot="5400000">
            <a:off x="2549742" y="948607"/>
            <a:ext cx="222575" cy="166210"/>
          </a:xfrm>
          <a:prstGeom prst="rightArrow">
            <a:avLst/>
          </a:prstGeom>
          <a:solidFill>
            <a:srgbClr val="FFDA1D"/>
          </a:solidFill>
          <a:ln w="6350">
            <a:solidFill>
              <a:srgbClr val="FFD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destra 16">
            <a:extLst>
              <a:ext uri="{FF2B5EF4-FFF2-40B4-BE49-F238E27FC236}">
                <a16:creationId xmlns:a16="http://schemas.microsoft.com/office/drawing/2014/main" id="{A98DA9D3-97EA-007F-ADEB-9DF45726C796}"/>
              </a:ext>
            </a:extLst>
          </p:cNvPr>
          <p:cNvSpPr/>
          <p:nvPr/>
        </p:nvSpPr>
        <p:spPr>
          <a:xfrm rot="5400000">
            <a:off x="6563875" y="4758607"/>
            <a:ext cx="222575" cy="166210"/>
          </a:xfrm>
          <a:prstGeom prst="rightArrow">
            <a:avLst/>
          </a:prstGeom>
          <a:solidFill>
            <a:srgbClr val="FFDA1D"/>
          </a:solidFill>
          <a:ln w="6350">
            <a:solidFill>
              <a:srgbClr val="FFD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90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9F7E083-F80B-BAAA-BB0B-25D4D500EE84}"/>
              </a:ext>
            </a:extLst>
          </p:cNvPr>
          <p:cNvSpPr txBox="1"/>
          <p:nvPr/>
        </p:nvSpPr>
        <p:spPr>
          <a:xfrm>
            <a:off x="3238068" y="166015"/>
            <a:ext cx="29258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FFDA1D"/>
                </a:solidFill>
              </a:rPr>
              <a:t>Genere </a:t>
            </a:r>
            <a:r>
              <a:rPr lang="it-IT" sz="2200" b="1" dirty="0">
                <a:solidFill>
                  <a:srgbClr val="FFDA1D"/>
                </a:solidFill>
                <a:sym typeface="Wingdings" pitchFamily="2" charset="2"/>
              </a:rPr>
              <a:t> R</a:t>
            </a:r>
            <a:r>
              <a:rPr lang="it-IT" sz="2200" b="1" dirty="0">
                <a:solidFill>
                  <a:srgbClr val="FFDA1D"/>
                </a:solidFill>
              </a:rPr>
              <a:t>ickettsia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B8012D0-2D35-29BE-6010-26D9F5428535}"/>
              </a:ext>
            </a:extLst>
          </p:cNvPr>
          <p:cNvSpPr txBox="1"/>
          <p:nvPr/>
        </p:nvSpPr>
        <p:spPr>
          <a:xfrm>
            <a:off x="4572000" y="1219200"/>
            <a:ext cx="4419600" cy="3503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u="sng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GRUPPO DELLA FEBBRE MACULOSA</a:t>
            </a:r>
          </a:p>
          <a:p>
            <a:endParaRPr lang="it-IT" b="1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it-IT" b="1" i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Rickettsia </a:t>
            </a:r>
            <a:r>
              <a:rPr lang="it-IT" b="1" i="1" dirty="0" err="1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conorii</a:t>
            </a:r>
            <a:endParaRPr lang="it-IT" b="1" i="1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it-IT" b="1" i="1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it-IT" b="1" i="1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it-IT" b="1" i="1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it-IT" b="1" i="1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it-IT" b="1" i="1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it-IT" b="1" i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Rickettsia </a:t>
            </a:r>
            <a:r>
              <a:rPr lang="it-IT" b="1" i="1" dirty="0" err="1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rickettsii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51A14A-A517-50E5-216A-869FCB55DAAD}"/>
              </a:ext>
            </a:extLst>
          </p:cNvPr>
          <p:cNvSpPr txBox="1"/>
          <p:nvPr/>
        </p:nvSpPr>
        <p:spPr>
          <a:xfrm>
            <a:off x="533400" y="1278989"/>
            <a:ext cx="3352800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u="sng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GRUPPO DEL TIFO</a:t>
            </a:r>
          </a:p>
          <a:p>
            <a:endParaRPr lang="it-IT" b="1" dirty="0">
              <a:solidFill>
                <a:srgbClr val="FFDA1D"/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it-IT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Rickettsia </a:t>
            </a:r>
            <a:r>
              <a:rPr lang="it-IT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prowazekii</a:t>
            </a:r>
            <a:endParaRPr lang="it-IT" b="1" i="1" dirty="0">
              <a:solidFill>
                <a:schemeClr val="accent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it-IT" b="1" i="1" dirty="0">
              <a:solidFill>
                <a:schemeClr val="accent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it-IT" b="1" i="1" dirty="0">
              <a:solidFill>
                <a:schemeClr val="accent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it-IT" b="1" i="1" dirty="0">
              <a:solidFill>
                <a:schemeClr val="accent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it-IT" b="1" i="1" dirty="0">
              <a:solidFill>
                <a:schemeClr val="accent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it-IT" b="1" i="1" dirty="0">
              <a:solidFill>
                <a:schemeClr val="accent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it-IT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Rickettsia </a:t>
            </a:r>
            <a:r>
              <a:rPr lang="it-IT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typhi</a:t>
            </a:r>
            <a:endParaRPr lang="it-IT" b="1" i="1" dirty="0">
              <a:solidFill>
                <a:schemeClr val="accent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endParaRPr lang="it-IT" b="1" i="1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7C230823-BF8E-467E-88BE-8C1A82331D6C}"/>
              </a:ext>
            </a:extLst>
          </p:cNvPr>
          <p:cNvGrpSpPr/>
          <p:nvPr/>
        </p:nvGrpSpPr>
        <p:grpSpPr>
          <a:xfrm>
            <a:off x="828007" y="2379503"/>
            <a:ext cx="2956255" cy="1175584"/>
            <a:chOff x="980407" y="2684303"/>
            <a:chExt cx="2956255" cy="1175584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53958387-705C-7104-4402-8C7D564FD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2098" y="2684303"/>
              <a:ext cx="577001" cy="607171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1A16A8CE-328D-A591-8B4F-821D09F6DA39}"/>
                </a:ext>
              </a:extLst>
            </p:cNvPr>
            <p:cNvSpPr txBox="1"/>
            <p:nvPr/>
          </p:nvSpPr>
          <p:spPr>
            <a:xfrm>
              <a:off x="3198960" y="3305889"/>
              <a:ext cx="73770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FFDA1D"/>
                  </a:solidFill>
                </a:rPr>
                <a:t>Pidocchio</a:t>
              </a:r>
            </a:p>
            <a:p>
              <a:pPr algn="ctr"/>
              <a:endParaRPr lang="it-IT" sz="1000" dirty="0">
                <a:solidFill>
                  <a:srgbClr val="FFDA1D"/>
                </a:solidFill>
              </a:endParaRPr>
            </a:p>
            <a:p>
              <a:pPr algn="ctr"/>
              <a:r>
                <a:rPr lang="it-IT" sz="1000" dirty="0">
                  <a:solidFill>
                    <a:srgbClr val="FFDA1D"/>
                  </a:solidFill>
                </a:rPr>
                <a:t>feci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778F2960-2D73-324A-6A22-AA41EA8E1CCE}"/>
                </a:ext>
              </a:extLst>
            </p:cNvPr>
            <p:cNvSpPr txBox="1"/>
            <p:nvPr/>
          </p:nvSpPr>
          <p:spPr>
            <a:xfrm>
              <a:off x="980407" y="2801120"/>
              <a:ext cx="19970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DA1D"/>
                  </a:solidFill>
                </a:rPr>
                <a:t>Tifo esantematico</a:t>
              </a:r>
            </a:p>
            <a:p>
              <a:endParaRPr lang="it-IT" dirty="0">
                <a:solidFill>
                  <a:srgbClr val="FFDA1D"/>
                </a:solidFill>
              </a:endParaRPr>
            </a:p>
            <a:p>
              <a:r>
                <a:rPr lang="it-IT" dirty="0">
                  <a:solidFill>
                    <a:srgbClr val="FFDA1D"/>
                  </a:solidFill>
                </a:rPr>
                <a:t>ubiquitaria</a:t>
              </a:r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D48E50AD-3EF0-CFE5-5DE6-45A0D645231C}"/>
              </a:ext>
            </a:extLst>
          </p:cNvPr>
          <p:cNvGrpSpPr/>
          <p:nvPr/>
        </p:nvGrpSpPr>
        <p:grpSpPr>
          <a:xfrm>
            <a:off x="813404" y="4789009"/>
            <a:ext cx="2937284" cy="925991"/>
            <a:chOff x="965804" y="4842670"/>
            <a:chExt cx="2937284" cy="925991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087DF17D-C13C-0706-6AA9-D1D024263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7663" y="4842670"/>
              <a:ext cx="815425" cy="404083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18E347A2-9119-3D05-0197-80A1C806F6DE}"/>
                </a:ext>
              </a:extLst>
            </p:cNvPr>
            <p:cNvSpPr txBox="1"/>
            <p:nvPr/>
          </p:nvSpPr>
          <p:spPr>
            <a:xfrm>
              <a:off x="3236990" y="5214663"/>
              <a:ext cx="5036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FFDA1D"/>
                  </a:solidFill>
                </a:rPr>
                <a:t>Pulce</a:t>
              </a:r>
            </a:p>
            <a:p>
              <a:pPr algn="ctr"/>
              <a:endParaRPr lang="it-IT" sz="1000" dirty="0">
                <a:solidFill>
                  <a:srgbClr val="FFDA1D"/>
                </a:solidFill>
              </a:endParaRPr>
            </a:p>
            <a:p>
              <a:pPr algn="ctr"/>
              <a:r>
                <a:rPr lang="it-IT" sz="1000" dirty="0">
                  <a:solidFill>
                    <a:srgbClr val="FFDA1D"/>
                  </a:solidFill>
                </a:rPr>
                <a:t>feci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F4871892-AA99-4B65-15DD-F70C19F5778C}"/>
                </a:ext>
              </a:extLst>
            </p:cNvPr>
            <p:cNvSpPr txBox="1"/>
            <p:nvPr/>
          </p:nvSpPr>
          <p:spPr>
            <a:xfrm>
              <a:off x="965804" y="4842670"/>
              <a:ext cx="13302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DA1D"/>
                  </a:solidFill>
                </a:rPr>
                <a:t>Tifo murino</a:t>
              </a:r>
            </a:p>
            <a:p>
              <a:endParaRPr lang="it-IT" dirty="0">
                <a:solidFill>
                  <a:srgbClr val="FFDA1D"/>
                </a:solidFill>
              </a:endParaRPr>
            </a:p>
            <a:p>
              <a:r>
                <a:rPr lang="it-IT" dirty="0">
                  <a:solidFill>
                    <a:srgbClr val="FFDA1D"/>
                  </a:solidFill>
                </a:rPr>
                <a:t>ubiquitaria</a:t>
              </a: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7B955660-5B64-B6F7-0209-63C017AF0F5F}"/>
              </a:ext>
            </a:extLst>
          </p:cNvPr>
          <p:cNvGrpSpPr/>
          <p:nvPr/>
        </p:nvGrpSpPr>
        <p:grpSpPr>
          <a:xfrm>
            <a:off x="4936440" y="2192053"/>
            <a:ext cx="3445560" cy="1504596"/>
            <a:chOff x="5088840" y="2496853"/>
            <a:chExt cx="3445560" cy="1504596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D9E5B25D-41E7-3BB4-64EE-547EE005B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0" y="2496853"/>
              <a:ext cx="914400" cy="977867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C4D07FB-478A-0131-5AA1-05EE74BEE964}"/>
                </a:ext>
              </a:extLst>
            </p:cNvPr>
            <p:cNvSpPr txBox="1"/>
            <p:nvPr/>
          </p:nvSpPr>
          <p:spPr>
            <a:xfrm>
              <a:off x="7868989" y="3433919"/>
              <a:ext cx="5180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>
                  <a:solidFill>
                    <a:srgbClr val="FFDA1D"/>
                  </a:solidFill>
                </a:rPr>
                <a:t>zecca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2CA5D9D1-9B3C-87B9-A5B8-CBB8E1BEFAEC}"/>
                </a:ext>
              </a:extLst>
            </p:cNvPr>
            <p:cNvSpPr txBox="1"/>
            <p:nvPr/>
          </p:nvSpPr>
          <p:spPr>
            <a:xfrm>
              <a:off x="5088840" y="2801120"/>
              <a:ext cx="32880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DA1D"/>
                  </a:solidFill>
                </a:rPr>
                <a:t>Febbre </a:t>
              </a:r>
              <a:r>
                <a:rPr lang="it-IT" dirty="0" err="1">
                  <a:solidFill>
                    <a:srgbClr val="FFDA1D"/>
                  </a:solidFill>
                </a:rPr>
                <a:t>bottonosa</a:t>
              </a:r>
              <a:r>
                <a:rPr lang="it-IT" dirty="0">
                  <a:solidFill>
                    <a:srgbClr val="FFDA1D"/>
                  </a:solidFill>
                </a:rPr>
                <a:t> </a:t>
              </a:r>
            </a:p>
            <a:p>
              <a:r>
                <a:rPr lang="it-IT" dirty="0">
                  <a:solidFill>
                    <a:srgbClr val="FFDA1D"/>
                  </a:solidFill>
                </a:rPr>
                <a:t>del Mediterraneo</a:t>
              </a:r>
            </a:p>
            <a:p>
              <a:endParaRPr lang="it-IT" dirty="0">
                <a:solidFill>
                  <a:srgbClr val="FFDA1D"/>
                </a:solidFill>
              </a:endParaRPr>
            </a:p>
            <a:p>
              <a:r>
                <a:rPr lang="it-IT" dirty="0">
                  <a:solidFill>
                    <a:srgbClr val="FFDA1D"/>
                  </a:solidFill>
                </a:rPr>
                <a:t>Mediterraneo, africa, Mar nero</a:t>
              </a: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A369ED07-32F3-C0CF-9D62-B78249F0695F}"/>
              </a:ext>
            </a:extLst>
          </p:cNvPr>
          <p:cNvGrpSpPr/>
          <p:nvPr/>
        </p:nvGrpSpPr>
        <p:grpSpPr>
          <a:xfrm>
            <a:off x="4700969" y="4656341"/>
            <a:ext cx="3757231" cy="1287259"/>
            <a:chOff x="4853369" y="4770486"/>
            <a:chExt cx="3757231" cy="128725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EE7C89F7-C9F1-B93A-8D21-80A868DCF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01280" y="4770486"/>
              <a:ext cx="909320" cy="972434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875E8D4C-628C-24F2-6152-5547A8C6D80B}"/>
                </a:ext>
              </a:extLst>
            </p:cNvPr>
            <p:cNvSpPr txBox="1"/>
            <p:nvPr/>
          </p:nvSpPr>
          <p:spPr>
            <a:xfrm>
              <a:off x="7894354" y="5741105"/>
              <a:ext cx="5180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>
                  <a:solidFill>
                    <a:srgbClr val="FFDA1D"/>
                  </a:solidFill>
                </a:rPr>
                <a:t>zecca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C255AA4A-AF0B-2A31-D517-1FE63AB386EC}"/>
                </a:ext>
              </a:extLst>
            </p:cNvPr>
            <p:cNvSpPr txBox="1"/>
            <p:nvPr/>
          </p:nvSpPr>
          <p:spPr>
            <a:xfrm>
              <a:off x="4853369" y="4857416"/>
              <a:ext cx="26853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DA1D"/>
                  </a:solidFill>
                </a:rPr>
                <a:t>Febbre maculosa</a:t>
              </a:r>
            </a:p>
            <a:p>
              <a:r>
                <a:rPr lang="it-IT" dirty="0">
                  <a:solidFill>
                    <a:srgbClr val="FFDA1D"/>
                  </a:solidFill>
                </a:rPr>
                <a:t>delle montagne rocciose</a:t>
              </a:r>
            </a:p>
            <a:p>
              <a:endParaRPr lang="it-IT" dirty="0">
                <a:solidFill>
                  <a:srgbClr val="FFDA1D"/>
                </a:solidFill>
              </a:endParaRPr>
            </a:p>
            <a:p>
              <a:r>
                <a:rPr lang="it-IT" dirty="0">
                  <a:solidFill>
                    <a:srgbClr val="FFDA1D"/>
                  </a:solidFill>
                </a:rPr>
                <a:t>USA</a:t>
              </a:r>
            </a:p>
          </p:txBody>
        </p:sp>
      </p:grp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BC08C8B8-EB8E-1F67-07C5-2599C6BC3EF2}"/>
              </a:ext>
            </a:extLst>
          </p:cNvPr>
          <p:cNvCxnSpPr>
            <a:cxnSpLocks/>
          </p:cNvCxnSpPr>
          <p:nvPr/>
        </p:nvCxnSpPr>
        <p:spPr>
          <a:xfrm>
            <a:off x="3429000" y="3200400"/>
            <a:ext cx="0" cy="174940"/>
          </a:xfrm>
          <a:prstGeom prst="straightConnector1">
            <a:avLst/>
          </a:prstGeom>
          <a:ln w="19050">
            <a:solidFill>
              <a:srgbClr val="FFDA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2909F0DB-B6A4-A45A-2AF1-8CB77D60F312}"/>
              </a:ext>
            </a:extLst>
          </p:cNvPr>
          <p:cNvCxnSpPr>
            <a:cxnSpLocks/>
          </p:cNvCxnSpPr>
          <p:nvPr/>
        </p:nvCxnSpPr>
        <p:spPr>
          <a:xfrm>
            <a:off x="3352800" y="5334000"/>
            <a:ext cx="0" cy="174940"/>
          </a:xfrm>
          <a:prstGeom prst="straightConnector1">
            <a:avLst/>
          </a:prstGeom>
          <a:ln w="19050">
            <a:solidFill>
              <a:srgbClr val="FFDA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55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F328CBFA-26C9-139B-34F3-B682FB154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711579"/>
              </p:ext>
            </p:extLst>
          </p:nvPr>
        </p:nvGraphicFramePr>
        <p:xfrm>
          <a:off x="457200" y="298646"/>
          <a:ext cx="8439674" cy="3587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8282">
                  <a:extLst>
                    <a:ext uri="{9D8B030D-6E8A-4147-A177-3AD203B41FA5}">
                      <a16:colId xmlns:a16="http://schemas.microsoft.com/office/drawing/2014/main" val="3749614284"/>
                    </a:ext>
                  </a:extLst>
                </a:gridCol>
                <a:gridCol w="1685700">
                  <a:extLst>
                    <a:ext uri="{9D8B030D-6E8A-4147-A177-3AD203B41FA5}">
                      <a16:colId xmlns:a16="http://schemas.microsoft.com/office/drawing/2014/main" val="3773876588"/>
                    </a:ext>
                  </a:extLst>
                </a:gridCol>
                <a:gridCol w="1083995">
                  <a:extLst>
                    <a:ext uri="{9D8B030D-6E8A-4147-A177-3AD203B41FA5}">
                      <a16:colId xmlns:a16="http://schemas.microsoft.com/office/drawing/2014/main" val="202559134"/>
                    </a:ext>
                  </a:extLst>
                </a:gridCol>
                <a:gridCol w="929138">
                  <a:extLst>
                    <a:ext uri="{9D8B030D-6E8A-4147-A177-3AD203B41FA5}">
                      <a16:colId xmlns:a16="http://schemas.microsoft.com/office/drawing/2014/main" val="4028859648"/>
                    </a:ext>
                  </a:extLst>
                </a:gridCol>
                <a:gridCol w="1179143">
                  <a:extLst>
                    <a:ext uri="{9D8B030D-6E8A-4147-A177-3AD203B41FA5}">
                      <a16:colId xmlns:a16="http://schemas.microsoft.com/office/drawing/2014/main" val="2616593411"/>
                    </a:ext>
                  </a:extLst>
                </a:gridCol>
                <a:gridCol w="1453416">
                  <a:extLst>
                    <a:ext uri="{9D8B030D-6E8A-4147-A177-3AD203B41FA5}">
                      <a16:colId xmlns:a16="http://schemas.microsoft.com/office/drawing/2014/main" val="3311405856"/>
                    </a:ext>
                  </a:extLst>
                </a:gridCol>
              </a:tblGrid>
              <a:tr h="629808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rgbClr val="FFDA1D"/>
                          </a:solidFill>
                        </a:rPr>
                        <a:t>Rickettsia spp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FFDA1D"/>
                          </a:solidFill>
                        </a:rPr>
                        <a:t>Malattia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FFDA1D"/>
                          </a:solidFill>
                        </a:rPr>
                        <a:t>Febbre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FFDA1D"/>
                          </a:solidFill>
                        </a:rPr>
                        <a:t>Escara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FFDA1D"/>
                          </a:solidFill>
                        </a:rPr>
                        <a:t>Rash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FFDA1D"/>
                          </a:solidFill>
                        </a:rPr>
                        <a:t>Forme fatali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642776"/>
                  </a:ext>
                </a:extLst>
              </a:tr>
              <a:tr h="723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sym typeface="Wingdings" pitchFamily="2" charset="2"/>
                        </a:rPr>
                        <a:t>R</a:t>
                      </a:r>
                      <a:r>
                        <a:rPr lang="it-IT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sym typeface="Wingdings" pitchFamily="2" charset="2"/>
                        </a:rPr>
                        <a:t>. </a:t>
                      </a:r>
                      <a:r>
                        <a:rPr lang="it-IT" sz="1400" b="1" i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sym typeface="Wingdings" pitchFamily="2" charset="2"/>
                        </a:rPr>
                        <a:t>prowazekii</a:t>
                      </a:r>
                      <a:endParaRPr lang="it-IT" sz="1400" b="1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sym typeface="Wingdings" pitchFamily="2" charset="2"/>
                      </a:endParaRPr>
                    </a:p>
                    <a:p>
                      <a:endParaRPr lang="it-IT" sz="1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Tifo esantematico o epidemico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80%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50%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20-60 %</a:t>
                      </a:r>
                    </a:p>
                    <a:p>
                      <a:pPr algn="ctr"/>
                      <a:r>
                        <a:rPr lang="it-IT" sz="1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non trattati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743601"/>
                  </a:ext>
                </a:extLst>
              </a:tr>
              <a:tr h="723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sym typeface="Wingdings" pitchFamily="2" charset="2"/>
                        </a:rPr>
                        <a:t>R</a:t>
                      </a:r>
                      <a:r>
                        <a:rPr lang="it-IT" sz="1400" b="1" i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sym typeface="Wingdings" pitchFamily="2" charset="2"/>
                        </a:rPr>
                        <a:t>. </a:t>
                      </a:r>
                      <a:r>
                        <a:rPr lang="it-IT" sz="1400" b="1" i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sym typeface="Wingdings" pitchFamily="2" charset="2"/>
                        </a:rPr>
                        <a:t>typhi</a:t>
                      </a:r>
                      <a:endParaRPr lang="it-IT" sz="1400" b="1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sym typeface="Wingdings" pitchFamily="2" charset="2"/>
                      </a:endParaRPr>
                    </a:p>
                    <a:p>
                      <a:endParaRPr lang="it-IT" sz="1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Tifo murino</a:t>
                      </a:r>
                    </a:p>
                    <a:p>
                      <a:endParaRPr lang="it-IT" sz="1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50%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072868"/>
                  </a:ext>
                </a:extLst>
              </a:tr>
              <a:tr h="723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R</a:t>
                      </a:r>
                      <a:r>
                        <a:rPr lang="it-IT" sz="14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. </a:t>
                      </a:r>
                      <a:r>
                        <a:rPr lang="it-IT" sz="1400" b="1" i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conori</a:t>
                      </a:r>
                      <a:endParaRPr lang="it-IT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it-IT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Febbre </a:t>
                      </a:r>
                      <a:r>
                        <a:rPr lang="it-IT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bottonosa</a:t>
                      </a:r>
                      <a:r>
                        <a:rPr lang="it-IT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del mediterraneo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97-100%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93-100%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 – 2,5%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723105"/>
                  </a:ext>
                </a:extLst>
              </a:tr>
              <a:tr h="7868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R</a:t>
                      </a:r>
                      <a:r>
                        <a:rPr lang="it-IT" sz="14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. </a:t>
                      </a:r>
                      <a:r>
                        <a:rPr lang="it-IT" sz="1400" b="1" i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rickettsii</a:t>
                      </a:r>
                      <a:endParaRPr lang="it-IT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it-IT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Febbre </a:t>
                      </a:r>
                      <a:r>
                        <a:rPr lang="it-IT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bottonosa</a:t>
                      </a:r>
                      <a:r>
                        <a:rPr lang="it-IT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delle montagne rocciose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15-30%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288347"/>
                  </a:ext>
                </a:extLst>
              </a:tr>
            </a:tbl>
          </a:graphicData>
        </a:graphic>
      </p:graphicFrame>
      <p:grpSp>
        <p:nvGrpSpPr>
          <p:cNvPr id="12" name="Gruppo 11">
            <a:extLst>
              <a:ext uri="{FF2B5EF4-FFF2-40B4-BE49-F238E27FC236}">
                <a16:creationId xmlns:a16="http://schemas.microsoft.com/office/drawing/2014/main" id="{2EBA8B8B-CB5C-2AAB-8B3F-906A878612F7}"/>
              </a:ext>
            </a:extLst>
          </p:cNvPr>
          <p:cNvGrpSpPr/>
          <p:nvPr/>
        </p:nvGrpSpPr>
        <p:grpSpPr>
          <a:xfrm>
            <a:off x="419905" y="4138420"/>
            <a:ext cx="2856695" cy="2443644"/>
            <a:chOff x="419905" y="4138420"/>
            <a:chExt cx="2856695" cy="2443644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A79C8A0-CB83-09BB-B76C-97C5945EC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905" y="4138420"/>
              <a:ext cx="1293789" cy="1092967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99DC6C74-38B8-F3FA-121B-2E7DC5969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799" y="5334000"/>
              <a:ext cx="1891665" cy="1248064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96F190D3-27AA-9624-6379-FD18E5C0EDC9}"/>
                </a:ext>
              </a:extLst>
            </p:cNvPr>
            <p:cNvSpPr txBox="1"/>
            <p:nvPr/>
          </p:nvSpPr>
          <p:spPr>
            <a:xfrm>
              <a:off x="1713694" y="4836655"/>
              <a:ext cx="15629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solidFill>
                    <a:srgbClr val="FFDA1D"/>
                  </a:solidFill>
                </a:rPr>
                <a:t>E</a:t>
              </a:r>
              <a:r>
                <a:rPr lang="it-IT" sz="1800" dirty="0">
                  <a:solidFill>
                    <a:srgbClr val="FFDA1D"/>
                  </a:solidFill>
                </a:rPr>
                <a:t>scara nera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4C27792E-D9B7-0B4D-F1FB-EDF6CA9A0A1A}"/>
              </a:ext>
            </a:extLst>
          </p:cNvPr>
          <p:cNvGrpSpPr/>
          <p:nvPr/>
        </p:nvGrpSpPr>
        <p:grpSpPr>
          <a:xfrm>
            <a:off x="4168516" y="4179351"/>
            <a:ext cx="4728358" cy="2536591"/>
            <a:chOff x="4168516" y="4179351"/>
            <a:chExt cx="4728358" cy="2536591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EA39C2D7-BE77-D2F8-99A5-DF5C238F8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8516" y="5265016"/>
              <a:ext cx="2022363" cy="1386032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CCCA2C5F-65F6-7D9B-5F21-38E5C0B5C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9724" y="4179351"/>
              <a:ext cx="2597150" cy="1785772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4D38E92D-C492-E694-B26B-EB6D08BCE3EE}"/>
                </a:ext>
              </a:extLst>
            </p:cNvPr>
            <p:cNvSpPr txBox="1"/>
            <p:nvPr/>
          </p:nvSpPr>
          <p:spPr>
            <a:xfrm>
              <a:off x="6289564" y="6069611"/>
              <a:ext cx="260731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solidFill>
                    <a:srgbClr val="FFDA1D"/>
                  </a:solidFill>
                </a:rPr>
                <a:t>esantema </a:t>
              </a:r>
              <a:r>
                <a:rPr lang="it-IT" dirty="0" err="1">
                  <a:solidFill>
                    <a:srgbClr val="FFDA1D"/>
                  </a:solidFill>
                </a:rPr>
                <a:t>papulovescicolare</a:t>
              </a:r>
              <a:endParaRPr lang="it-IT" sz="1800" dirty="0">
                <a:solidFill>
                  <a:srgbClr val="FFDA1D"/>
                </a:solidFill>
              </a:endParaRPr>
            </a:p>
          </p:txBody>
        </p:sp>
      </p:grpSp>
      <p:pic>
        <p:nvPicPr>
          <p:cNvPr id="14" name="Immagine 13">
            <a:extLst>
              <a:ext uri="{FF2B5EF4-FFF2-40B4-BE49-F238E27FC236}">
                <a16:creationId xmlns:a16="http://schemas.microsoft.com/office/drawing/2014/main" id="{37A0917E-9992-2DB0-24B7-0A4EB2582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8156" y="1057949"/>
            <a:ext cx="234044" cy="31365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71E0B72-68CC-8D3E-F859-14646A2AEAAE}"/>
              </a:ext>
            </a:extLst>
          </p:cNvPr>
          <p:cNvSpPr txBox="1"/>
          <p:nvPr/>
        </p:nvSpPr>
        <p:spPr>
          <a:xfrm>
            <a:off x="1817774" y="1364076"/>
            <a:ext cx="7732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pidocchio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638F1AFB-6F99-2B59-3C04-43F7A506C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2631" y="1795863"/>
            <a:ext cx="349569" cy="32845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8D6BD3D-45B8-B8BC-93E7-B0E70DE5DBB2}"/>
              </a:ext>
            </a:extLst>
          </p:cNvPr>
          <p:cNvSpPr txBox="1"/>
          <p:nvPr/>
        </p:nvSpPr>
        <p:spPr>
          <a:xfrm>
            <a:off x="1817774" y="2075836"/>
            <a:ext cx="7732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pulce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4EF27E47-B188-8E3B-8849-F5CE50BB0D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5951" y="2470190"/>
            <a:ext cx="376249" cy="343532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947DBA7-9D64-1647-DC9F-281AB4F16163}"/>
              </a:ext>
            </a:extLst>
          </p:cNvPr>
          <p:cNvSpPr txBox="1"/>
          <p:nvPr/>
        </p:nvSpPr>
        <p:spPr>
          <a:xfrm>
            <a:off x="1817569" y="2783641"/>
            <a:ext cx="7732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zecca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95C53DA-B06A-9501-8ED9-4F6F6D542B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0367" y="3233807"/>
            <a:ext cx="376249" cy="343532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881C83D-EF51-2A2C-833C-6F5E2D7BD03C}"/>
              </a:ext>
            </a:extLst>
          </p:cNvPr>
          <p:cNvSpPr txBox="1"/>
          <p:nvPr/>
        </p:nvSpPr>
        <p:spPr>
          <a:xfrm>
            <a:off x="1881985" y="3547258"/>
            <a:ext cx="7732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zecca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EF1AB5FB-B99C-0D87-9025-7DA3D0AA08DA}"/>
              </a:ext>
            </a:extLst>
          </p:cNvPr>
          <p:cNvGrpSpPr/>
          <p:nvPr/>
        </p:nvGrpSpPr>
        <p:grpSpPr>
          <a:xfrm>
            <a:off x="457200" y="910996"/>
            <a:ext cx="8439674" cy="2213204"/>
            <a:chOff x="457200" y="910996"/>
            <a:chExt cx="8439674" cy="2213204"/>
          </a:xfrm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36B9D60-5D8B-F329-2AE6-4FE6BC06492B}"/>
                </a:ext>
              </a:extLst>
            </p:cNvPr>
            <p:cNvSpPr/>
            <p:nvPr/>
          </p:nvSpPr>
          <p:spPr>
            <a:xfrm>
              <a:off x="457200" y="2376535"/>
              <a:ext cx="8439674" cy="7476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  <a:effectLst>
              <a:glow rad="148580">
                <a:srgbClr val="00B0F0">
                  <a:alpha val="83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9576691B-BCFE-9F7B-16BB-E9A86B584D65}"/>
                </a:ext>
              </a:extLst>
            </p:cNvPr>
            <p:cNvSpPr/>
            <p:nvPr/>
          </p:nvSpPr>
          <p:spPr>
            <a:xfrm>
              <a:off x="457200" y="910996"/>
              <a:ext cx="8439674" cy="74101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48580">
                <a:schemeClr val="accent2">
                  <a:lumMod val="60000"/>
                  <a:lumOff val="40000"/>
                  <a:alpha val="8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9540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6CB6E6-45B1-F4B0-5086-CFA4F950733D}"/>
              </a:ext>
            </a:extLst>
          </p:cNvPr>
          <p:cNvSpPr txBox="1"/>
          <p:nvPr/>
        </p:nvSpPr>
        <p:spPr>
          <a:xfrm>
            <a:off x="1371600" y="133410"/>
            <a:ext cx="731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Rickettsia </a:t>
            </a:r>
            <a:r>
              <a:rPr lang="it-IT" sz="20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prowazekii</a:t>
            </a:r>
            <a:r>
              <a:rPr lang="it-IT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   </a:t>
            </a:r>
            <a:r>
              <a:rPr lang="it-IT" sz="2000" b="1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 tifo esantematico o epidemico</a:t>
            </a:r>
            <a:endParaRPr lang="it-IT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FB66BE-BB43-D1BE-5AFE-CBC7D0949995}"/>
              </a:ext>
            </a:extLst>
          </p:cNvPr>
          <p:cNvSpPr txBox="1"/>
          <p:nvPr/>
        </p:nvSpPr>
        <p:spPr>
          <a:xfrm>
            <a:off x="734568" y="1447800"/>
            <a:ext cx="7848600" cy="4611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8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Compare in condizione di scarsa igiene (teatri di guerra)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Vettore principale è il pidocchio degli abiti (serbatoio </a:t>
            </a:r>
            <a:r>
              <a:rPr lang="it-IT" u="sng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solo l’uomo</a:t>
            </a:r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Incubazione di circa due settimane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SINTOMI: esordio brusco con cefalea, febbre alta, prostrazione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Dopo 4-6 giorni: esantema </a:t>
            </a:r>
            <a:r>
              <a:rPr lang="it-IT" dirty="0" err="1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maculopapulare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Letalità:  20-60% nei non trattati;   3-4% nei trattati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4A6E9B9-8005-5CDC-F210-C2E51003C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135" y="616577"/>
            <a:ext cx="766502" cy="80658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8500EF-A27F-4C17-F67C-980B6DFD4192}"/>
              </a:ext>
            </a:extLst>
          </p:cNvPr>
          <p:cNvSpPr txBox="1"/>
          <p:nvPr/>
        </p:nvSpPr>
        <p:spPr>
          <a:xfrm>
            <a:off x="7881471" y="1423158"/>
            <a:ext cx="7665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pidocchio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28056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D4E4AA9-64AA-C416-71A2-9A20062A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6CB6E6-45B1-F4B0-5086-CFA4F950733D}"/>
              </a:ext>
            </a:extLst>
          </p:cNvPr>
          <p:cNvSpPr txBox="1"/>
          <p:nvPr/>
        </p:nvSpPr>
        <p:spPr>
          <a:xfrm>
            <a:off x="1295400" y="169349"/>
            <a:ext cx="731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i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Rickettsia </a:t>
            </a:r>
            <a:r>
              <a:rPr lang="it-IT" sz="2000" b="1" i="1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conori</a:t>
            </a:r>
            <a:r>
              <a:rPr lang="it-IT" sz="2000" b="1" i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 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 febbre </a:t>
            </a:r>
            <a:r>
              <a:rPr lang="it-IT" sz="2000" b="1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bottonosa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del mediterraneo</a:t>
            </a:r>
            <a:endParaRPr lang="it-IT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FB66BE-BB43-D1BE-5AFE-CBC7D0949995}"/>
              </a:ext>
            </a:extLst>
          </p:cNvPr>
          <p:cNvSpPr txBox="1"/>
          <p:nvPr/>
        </p:nvSpPr>
        <p:spPr>
          <a:xfrm>
            <a:off x="762000" y="1218271"/>
            <a:ext cx="7848600" cy="5026954"/>
          </a:xfrm>
          <a:prstGeom prst="rect">
            <a:avLst/>
          </a:prstGeom>
          <a:noFill/>
          <a:effectLst>
            <a:glow rad="635347">
              <a:schemeClr val="tx2">
                <a:lumMod val="75000"/>
                <a:alpha val="94137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In Italia sono riportati circa 1000 nuovi casi / anno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it-IT" dirty="0">
              <a:solidFill>
                <a:schemeClr val="tx2">
                  <a:lumMod val="50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Diffusione in primavera/estate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it-IT" dirty="0">
              <a:solidFill>
                <a:schemeClr val="tx2">
                  <a:lumMod val="50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Incubazione di circa una settimana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it-IT" dirty="0">
              <a:solidFill>
                <a:schemeClr val="tx2">
                  <a:lumMod val="50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SINTOMI: febbre alta, sintomi simil-influenzali, </a:t>
            </a:r>
            <a:r>
              <a:rPr lang="it-IT" b="1" u="sng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escara nera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it-IT" dirty="0">
              <a:solidFill>
                <a:schemeClr val="tx2">
                  <a:lumMod val="50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Dopo una settimana: esantema </a:t>
            </a:r>
            <a:r>
              <a:rPr lang="it-IT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maculopapulare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(palmo delle mani e pianta dei piedi)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it-IT" dirty="0">
              <a:solidFill>
                <a:schemeClr val="tx2">
                  <a:lumMod val="50000"/>
                </a:schemeClr>
              </a:solidFill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Guarigione in circa 10 giorni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2F42D66-AEAF-5D36-EE94-BD075421C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3733800"/>
            <a:ext cx="685800" cy="57935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1822582-1E82-AF81-F422-A40ACD074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09656" y="4810505"/>
            <a:ext cx="919041" cy="11947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FA9CD88-495C-A6A2-5EBE-717760D5F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738044"/>
            <a:ext cx="838200" cy="89637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9C0C5D4-774E-8F55-267F-BC6246383F4A}"/>
              </a:ext>
            </a:extLst>
          </p:cNvPr>
          <p:cNvSpPr txBox="1"/>
          <p:nvPr/>
        </p:nvSpPr>
        <p:spPr>
          <a:xfrm>
            <a:off x="7976616" y="1634422"/>
            <a:ext cx="8107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zecca</a:t>
            </a:r>
            <a:endParaRPr lang="it-IT" sz="1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86638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10765</TotalTime>
  <Words>535</Words>
  <Application>Microsoft Macintosh PowerPoint</Application>
  <PresentationFormat>Presentazione su schermo (4:3)</PresentationFormat>
  <Paragraphs>165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Courier New</vt:lpstr>
      <vt:lpstr>Google Sans</vt:lpstr>
      <vt:lpstr>Symbol</vt:lpstr>
      <vt:lpstr>Wingdings</vt:lpstr>
      <vt:lpstr>Struttura predefinita</vt:lpstr>
      <vt:lpstr>Rickettsie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antonella</dc:creator>
  <dc:description>mat mio e  di FP</dc:description>
  <cp:lastModifiedBy>marco artini</cp:lastModifiedBy>
  <cp:revision>203</cp:revision>
  <cp:lastPrinted>1601-01-01T00:00:00Z</cp:lastPrinted>
  <dcterms:created xsi:type="dcterms:W3CDTF">1601-01-01T00:00:00Z</dcterms:created>
  <dcterms:modified xsi:type="dcterms:W3CDTF">2025-04-02T21:36:40Z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